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6" r:id="rId4"/>
    <p:sldId id="262" r:id="rId5"/>
    <p:sldId id="261" r:id="rId6"/>
    <p:sldId id="272" r:id="rId7"/>
    <p:sldId id="277" r:id="rId8"/>
    <p:sldId id="280" r:id="rId9"/>
    <p:sldId id="278" r:id="rId10"/>
    <p:sldId id="263" r:id="rId11"/>
    <p:sldId id="273" r:id="rId12"/>
    <p:sldId id="27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F"/>
    <a:srgbClr val="E54335"/>
    <a:srgbClr val="0866FF"/>
    <a:srgbClr val="8D1175"/>
    <a:srgbClr val="F9FAFB"/>
    <a:srgbClr val="B85D60"/>
    <a:srgbClr val="E9ECEF"/>
    <a:srgbClr val="1F1F1F"/>
    <a:srgbClr val="91B8CB"/>
    <a:srgbClr val="F0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45E-D477-251F-4949-0E698ED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3A64-176A-3F5F-A117-88EC3CB9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4CCD-50E2-27CF-6CCB-2C30CC28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76B0-7400-ACBC-5714-4C1A2BF4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FB1-2A7C-C0E1-2A7E-A954A65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40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DCE-3B8F-802D-3CCC-0206A144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3D232-6365-0768-8A8C-01E4E9E9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C23-65D7-D0CA-25E9-B9F23C6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64B0-7630-0B7E-10CB-BCA14A0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3C58-18A3-436A-4332-0909A794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23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DBAC-221E-DA82-C96F-320608FE7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EBF1-916B-2E8F-0E58-C3EF1EF3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770D-B69B-56E9-8EEC-307BF60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0371-95E7-22D8-3B95-E347EE8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A865-2008-27FD-9046-3CD86E0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6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C726-E69D-9525-21C7-2E4052E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EB27-363F-839B-51A0-1DC85C53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4CE2-1E04-1612-1937-BE5AAB8F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B53-A089-3E9B-DB38-DBBC622A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81B-DE0E-1967-44AB-8973B8A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45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B54A-BD1C-BD7D-A14D-6670982D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159-9F22-D43C-DEF3-9AEB3902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55F6-CB66-9DC2-FA63-A552233F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2080-42D4-F427-645D-C86AB22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8268-2F37-6A9E-A658-ED5662CB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113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84D4-4113-1BA9-E413-50408D2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A36F-63C7-11BF-EFFA-E29C46B6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A413-1AF9-BD82-52C5-1B8C2241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8B1-4FA9-2CAC-0D0F-A19366A1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B5EED-3062-9BEF-F607-241B72D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28CC-4B2A-9FCD-11B4-F863D876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191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3BE-65C3-14D8-CE10-E9E17926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E79A-B1C2-E7FA-8886-8F09AA39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58E9-D334-0FAF-76B1-64FF5A2C8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A5199-B1AC-07C4-52A5-F5CB29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7B2C7-CDBC-4F32-504D-DC11492ED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9FC93-170B-D617-37BB-C017D9A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297C-10C2-5350-FA89-683B1ED3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50658-F739-E4EB-4C1A-3048A9D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30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00D8-0B36-E248-A47D-0B1AC11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EA136-189F-02B2-69F0-247FEEF3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13F4-FA85-3257-6D60-99997549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B1D-CE23-EBB0-A502-6FD1FC63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92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E72EC-9664-29E8-AB09-F8368776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69C69-EE27-E849-7E49-FC5746C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598D-63E0-A259-0D71-C78E3BA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06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318-E0CD-9A06-4539-FEED97E2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F50-A2B9-3357-FF1E-5BC8EADA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9B4-8925-71D2-E914-FD6E10119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1267-BDC3-4BBD-EB05-454F47F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2E0E8-A82D-A68D-BAF3-1D8542FD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5357-AF7E-1EE2-C271-53844577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607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2B7-8249-F431-20AA-8AB4644D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9B6F5-25C7-BF72-A765-05E663815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95B89-61F1-24AB-7D16-2DE6EA0B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EFB5-88E3-1AC3-A3B7-E8CE03B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913E-2B16-0F5B-F77A-10BC93C5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E259-1507-4ABC-9A9A-8A3D805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E2ED-99D1-D534-54B2-9B956B2A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61521-1C5E-0B45-603E-3AD8A307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69C4-244A-EEFC-DDDE-046C0C12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EF7CD-945E-4134-A1D8-FB19BB9BD3C3}" type="datetimeFigureOut">
              <a:rPr lang="en-FI" smtClean="0"/>
              <a:t>22/06/2024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FFF-2335-66C8-A1D4-D44BD48F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5379-0E90-BC24-CE03-200B84614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B4ACE-0C7C-45F6-8D02-56423382D56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327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jp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mailto:xxxx@xxx.xxx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yyy@yyy.yy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8FCFF-FE14-F766-18C6-09B757F87ED0}"/>
              </a:ext>
            </a:extLst>
          </p:cNvPr>
          <p:cNvCxnSpPr>
            <a:cxnSpLocks/>
          </p:cNvCxnSpPr>
          <p:nvPr/>
        </p:nvCxnSpPr>
        <p:spPr>
          <a:xfrm>
            <a:off x="2324100" y="3098976"/>
            <a:ext cx="75438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016BB2-5039-9CA6-FA8A-E663DE04F14C}"/>
              </a:ext>
            </a:extLst>
          </p:cNvPr>
          <p:cNvSpPr/>
          <p:nvPr/>
        </p:nvSpPr>
        <p:spPr>
          <a:xfrm>
            <a:off x="4889283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6165120" y="3242185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E4906-9810-E69C-1080-29AD9AEF7E07}"/>
              </a:ext>
            </a:extLst>
          </p:cNvPr>
          <p:cNvSpPr/>
          <p:nvPr/>
        </p:nvSpPr>
        <p:spPr>
          <a:xfrm>
            <a:off x="4147798" y="20622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Simple Project Manager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BAB5E-C667-361B-186B-C80EDCEA5666}"/>
              </a:ext>
            </a:extLst>
          </p:cNvPr>
          <p:cNvSpPr/>
          <p:nvPr/>
        </p:nvSpPr>
        <p:spPr>
          <a:xfrm>
            <a:off x="4147798" y="6215140"/>
            <a:ext cx="3896404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Created by Oleg</a:t>
            </a:r>
            <a:endParaRPr lang="en-FI" sz="16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D92ED2-070C-142C-B034-F3A66EC177E9}"/>
              </a:ext>
            </a:extLst>
          </p:cNvPr>
          <p:cNvSpPr/>
          <p:nvPr/>
        </p:nvSpPr>
        <p:spPr>
          <a:xfrm>
            <a:off x="3512174" y="2570749"/>
            <a:ext cx="5167652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Collaborate and manage your tasks efficiently</a:t>
            </a:r>
            <a:endParaRPr lang="en-FI" sz="14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358875"/>
            <a:ext cx="5778252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	 |             Dates	 | 	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4871262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6237997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8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82818"/>
              </p:ext>
            </p:extLst>
          </p:nvPr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92358"/>
              </p:ext>
            </p:extLst>
          </p:nvPr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1179926" y="2743729"/>
            <a:ext cx="1627965" cy="286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690B7-2D6D-0B5B-C1D9-8D81D1E01399}"/>
              </a:ext>
            </a:extLst>
          </p:cNvPr>
          <p:cNvSpPr/>
          <p:nvPr/>
        </p:nvSpPr>
        <p:spPr>
          <a:xfrm>
            <a:off x="6558970" y="5723058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 Share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AA15-640A-AB56-70A6-DE112F4BAB8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704152" y="5782859"/>
            <a:ext cx="254026" cy="25402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EA1F7-E800-529D-D718-BFA1B352A8F9}"/>
              </a:ext>
            </a:extLst>
          </p:cNvPr>
          <p:cNvSpPr/>
          <p:nvPr/>
        </p:nvSpPr>
        <p:spPr>
          <a:xfrm>
            <a:off x="8198596" y="5723058"/>
            <a:ext cx="1175447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Discuss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9600" y="5806074"/>
            <a:ext cx="239059" cy="23905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D50AE1-240C-D7C8-447C-FB96328F5634}"/>
              </a:ext>
            </a:extLst>
          </p:cNvPr>
          <p:cNvSpPr/>
          <p:nvPr/>
        </p:nvSpPr>
        <p:spPr>
          <a:xfrm>
            <a:off x="9836470" y="5707701"/>
            <a:ext cx="1177200" cy="373629"/>
          </a:xfrm>
          <a:prstGeom prst="roundRect">
            <a:avLst>
              <a:gd name="adj" fmla="val 10603"/>
            </a:avLst>
          </a:prstGeom>
          <a:solidFill>
            <a:srgbClr val="FF000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      Delete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DB6B60B-CE90-E64C-8EB3-41F495C83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9982040" y="5770076"/>
            <a:ext cx="250148" cy="2501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47ADA4-ECBD-BC60-AD3B-2E6C63037F4D}"/>
              </a:ext>
            </a:extLst>
          </p:cNvPr>
          <p:cNvSpPr/>
          <p:nvPr/>
        </p:nvSpPr>
        <p:spPr>
          <a:xfrm>
            <a:off x="9628305" y="192576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FE4CB0-E12D-DF75-4EA1-F00DFD90A7D8}"/>
              </a:ext>
            </a:extLst>
          </p:cNvPr>
          <p:cNvSpPr/>
          <p:nvPr/>
        </p:nvSpPr>
        <p:spPr>
          <a:xfrm rot="2561825">
            <a:off x="10680547" y="1942335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during creation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714208-20BE-F7FA-9F14-BF4F1FFE7E35}"/>
              </a:ext>
            </a:extLst>
          </p:cNvPr>
          <p:cNvSpPr/>
          <p:nvPr/>
        </p:nvSpPr>
        <p:spPr>
          <a:xfrm rot="2561825">
            <a:off x="9034804" y="6427851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91A106E-AA70-7E01-8358-A8C549D5826F}"/>
              </a:ext>
            </a:extLst>
          </p:cNvPr>
          <p:cNvSpPr/>
          <p:nvPr/>
        </p:nvSpPr>
        <p:spPr>
          <a:xfrm rot="2561825">
            <a:off x="7377383" y="642785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283AC-DD2C-6944-02B3-2E1F4761721F}"/>
              </a:ext>
            </a:extLst>
          </p:cNvPr>
          <p:cNvSpPr/>
          <p:nvPr/>
        </p:nvSpPr>
        <p:spPr>
          <a:xfrm rot="2561825">
            <a:off x="4924109" y="3452890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F46D6F-3ED4-4516-42F3-8047C4501D9D}"/>
              </a:ext>
            </a:extLst>
          </p:cNvPr>
          <p:cNvSpPr/>
          <p:nvPr/>
        </p:nvSpPr>
        <p:spPr>
          <a:xfrm rot="2561825">
            <a:off x="10370065" y="3467809"/>
            <a:ext cx="1286163" cy="340483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ontserrat" pitchFamily="2" charset="0"/>
              </a:rPr>
              <a:t>when created</a:t>
            </a:r>
            <a:endParaRPr lang="en-FI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0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files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7674"/>
              </p:ext>
            </p:extLst>
          </p:nvPr>
        </p:nvGraphicFramePr>
        <p:xfrm>
          <a:off x="2488982" y="2607757"/>
          <a:ext cx="7693450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68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29198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2415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2394130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At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Uploaded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Size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1830427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8D1175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Upload Files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DBCCFB3-9AEC-0F0F-842E-8BB2423EE495}"/>
              </a:ext>
            </a:extLst>
          </p:cNvPr>
          <p:cNvSpPr/>
          <p:nvPr/>
        </p:nvSpPr>
        <p:spPr>
          <a:xfrm>
            <a:off x="2488982" y="2316493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Drag files here ↓</a:t>
            </a:r>
            <a:endParaRPr lang="en-FI" sz="105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B40010-7FD6-6681-6C59-E351EB327C4A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77CADD9-2BDF-A4C1-BE91-8B5FA361EC22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2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9773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2433908"/>
            <a:ext cx="1627965" cy="933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63303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63303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4253407"/>
          <a:ext cx="4452948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682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385716">
                  <a:extLst>
                    <a:ext uri="{9D8B030D-6E8A-4147-A177-3AD203B41FA5}">
                      <a16:colId xmlns:a16="http://schemas.microsoft.com/office/drawing/2014/main" val="2846796506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XXX, 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8" y="4253407"/>
          <a:ext cx="4452947" cy="6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407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29654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62553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files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links</a:t>
                      </a:r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78138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76489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4305879" y="2433908"/>
            <a:ext cx="1627965" cy="609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E7728-C298-9E17-BDBF-9CFEF0911AA6}"/>
              </a:ext>
            </a:extLst>
          </p:cNvPr>
          <p:cNvSpPr/>
          <p:nvPr/>
        </p:nvSpPr>
        <p:spPr>
          <a:xfrm>
            <a:off x="1062138" y="1848464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Project XXX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0B8F4D-D313-2D6C-2871-42C349690DE4}"/>
              </a:ext>
            </a:extLst>
          </p:cNvPr>
          <p:cNvSpPr/>
          <p:nvPr/>
        </p:nvSpPr>
        <p:spPr>
          <a:xfrm>
            <a:off x="2214289" y="3860611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u="sng" dirty="0">
                <a:solidFill>
                  <a:schemeClr val="bg1">
                    <a:lumMod val="85000"/>
                  </a:schemeClr>
                </a:solidFill>
                <a:latin typeface="Montserrat" pitchFamily="2" charset="0"/>
              </a:rPr>
              <a:t>Show more -&gt;</a:t>
            </a:r>
            <a:endParaRPr lang="en-FI" sz="1000" u="sng" dirty="0">
              <a:solidFill>
                <a:schemeClr val="bg1">
                  <a:lumMod val="85000"/>
                </a:schemeClr>
              </a:solidFill>
              <a:latin typeface="Montserrat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7B6C-AD50-BB06-D7D3-86A9D1FB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165" y="4342564"/>
            <a:ext cx="460628" cy="46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85C4B-79CB-192B-9A58-D3D527768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165" y="4391464"/>
            <a:ext cx="362828" cy="362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9A8142-7B51-B09B-C050-DA0DEBFEB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4846480"/>
            <a:ext cx="247650" cy="247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CEDF8B-33E5-B4EA-1F81-002B56C10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289746"/>
            <a:ext cx="247650" cy="247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A8741-F9ED-808A-D5BC-5F2C5247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05" y="5733013"/>
            <a:ext cx="247650" cy="2476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06E5FD-73E5-DB12-88AB-C205DDB6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467" y="4572878"/>
            <a:ext cx="1187282" cy="16382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93C3F8-A888-D765-5545-BCD133EAF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227" y="4372414"/>
            <a:ext cx="218304" cy="2183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9FE651-FC42-1E21-5FA7-7109FDF494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3770" y="4372414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77FE0-9581-A7CB-0D35-3F38E912D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488" y="4372414"/>
            <a:ext cx="218304" cy="218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7B6B30-8288-B938-5059-4B9C4AFB3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4603" y="4372414"/>
            <a:ext cx="218304" cy="2183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C68B5F-1DC0-E07D-6A06-18591E632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2433" y="5458637"/>
            <a:ext cx="638050" cy="6380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1391BD-7BD1-EB0E-716D-01E4ED411DB0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D2F25-86E2-0C02-B04D-7FC24A272892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ABCE9-EB46-4FE8-4CAF-DA24F91DCEF9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DC2BC7E-2E33-A511-F4C8-7A6DB4236924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5320-8187-BC6C-32B2-6994C9F6E6E3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41147F-84CC-B0AB-8179-FE7BB18F8D4B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F2E41-9D29-C321-4B3D-BA5B8D46697A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39D75-3A6C-76F5-CD01-D4A239B0C8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322952-9DBD-729A-46D4-746E5D17394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0E7D-F768-0C53-84D5-84C6718862B6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891D2-DE89-F773-F681-25A1CD99E8DB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8EE77A-F1C5-BD7D-621C-1FD9D253EFA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Project XXX - links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6BDD23-B49E-A4FD-A628-2DF245F3AB8E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769345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5735A34-4136-AF3B-66A0-6B8C09CB6455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342F704F-4E3A-8C39-E5E4-429CFE4E3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58704"/>
              </p:ext>
            </p:extLst>
          </p:nvPr>
        </p:nvGraphicFramePr>
        <p:xfrm>
          <a:off x="2488981" y="2321502"/>
          <a:ext cx="7693449" cy="1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58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3265310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038555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URL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Comment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Saved By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709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5749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8C7D41D-7EAE-8D49-8B83-BB5C0A6E4DCB}"/>
              </a:ext>
            </a:extLst>
          </p:cNvPr>
          <p:cNvSpPr/>
          <p:nvPr/>
        </p:nvSpPr>
        <p:spPr>
          <a:xfrm>
            <a:off x="8334375" y="5259173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Save &amp; Close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721EC-0655-06E4-1451-EAB1E2C4D38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5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47B60-5DF2-3147-1A4C-A6D3126A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Name your task...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61372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61372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[project name]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[active / completed]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[deadline]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[profiles/names]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A9503D-A6C5-16EE-F93D-85B1B2E5C1E7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Create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E818A11-486B-DB0F-EA75-C00D1940D1A8}"/>
              </a:ext>
            </a:extLst>
          </p:cNvPr>
          <p:cNvSpPr/>
          <p:nvPr/>
        </p:nvSpPr>
        <p:spPr>
          <a:xfrm>
            <a:off x="2459109" y="2339524"/>
            <a:ext cx="3983573" cy="27699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Description...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F3D68-2B2E-EF05-2732-0FD4E90F398C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F1DC485-D2E2-A1B0-03DD-46C6B4C32534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Cancel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8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rgbClr val="1F1F1F"/>
                </a:solidFill>
                <a:latin typeface="Montserrat" pitchFamily="2" charset="0"/>
              </a:rPr>
              <a:t>Test TASK</a:t>
            </a:r>
            <a:endParaRPr lang="en-FI" b="1" dirty="0">
              <a:solidFill>
                <a:srgbClr val="1F1F1F"/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F2A783A-8350-6443-5AD6-2853937451C8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active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Complete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C8AE51-F0F4-E5BE-9E68-B0E5CB58A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16C99B-39BD-AB53-770F-89D68F557C4C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407974-E0A1-65AD-6858-987815C26B76}"/>
              </a:ext>
            </a:extLst>
          </p:cNvPr>
          <p:cNvSpPr/>
          <p:nvPr/>
        </p:nvSpPr>
        <p:spPr>
          <a:xfrm>
            <a:off x="1114243" y="369012"/>
            <a:ext cx="9897674" cy="1275946"/>
          </a:xfrm>
          <a:prstGeom prst="roundRect">
            <a:avLst>
              <a:gd name="adj" fmla="val 15745"/>
            </a:avLst>
          </a:prstGeom>
          <a:gradFill>
            <a:gsLst>
              <a:gs pos="0">
                <a:srgbClr val="B85D60"/>
              </a:gs>
              <a:gs pos="43000">
                <a:srgbClr val="F0A9AE"/>
              </a:gs>
              <a:gs pos="73000">
                <a:srgbClr val="91B8C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37074-3E3C-0D4B-F81E-4C7615909530}"/>
              </a:ext>
            </a:extLst>
          </p:cNvPr>
          <p:cNvSpPr/>
          <p:nvPr/>
        </p:nvSpPr>
        <p:spPr>
          <a:xfrm>
            <a:off x="1179926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Dates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Collaborators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2FC6D5-C915-22E8-276F-F425069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294884"/>
            <a:ext cx="404269" cy="404269"/>
          </a:xfrm>
          <a:prstGeom prst="rect">
            <a:avLst/>
          </a:prstGeom>
        </p:spPr>
      </p:pic>
      <p:pic>
        <p:nvPicPr>
          <p:cNvPr id="22" name="Picture 21" descr="A tree with pink flowers&#10;&#10;Description automatically generated">
            <a:extLst>
              <a:ext uri="{FF2B5EF4-FFF2-40B4-BE49-F238E27FC236}">
                <a16:creationId xmlns:a16="http://schemas.microsoft.com/office/drawing/2014/main" id="{BD3F16DD-92FC-1E04-9B71-F015745AD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6" b="21832"/>
          <a:stretch/>
        </p:blipFill>
        <p:spPr>
          <a:xfrm>
            <a:off x="1464080" y="535182"/>
            <a:ext cx="995028" cy="939725"/>
          </a:xfrm>
          <a:prstGeom prst="round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0BE687-B2D9-D095-4D78-68649871289B}"/>
              </a:ext>
            </a:extLst>
          </p:cNvPr>
          <p:cNvSpPr/>
          <p:nvPr/>
        </p:nvSpPr>
        <p:spPr>
          <a:xfrm>
            <a:off x="8218901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project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54E7A2-1C98-FBF7-38EE-356ABA7B56C1}"/>
              </a:ext>
            </a:extLst>
          </p:cNvPr>
          <p:cNvSpPr/>
          <p:nvPr/>
        </p:nvSpPr>
        <p:spPr>
          <a:xfrm>
            <a:off x="9585636" y="1675645"/>
            <a:ext cx="3104451" cy="199132"/>
          </a:xfrm>
          <a:prstGeom prst="roundRect">
            <a:avLst>
              <a:gd name="adj" fmla="val 833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ontserrat" pitchFamily="2" charset="0"/>
              </a:rPr>
              <a:t>🖼️ Edit cover image</a:t>
            </a:r>
            <a:endParaRPr lang="en-FI" sz="900" dirty="0">
              <a:solidFill>
                <a:schemeClr val="bg1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848930-14B9-267A-E13F-1BDF482D318D}"/>
              </a:ext>
            </a:extLst>
          </p:cNvPr>
          <p:cNvSpPr/>
          <p:nvPr/>
        </p:nvSpPr>
        <p:spPr>
          <a:xfrm>
            <a:off x="1114243" y="3066960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1A46D2-FC5C-2A0F-C926-1E98F40AF09A}"/>
              </a:ext>
            </a:extLst>
          </p:cNvPr>
          <p:cNvSpPr/>
          <p:nvPr/>
        </p:nvSpPr>
        <p:spPr>
          <a:xfrm>
            <a:off x="6558970" y="3066960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513CBCE-46F1-0CCA-118C-89D6FEEBEC08}"/>
              </a:ext>
            </a:extLst>
          </p:cNvPr>
          <p:cNvGraphicFramePr>
            <a:graphicFrameLocks noGrp="1"/>
          </p:cNvGraphicFramePr>
          <p:nvPr/>
        </p:nvGraphicFramePr>
        <p:xfrm>
          <a:off x="1114243" y="3687335"/>
          <a:ext cx="4452947" cy="9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assigned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CE9BAFC-C5F9-6B11-AAA4-196C6F54183C}"/>
              </a:ext>
            </a:extLst>
          </p:cNvPr>
          <p:cNvGraphicFramePr>
            <a:graphicFrameLocks noGrp="1"/>
          </p:cNvGraphicFramePr>
          <p:nvPr/>
        </p:nvGraphicFramePr>
        <p:xfrm>
          <a:off x="6558969" y="3687335"/>
          <a:ext cx="4452948" cy="96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6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610234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715548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8202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82029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9EB792DE-093F-3365-3119-03D2C787F64A}"/>
              </a:ext>
            </a:extLst>
          </p:cNvPr>
          <p:cNvSpPr/>
          <p:nvPr/>
        </p:nvSpPr>
        <p:spPr>
          <a:xfrm>
            <a:off x="1464080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9518E-284B-09FB-B4D7-4A08067085B1}"/>
              </a:ext>
            </a:extLst>
          </p:cNvPr>
          <p:cNvSpPr/>
          <p:nvPr/>
        </p:nvSpPr>
        <p:spPr>
          <a:xfrm>
            <a:off x="6831165" y="3215309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Materials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C8BF7F-33C6-FA39-F784-E0EB08810106}"/>
              </a:ext>
            </a:extLst>
          </p:cNvPr>
          <p:cNvSpPr/>
          <p:nvPr/>
        </p:nvSpPr>
        <p:spPr>
          <a:xfrm>
            <a:off x="10408638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4FBEE6-31D2-D6CB-B656-D47954F30730}"/>
              </a:ext>
            </a:extLst>
          </p:cNvPr>
          <p:cNvSpPr/>
          <p:nvPr/>
        </p:nvSpPr>
        <p:spPr>
          <a:xfrm>
            <a:off x="4920984" y="3198826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A4BBA-7857-BBCB-4E1D-AD72A3A76D77}"/>
              </a:ext>
            </a:extLst>
          </p:cNvPr>
          <p:cNvSpPr/>
          <p:nvPr/>
        </p:nvSpPr>
        <p:spPr>
          <a:xfrm>
            <a:off x="3711592" y="1801215"/>
            <a:ext cx="1627965" cy="1066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F1F1F"/>
                </a:solidFill>
                <a:latin typeface="Montserrat" pitchFamily="2" charset="0"/>
              </a:rPr>
              <a:t>Description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8CAD5-9946-F0E8-9DD4-858B244BA6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2CECA-A125-F96D-1303-C4CA5001122F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309ECBE-AADA-61C8-C4E1-91C7144C5FD7}"/>
              </a:ext>
            </a:extLst>
          </p:cNvPr>
          <p:cNvSpPr/>
          <p:nvPr/>
        </p:nvSpPr>
        <p:spPr>
          <a:xfrm>
            <a:off x="1877437" y="1224062"/>
            <a:ext cx="8570069" cy="536644"/>
          </a:xfrm>
          <a:prstGeom prst="roundRect">
            <a:avLst>
              <a:gd name="adj" fmla="val 2992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	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A0897C-DB8E-64D2-7CB7-CEDEB7FAB2F2}"/>
              </a:ext>
            </a:extLst>
          </p:cNvPr>
          <p:cNvSpPr/>
          <p:nvPr/>
        </p:nvSpPr>
        <p:spPr>
          <a:xfrm>
            <a:off x="1877437" y="1563759"/>
            <a:ext cx="8570069" cy="3927645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atin typeface="Montserrat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B9B6E99-857D-C6F9-CC99-CE07F7A51F84}"/>
              </a:ext>
            </a:extLst>
          </p:cNvPr>
          <p:cNvSpPr/>
          <p:nvPr/>
        </p:nvSpPr>
        <p:spPr>
          <a:xfrm>
            <a:off x="1877437" y="5292710"/>
            <a:ext cx="8570069" cy="536644"/>
          </a:xfrm>
          <a:prstGeom prst="roundRect">
            <a:avLst>
              <a:gd name="adj" fmla="val 4406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E3A404-DD74-930B-C960-70CE32EAD111}"/>
              </a:ext>
            </a:extLst>
          </p:cNvPr>
          <p:cNvSpPr/>
          <p:nvPr/>
        </p:nvSpPr>
        <p:spPr>
          <a:xfrm>
            <a:off x="2459109" y="2339524"/>
            <a:ext cx="3983573" cy="83099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Lorem ipsum dolor sit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amet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consectetur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adipiscing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elit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sed do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eiusmod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tempor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incididunt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ut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labore et dolore magna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aliqua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 Ut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enim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ad minim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veniam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,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quis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nostrud</a:t>
            </a: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3A309C-E184-5B35-72FC-F1C869924548}"/>
              </a:ext>
            </a:extLst>
          </p:cNvPr>
          <p:cNvSpPr/>
          <p:nvPr/>
        </p:nvSpPr>
        <p:spPr>
          <a:xfrm>
            <a:off x="2459109" y="1870609"/>
            <a:ext cx="2665342" cy="390763"/>
          </a:xfrm>
          <a:prstGeom prst="roundRect">
            <a:avLst>
              <a:gd name="adj" fmla="val 10603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rPr>
              <a:t>✔️ Test TASK</a:t>
            </a:r>
            <a:endParaRPr lang="en-FI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6EF9F4-5013-4484-1FF9-6B526F5812B8}"/>
              </a:ext>
            </a:extLst>
          </p:cNvPr>
          <p:cNvCxnSpPr>
            <a:cxnSpLocks/>
          </p:cNvCxnSpPr>
          <p:nvPr/>
        </p:nvCxnSpPr>
        <p:spPr>
          <a:xfrm>
            <a:off x="2488983" y="2257204"/>
            <a:ext cx="406998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5CF73-D71B-198D-21B0-F149B7F5F17E}"/>
              </a:ext>
            </a:extLst>
          </p:cNvPr>
          <p:cNvSpPr/>
          <p:nvPr/>
        </p:nvSpPr>
        <p:spPr>
          <a:xfrm>
            <a:off x="6940769" y="2257204"/>
            <a:ext cx="1155481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Status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Due date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Assigned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BE77D7-7633-A105-864E-B8A2E9A0563A}"/>
              </a:ext>
            </a:extLst>
          </p:cNvPr>
          <p:cNvSpPr/>
          <p:nvPr/>
        </p:nvSpPr>
        <p:spPr>
          <a:xfrm>
            <a:off x="8261377" y="2257204"/>
            <a:ext cx="1798965" cy="17231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test-project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completed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xx-xx-</a:t>
            </a:r>
            <a:r>
              <a:rPr lang="en-US" sz="1200" dirty="0" err="1">
                <a:solidFill>
                  <a:srgbClr val="1F1F1F"/>
                </a:solidFill>
                <a:latin typeface="Montserrat" pitchFamily="2" charset="0"/>
              </a:rPr>
              <a:t>xxxx</a:t>
            </a: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Name-name, Name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6C4F40-052F-6CB8-F4BD-076D677110EE}"/>
              </a:ext>
            </a:extLst>
          </p:cNvPr>
          <p:cNvSpPr/>
          <p:nvPr/>
        </p:nvSpPr>
        <p:spPr>
          <a:xfrm>
            <a:off x="8658225" y="5260309"/>
            <a:ext cx="1061515" cy="373630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Reopen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10E34-20C0-D9A9-BE08-3A83B113F5FF}"/>
              </a:ext>
            </a:extLst>
          </p:cNvPr>
          <p:cNvSpPr/>
          <p:nvPr/>
        </p:nvSpPr>
        <p:spPr>
          <a:xfrm>
            <a:off x="2459109" y="3236762"/>
            <a:ext cx="2468775" cy="2343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Comments – </a:t>
            </a:r>
            <a:r>
              <a:rPr lang="en-US" sz="1200" u="sng" dirty="0">
                <a:solidFill>
                  <a:srgbClr val="1F1F1F"/>
                </a:solidFill>
                <a:latin typeface="Montserrat" pitchFamily="2" charset="0"/>
              </a:rPr>
              <a:t>hide/show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CCDB5-F04F-3E69-310F-0E15E8C2E0E2}"/>
              </a:ext>
            </a:extLst>
          </p:cNvPr>
          <p:cNvSpPr/>
          <p:nvPr/>
        </p:nvSpPr>
        <p:spPr>
          <a:xfrm>
            <a:off x="2488983" y="5260309"/>
            <a:ext cx="1004760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856ED-3B17-0570-3922-EA0013D0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109" y="3527581"/>
            <a:ext cx="3955982" cy="16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93A2D-1A3E-E045-C309-4003EC5A3C00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F2EFA-89BE-AA66-42A9-0CB3352D3699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" rIns="82800"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D7E478-12A0-4E3E-F06D-7E2B1DD701CA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up with Google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0F7D0D-B145-0AA7-BA53-8447BA5BD836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E548D8-E795-7C15-1871-DD4AB21B9C5D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CEBE82-80CA-3027-BF94-688A2E5FF421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722F9E-3B1D-7760-A251-EF5F0167EE29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135DC-4506-A189-FE97-544D927B2C3C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37D57E-038C-ADCE-B99D-ECB8B6A136B2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Register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83E135-4B13-3BD3-68C7-106E7D4B0739}"/>
              </a:ext>
            </a:extLst>
          </p:cNvPr>
          <p:cNvSpPr/>
          <p:nvPr/>
        </p:nvSpPr>
        <p:spPr>
          <a:xfrm>
            <a:off x="3628414" y="4276200"/>
            <a:ext cx="4935172" cy="970785"/>
          </a:xfrm>
          <a:prstGeom prst="roundRect">
            <a:avLst>
              <a:gd name="adj" fmla="val 8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B2F9E9-984E-0E21-9341-93EED288C3A5}"/>
              </a:ext>
            </a:extLst>
          </p:cNvPr>
          <p:cNvSpPr/>
          <p:nvPr/>
        </p:nvSpPr>
        <p:spPr>
          <a:xfrm>
            <a:off x="3628414" y="1324740"/>
            <a:ext cx="4935172" cy="2675760"/>
          </a:xfrm>
          <a:prstGeom prst="roundRect">
            <a:avLst>
              <a:gd name="adj" fmla="val 6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1FD76-801F-EA9E-DD2E-5E9F66AD9E4C}"/>
              </a:ext>
            </a:extLst>
          </p:cNvPr>
          <p:cNvSpPr/>
          <p:nvPr/>
        </p:nvSpPr>
        <p:spPr>
          <a:xfrm>
            <a:off x="3934978" y="1808183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476063-B35D-A2B6-042B-6C5B7E3F16D4}"/>
              </a:ext>
            </a:extLst>
          </p:cNvPr>
          <p:cNvSpPr/>
          <p:nvPr/>
        </p:nvSpPr>
        <p:spPr>
          <a:xfrm>
            <a:off x="3934978" y="2719664"/>
            <a:ext cx="4322044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....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1E6B1-50B0-2B6B-4A70-EA8A5CC4D3AD}"/>
              </a:ext>
            </a:extLst>
          </p:cNvPr>
          <p:cNvSpPr/>
          <p:nvPr/>
        </p:nvSpPr>
        <p:spPr>
          <a:xfrm>
            <a:off x="3934979" y="1547317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0BCFC-A6F6-30BA-A23B-A9ED8EA8F394}"/>
              </a:ext>
            </a:extLst>
          </p:cNvPr>
          <p:cNvSpPr/>
          <p:nvPr/>
        </p:nvSpPr>
        <p:spPr>
          <a:xfrm>
            <a:off x="3934978" y="2493076"/>
            <a:ext cx="1627965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Password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21C4F5-49A4-5E59-8CF3-6C04B4B2E34F}"/>
              </a:ext>
            </a:extLst>
          </p:cNvPr>
          <p:cNvSpPr/>
          <p:nvPr/>
        </p:nvSpPr>
        <p:spPr>
          <a:xfrm>
            <a:off x="3934978" y="3444330"/>
            <a:ext cx="1004760" cy="373629"/>
          </a:xfrm>
          <a:prstGeom prst="roundRect">
            <a:avLst>
              <a:gd name="adj" fmla="val 10603"/>
            </a:avLst>
          </a:prstGeom>
          <a:solidFill>
            <a:srgbClr val="00B0F0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Login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CD21C-DAD5-0605-7430-BEA94A62F707}"/>
              </a:ext>
            </a:extLst>
          </p:cNvPr>
          <p:cNvSpPr/>
          <p:nvPr/>
        </p:nvSpPr>
        <p:spPr>
          <a:xfrm>
            <a:off x="5884686" y="3444330"/>
            <a:ext cx="2971343" cy="37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Forgot your password?</a:t>
            </a:r>
            <a:endParaRPr lang="en-FI" sz="1100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6577E-D211-62DA-C034-BD1A65C2AB07}"/>
              </a:ext>
            </a:extLst>
          </p:cNvPr>
          <p:cNvSpPr/>
          <p:nvPr/>
        </p:nvSpPr>
        <p:spPr>
          <a:xfrm>
            <a:off x="6307314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08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Facebook</a:t>
            </a:r>
            <a:endParaRPr lang="en-FI" sz="1200" dirty="0">
              <a:latin typeface="Montserrat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DC694E-2908-7C3E-F11D-48A0E56BBF40}"/>
              </a:ext>
            </a:extLst>
          </p:cNvPr>
          <p:cNvSpPr/>
          <p:nvPr/>
        </p:nvSpPr>
        <p:spPr>
          <a:xfrm>
            <a:off x="3934978" y="4529553"/>
            <a:ext cx="1949708" cy="451747"/>
          </a:xfrm>
          <a:prstGeom prst="roundRect">
            <a:avLst>
              <a:gd name="adj" fmla="val 6546"/>
            </a:avLst>
          </a:prstGeom>
          <a:solidFill>
            <a:srgbClr val="E5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0"/>
              </a:rPr>
              <a:t>Sign in with Google</a:t>
            </a:r>
            <a:endParaRPr lang="en-FI" sz="1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14243" y="1159142"/>
            <a:ext cx="4452947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EAF053-4E00-970E-F5BB-B38B980E81B1}"/>
              </a:ext>
            </a:extLst>
          </p:cNvPr>
          <p:cNvSpPr/>
          <p:nvPr/>
        </p:nvSpPr>
        <p:spPr>
          <a:xfrm>
            <a:off x="6558970" y="1159142"/>
            <a:ext cx="4452948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4524"/>
              </p:ext>
            </p:extLst>
          </p:nvPr>
        </p:nvGraphicFramePr>
        <p:xfrm>
          <a:off x="1114243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205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75899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592843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Projects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CAB2-236C-8E86-D0A3-26BA63032315}"/>
              </a:ext>
            </a:extLst>
          </p:cNvPr>
          <p:cNvSpPr/>
          <p:nvPr/>
        </p:nvSpPr>
        <p:spPr>
          <a:xfrm>
            <a:off x="6831165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Tasks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71F001-DC0A-A6F1-F4C1-26124D549AAD}"/>
              </a:ext>
            </a:extLst>
          </p:cNvPr>
          <p:cNvSpPr/>
          <p:nvPr/>
        </p:nvSpPr>
        <p:spPr>
          <a:xfrm>
            <a:off x="10408638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49D2DB-8F39-C564-6C8E-53557B8FD4E8}"/>
              </a:ext>
            </a:extLst>
          </p:cNvPr>
          <p:cNvSpPr/>
          <p:nvPr/>
        </p:nvSpPr>
        <p:spPr>
          <a:xfrm>
            <a:off x="4920984" y="1291008"/>
            <a:ext cx="397756" cy="3977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6D2F8-517A-3019-C802-AA6E0387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5653"/>
              </p:ext>
            </p:extLst>
          </p:nvPr>
        </p:nvGraphicFramePr>
        <p:xfrm>
          <a:off x="6558971" y="1779517"/>
          <a:ext cx="4452947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4">
                  <a:extLst>
                    <a:ext uri="{9D8B030D-6E8A-4147-A177-3AD203B41FA5}">
                      <a16:colId xmlns:a16="http://schemas.microsoft.com/office/drawing/2014/main" val="381911929"/>
                    </a:ext>
                  </a:extLst>
                </a:gridCol>
                <a:gridCol w="101068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93063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5882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04CECA-CC9D-E7E1-1E50-C2A4220D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7" y="1400175"/>
            <a:ext cx="1187282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A531E-D80C-1D69-C159-6634C85C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907" y="1400175"/>
            <a:ext cx="1187282" cy="490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B1505-27E9-8C76-16DE-D6E902E31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94" y="1910057"/>
            <a:ext cx="218304" cy="21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48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423" y="1910057"/>
            <a:ext cx="218304" cy="218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63874-7599-3AA5-6D83-C23170A13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670" y="1910057"/>
            <a:ext cx="218304" cy="218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71FF9-ED57-1FE7-E66C-8B6F9E02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22" y="1910057"/>
            <a:ext cx="218304" cy="218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9802B7-E4AE-4FA7-36C9-5DB87975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327" y="1910057"/>
            <a:ext cx="218304" cy="2183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06E86E-8A3F-0047-5042-A09A46A3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702" y="1910057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CF0E78-8593-16B0-B0D9-947082033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165" y="2338439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8379"/>
              </p:ext>
            </p:extLst>
          </p:nvPr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Active/Arc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45321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2157477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421585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43190" y="329371"/>
            <a:ext cx="331005" cy="33100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783449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139699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21717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807696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91525"/>
              </p:ext>
            </p:extLst>
          </p:nvPr>
        </p:nvGraphicFramePr>
        <p:xfrm>
          <a:off x="7061159" y="1779517"/>
          <a:ext cx="3943351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603">
                  <a:extLst>
                    <a:ext uri="{9D8B030D-6E8A-4147-A177-3AD203B41FA5}">
                      <a16:colId xmlns:a16="http://schemas.microsoft.com/office/drawing/2014/main" val="1897336957"/>
                    </a:ext>
                  </a:extLst>
                </a:gridCol>
                <a:gridCol w="843603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02428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23186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Due Date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xx.xx.xxxx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2396" y="3238500"/>
            <a:ext cx="190500" cy="190500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69095" y="448677"/>
            <a:ext cx="274094" cy="281424"/>
          </a:xfrm>
          <a:prstGeom prst="round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F9CB-E427-AC41-3C22-93D13B7F35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4445" y="1350426"/>
            <a:ext cx="1187282" cy="532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DDE49-085D-5801-B5C9-1B0B098376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1609" y="2245849"/>
            <a:ext cx="24765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B7B35-1E18-B7A4-5B44-56B144229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0868" y="1350426"/>
            <a:ext cx="1187282" cy="5324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1CC366-01BF-5554-0D6C-68401B4A3E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0694" y="1875871"/>
            <a:ext cx="218304" cy="2183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6C52FB-9BCF-6AD4-8136-AC6819339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5723" y="1875871"/>
            <a:ext cx="218304" cy="218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AF82C3-A8C3-F23E-B220-4FBC5FFDFA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1929" y="1875871"/>
            <a:ext cx="218304" cy="21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B185BF-581F-D93B-FD50-284843CE4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8446" y="1875871"/>
            <a:ext cx="218304" cy="218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31365E-8D70-384C-178A-EE670F3DB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757" y="1882662"/>
            <a:ext cx="218304" cy="218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46095-A992-9A04-5E3F-81A1B6BA6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8728" y="1878317"/>
            <a:ext cx="218304" cy="218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F5C7E7-94A9-0816-A137-B04FE03C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0697" y="1875871"/>
            <a:ext cx="218304" cy="218304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B731BC7-A45D-4E3C-3319-769BED5E4005}"/>
              </a:ext>
            </a:extLst>
          </p:cNvPr>
          <p:cNvSpPr/>
          <p:nvPr/>
        </p:nvSpPr>
        <p:spPr>
          <a:xfrm>
            <a:off x="398899" y="2136657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7088D-6B22-67C3-F9A7-1ED1918D5385}"/>
              </a:ext>
            </a:extLst>
          </p:cNvPr>
          <p:cNvSpPr txBox="1"/>
          <p:nvPr/>
        </p:nvSpPr>
        <p:spPr>
          <a:xfrm>
            <a:off x="445321" y="1030492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Dashboard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675FECA-A2E2-1DE2-3513-1EF8E4AAB6AB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80398" y="1049207"/>
            <a:ext cx="257048" cy="25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1827646" y="183438"/>
            <a:ext cx="9839324" cy="6305550"/>
          </a:xfrm>
          <a:prstGeom prst="roundRect">
            <a:avLst>
              <a:gd name="adj" fmla="val 1223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2481090" y="1192980"/>
            <a:ext cx="3943350" cy="1133566"/>
          </a:xfrm>
          <a:prstGeom prst="roundRect">
            <a:avLst>
              <a:gd name="adj" fmla="val 1060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CFDD-F1B7-91E8-F06E-22421494854E}"/>
              </a:ext>
            </a:extLst>
          </p:cNvPr>
          <p:cNvSpPr/>
          <p:nvPr/>
        </p:nvSpPr>
        <p:spPr>
          <a:xfrm>
            <a:off x="2708628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Projects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549799-DAFA-3730-4CA0-751492D6396C}"/>
              </a:ext>
            </a:extLst>
          </p:cNvPr>
          <p:cNvSpPr/>
          <p:nvPr/>
        </p:nvSpPr>
        <p:spPr>
          <a:xfrm>
            <a:off x="5779244" y="1308508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7556E-D210-6687-5AC4-C09CF683A369}"/>
              </a:ext>
            </a:extLst>
          </p:cNvPr>
          <p:cNvSpPr/>
          <p:nvPr/>
        </p:nvSpPr>
        <p:spPr>
          <a:xfrm>
            <a:off x="7031372" y="1361801"/>
            <a:ext cx="1671438" cy="24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01F0B7-DCEF-059A-CF17-87D94FA6DBAD}"/>
              </a:ext>
            </a:extLst>
          </p:cNvPr>
          <p:cNvSpPr/>
          <p:nvPr/>
        </p:nvSpPr>
        <p:spPr>
          <a:xfrm>
            <a:off x="10664107" y="1291008"/>
            <a:ext cx="397756" cy="3977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1F1F"/>
                </a:solidFill>
              </a:rPr>
              <a:t>+</a:t>
            </a:r>
            <a:endParaRPr lang="en-FI" sz="2400" dirty="0">
              <a:solidFill>
                <a:srgbClr val="1F1F1F"/>
              </a:solidFill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2481090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04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2113871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collaborators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2099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1327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70656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8432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8876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245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493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16662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356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4AD7AB-7D98-7C14-8886-B730090430F1}"/>
              </a:ext>
            </a:extLst>
          </p:cNvPr>
          <p:cNvSpPr txBox="1"/>
          <p:nvPr/>
        </p:nvSpPr>
        <p:spPr>
          <a:xfrm>
            <a:off x="478615" y="44989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Account</a:t>
            </a:r>
            <a:endParaRPr lang="en-FI" sz="1200" b="1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FADFD-C1BE-2E08-C2D2-7D646FEC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69095" y="1754886"/>
            <a:ext cx="296302" cy="29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EC010-18D9-48D7-9E29-C4FB6F27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8723" y="1018994"/>
            <a:ext cx="257047" cy="257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96976-C331-B0D3-4420-86AA8971EB52}"/>
              </a:ext>
            </a:extLst>
          </p:cNvPr>
          <p:cNvSpPr txBox="1"/>
          <p:nvPr/>
        </p:nvSpPr>
        <p:spPr>
          <a:xfrm>
            <a:off x="456406" y="56576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Settings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0F9CC-E961-E6FC-AC35-00C86ED57F91}"/>
              </a:ext>
            </a:extLst>
          </p:cNvPr>
          <p:cNvSpPr txBox="1"/>
          <p:nvPr/>
        </p:nvSpPr>
        <p:spPr>
          <a:xfrm>
            <a:off x="456406" y="6119656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Exit</a:t>
            </a:r>
            <a:endParaRPr lang="en-FI" sz="16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909876-EC08-CFA5-7684-9ED4834272B4}"/>
              </a:ext>
            </a:extLst>
          </p:cNvPr>
          <p:cNvSpPr/>
          <p:nvPr/>
        </p:nvSpPr>
        <p:spPr>
          <a:xfrm>
            <a:off x="1611255" y="312785"/>
            <a:ext cx="405133" cy="369332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17F4E0-9BB8-F115-01BC-DECCA8089AF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0800000">
            <a:off x="1614965" y="294884"/>
            <a:ext cx="405133" cy="40513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E65DC1-2DCC-DD05-790D-F47ED37E5D86}"/>
              </a:ext>
            </a:extLst>
          </p:cNvPr>
          <p:cNvSpPr txBox="1"/>
          <p:nvPr/>
        </p:nvSpPr>
        <p:spPr>
          <a:xfrm>
            <a:off x="456406" y="1380858"/>
            <a:ext cx="13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Comments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B09C0-813F-1D94-A2FE-766F3F623057}"/>
              </a:ext>
            </a:extLst>
          </p:cNvPr>
          <p:cNvSpPr txBox="1"/>
          <p:nvPr/>
        </p:nvSpPr>
        <p:spPr>
          <a:xfrm>
            <a:off x="456406" y="994400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490FE-1C4E-FCD0-C607-1A5AA21F946D}"/>
              </a:ext>
            </a:extLst>
          </p:cNvPr>
          <p:cNvSpPr txBox="1"/>
          <p:nvPr/>
        </p:nvSpPr>
        <p:spPr>
          <a:xfrm>
            <a:off x="456406" y="1769201"/>
            <a:ext cx="1098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Network</a:t>
            </a:r>
            <a:endParaRPr lang="en-FI" sz="1200" dirty="0">
              <a:solidFill>
                <a:schemeClr val="bg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5FE3B-DF91-132B-4A19-18CC18CB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82312" y="1405105"/>
            <a:ext cx="296303" cy="2963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AA914A9-E2FF-BE44-4BDE-C306C6E3226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40393" y="5660451"/>
            <a:ext cx="304928" cy="3049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E17072-F060-E112-691B-88777E74798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02701" y="6146691"/>
            <a:ext cx="253705" cy="25370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E1A088D-1936-3B40-0406-B3845B211F0B}"/>
              </a:ext>
            </a:extLst>
          </p:cNvPr>
          <p:cNvSpPr/>
          <p:nvPr/>
        </p:nvSpPr>
        <p:spPr>
          <a:xfrm>
            <a:off x="2475821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Hello, [username]</a:t>
            </a:r>
            <a:endParaRPr lang="en-FI" sz="2400" b="1" dirty="0">
              <a:solidFill>
                <a:schemeClr val="tx1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554EBC-4681-9697-BC56-B57E801F9E0A}"/>
              </a:ext>
            </a:extLst>
          </p:cNvPr>
          <p:cNvSpPr/>
          <p:nvPr/>
        </p:nvSpPr>
        <p:spPr>
          <a:xfrm>
            <a:off x="7061159" y="1192980"/>
            <a:ext cx="3943350" cy="1133566"/>
          </a:xfrm>
          <a:prstGeom prst="roundRect">
            <a:avLst>
              <a:gd name="adj" fmla="val 11443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7AC1E1-89D3-7A9E-71B9-E923A9DF6433}"/>
              </a:ext>
            </a:extLst>
          </p:cNvPr>
          <p:cNvSpPr/>
          <p:nvPr/>
        </p:nvSpPr>
        <p:spPr>
          <a:xfrm>
            <a:off x="7325434" y="1300264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  <a:ea typeface="Open Sans" pitchFamily="2" charset="0"/>
                <a:cs typeface="Open Sans" pitchFamily="2" charset="0"/>
              </a:rPr>
              <a:t>My Tasks</a:t>
            </a:r>
            <a:endParaRPr lang="en-FI" dirty="0"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7C779A-A258-7E6F-5CE7-155FB79A31DD}"/>
              </a:ext>
            </a:extLst>
          </p:cNvPr>
          <p:cNvSpPr/>
          <p:nvPr/>
        </p:nvSpPr>
        <p:spPr>
          <a:xfrm>
            <a:off x="10396050" y="1301281"/>
            <a:ext cx="380256" cy="380256"/>
          </a:xfrm>
          <a:prstGeom prst="ellipse">
            <a:avLst/>
          </a:prstGeom>
          <a:solidFill>
            <a:srgbClr val="00A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  <a:endParaRPr lang="en-FI" sz="2400" dirty="0">
              <a:solidFill>
                <a:schemeClr val="bg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B931837-009C-2597-18C1-F5764A33C63B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448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90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8210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9929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9443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9989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25410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81746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166331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761197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9F3AD261-085C-0BEF-6B15-DA68EC26172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14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400" y="3060509"/>
            <a:ext cx="368491" cy="368491"/>
          </a:xfrm>
          <a:prstGeom prst="rect">
            <a:avLst/>
          </a:prstGeom>
        </p:spPr>
      </p:pic>
      <p:pic>
        <p:nvPicPr>
          <p:cNvPr id="43" name="Picture 42" descr="A person standing in the snow&#10;&#10;Description automatically generated">
            <a:extLst>
              <a:ext uri="{FF2B5EF4-FFF2-40B4-BE49-F238E27FC236}">
                <a16:creationId xmlns:a16="http://schemas.microsoft.com/office/drawing/2014/main" id="{FD864F6B-BA95-D37E-6166-CBE4B283DA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0" r="32611"/>
          <a:stretch/>
        </p:blipFill>
        <p:spPr>
          <a:xfrm rot="10800000" flipV="1">
            <a:off x="188723" y="448677"/>
            <a:ext cx="274094" cy="281424"/>
          </a:xfrm>
          <a:prstGeom prst="round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A7C86D-BFAD-780E-34E6-431A0A217761}"/>
              </a:ext>
            </a:extLst>
          </p:cNvPr>
          <p:cNvGraphicFramePr>
            <a:graphicFrameLocks noGrp="1"/>
          </p:cNvGraphicFramePr>
          <p:nvPr/>
        </p:nvGraphicFramePr>
        <p:xfrm>
          <a:off x="7061159" y="1779517"/>
          <a:ext cx="3943350" cy="8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91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1338999900"/>
                    </a:ext>
                  </a:extLst>
                </a:gridCol>
                <a:gridCol w="13175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08084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deadline</a:t>
                      </a:r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08084"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4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F6CA47-4493-CCC9-DFE5-DA3D97E849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85493-9275-BAFC-0907-7453356F12A7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331F25-E21C-1CA9-62C4-29B096DFEBA0}"/>
              </a:ext>
            </a:extLst>
          </p:cNvPr>
          <p:cNvSpPr/>
          <p:nvPr/>
        </p:nvSpPr>
        <p:spPr>
          <a:xfrm>
            <a:off x="3356408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82DECF-0908-A7F4-9AC2-E1BCF3C353D8}"/>
              </a:ext>
            </a:extLst>
          </p:cNvPr>
          <p:cNvSpPr/>
          <p:nvPr/>
        </p:nvSpPr>
        <p:spPr>
          <a:xfrm>
            <a:off x="3356408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B543D-231D-0A9A-28FD-17DB30C7004B}"/>
              </a:ext>
            </a:extLst>
          </p:cNvPr>
          <p:cNvSpPr/>
          <p:nvPr/>
        </p:nvSpPr>
        <p:spPr>
          <a:xfrm>
            <a:off x="3356408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E334F-7271-4210-5B65-AE36E958DB6A}"/>
              </a:ext>
            </a:extLst>
          </p:cNvPr>
          <p:cNvSpPr/>
          <p:nvPr/>
        </p:nvSpPr>
        <p:spPr>
          <a:xfrm>
            <a:off x="3761525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Search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33417A-FD7F-BC26-53D6-DBA7DA843FBA}"/>
              </a:ext>
            </a:extLst>
          </p:cNvPr>
          <p:cNvSpPr/>
          <p:nvPr/>
        </p:nvSpPr>
        <p:spPr>
          <a:xfrm>
            <a:off x="3766034" y="2913083"/>
            <a:ext cx="5962549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Search anything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CAFBE80-8309-50AE-25F5-ABDC79EC18F2}"/>
              </a:ext>
            </a:extLst>
          </p:cNvPr>
          <p:cNvSpPr/>
          <p:nvPr/>
        </p:nvSpPr>
        <p:spPr>
          <a:xfrm>
            <a:off x="8933600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Search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FF9BE70-70DA-80AC-5A05-414B60E19BFF}"/>
              </a:ext>
            </a:extLst>
          </p:cNvPr>
          <p:cNvSpPr/>
          <p:nvPr/>
        </p:nvSpPr>
        <p:spPr>
          <a:xfrm>
            <a:off x="8055971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554"/>
              </p:ext>
            </p:extLst>
          </p:nvPr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D8DBA-309A-2620-ED9F-63DE4AD8F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2888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24297C-A75C-68A6-B261-45C63FBA4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8633" y="2018670"/>
            <a:ext cx="374988" cy="374988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9536827-0107-DF9A-7322-311783AAFDCF}"/>
              </a:ext>
            </a:extLst>
          </p:cNvPr>
          <p:cNvSpPr/>
          <p:nvPr/>
        </p:nvSpPr>
        <p:spPr>
          <a:xfrm>
            <a:off x="9229370" y="2060728"/>
            <a:ext cx="144251" cy="1442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 b="1" dirty="0">
                <a:latin typeface="Montserrat" pitchFamily="2" charset="0"/>
              </a:rPr>
              <a:t>1</a:t>
            </a:r>
            <a:endParaRPr lang="en-FI" sz="800" b="1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715993-2DF2-3B10-9221-6DCCEE9D0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573" y="2060728"/>
            <a:ext cx="329988" cy="32998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FEF8ED-C5B3-3D37-F51C-D883378FD605}"/>
              </a:ext>
            </a:extLst>
          </p:cNvPr>
          <p:cNvCxnSpPr/>
          <p:nvPr/>
        </p:nvCxnSpPr>
        <p:spPr>
          <a:xfrm flipV="1">
            <a:off x="9514588" y="2059438"/>
            <a:ext cx="372756" cy="3797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DB37436-4D68-16F0-1B29-9C693A346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5" y="1159142"/>
            <a:ext cx="6781800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5" y="1779517"/>
          <a:ext cx="6781800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00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  <a:gridCol w="1651900">
                  <a:extLst>
                    <a:ext uri="{9D8B030D-6E8A-4147-A177-3AD203B41FA5}">
                      <a16:colId xmlns:a16="http://schemas.microsoft.com/office/drawing/2014/main" val="1098550838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Status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2"/>
                        </a:rPr>
                        <a:t>yyy@yyy.yyy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add project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connected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delete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0421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  <a:hlinkClick r:id="rId3"/>
                        </a:rPr>
                        <a:t>xxxx@xxx.xxx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project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waiting... (</a:t>
                      </a:r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cancel</a:t>
                      </a:r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)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6364268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 new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BD1898-026E-7CF8-7AC5-9C9EB455504A}"/>
              </a:ext>
            </a:extLst>
          </p:cNvPr>
          <p:cNvSpPr/>
          <p:nvPr/>
        </p:nvSpPr>
        <p:spPr>
          <a:xfrm>
            <a:off x="8053693" y="1159142"/>
            <a:ext cx="3262285" cy="1245905"/>
          </a:xfrm>
          <a:prstGeom prst="roundRect">
            <a:avLst>
              <a:gd name="adj" fmla="val 928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35D52C0-086F-BEB1-7BFA-C4039C9A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65702"/>
              </p:ext>
            </p:extLst>
          </p:nvPr>
        </p:nvGraphicFramePr>
        <p:xfrm>
          <a:off x="8053693" y="1779517"/>
          <a:ext cx="3262284" cy="93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284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935108">
                <a:tc>
                  <a:txBody>
                    <a:bodyPr/>
                    <a:lstStyle/>
                    <a:p>
                      <a:pPr algn="ctr"/>
                      <a:endParaRPr lang="en-FI" sz="14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5956" marR="95956" marT="47979" marB="4797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B967DB0-7076-3DC4-5C49-D0D6015B4EB5}"/>
              </a:ext>
            </a:extLst>
          </p:cNvPr>
          <p:cNvSpPr/>
          <p:nvPr/>
        </p:nvSpPr>
        <p:spPr>
          <a:xfrm>
            <a:off x="8245880" y="1307491"/>
            <a:ext cx="3070097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Received Invitations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F3F121-BE5E-FED4-8206-995F0D0E580B}"/>
              </a:ext>
            </a:extLst>
          </p:cNvPr>
          <p:cNvSpPr/>
          <p:nvPr/>
        </p:nvSpPr>
        <p:spPr>
          <a:xfrm>
            <a:off x="9172575" y="5553268"/>
            <a:ext cx="2143403" cy="373629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Back to Dashboard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D169665-82A1-D0FD-8B7C-5B4DD82C4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975" y="5630544"/>
            <a:ext cx="219075" cy="2190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CE75C0-8EB3-FA8C-5E7A-134E3523418E}"/>
              </a:ext>
            </a:extLst>
          </p:cNvPr>
          <p:cNvSpPr/>
          <p:nvPr/>
        </p:nvSpPr>
        <p:spPr>
          <a:xfrm>
            <a:off x="10063397" y="2393277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Decline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CCE49-2201-19BE-918F-43D4C32E2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3397" y="2399249"/>
            <a:ext cx="211387" cy="2113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23F34-75D3-17F5-370B-76C76EDCE2C4}"/>
              </a:ext>
            </a:extLst>
          </p:cNvPr>
          <p:cNvSpPr/>
          <p:nvPr/>
        </p:nvSpPr>
        <p:spPr>
          <a:xfrm>
            <a:off x="8416341" y="1917344"/>
            <a:ext cx="2777439" cy="3381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Email  |  Project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502A0A-5815-FEBF-7FC0-AAF6BCB823EE}"/>
              </a:ext>
            </a:extLst>
          </p:cNvPr>
          <p:cNvSpPr/>
          <p:nvPr/>
        </p:nvSpPr>
        <p:spPr>
          <a:xfrm>
            <a:off x="9129601" y="2389709"/>
            <a:ext cx="828897" cy="223330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Accept</a:t>
            </a:r>
            <a:endParaRPr lang="en-FI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EF53B-3C8C-5CC7-950D-A2D205ACA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7704" y="2441105"/>
            <a:ext cx="138331" cy="138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5D8AA9-40C8-A56B-9E41-0D086874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722" y="1910057"/>
            <a:ext cx="218304" cy="21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1E8D4A-5290-996D-A132-438ED262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125" y="1909518"/>
            <a:ext cx="218304" cy="2183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ADF48D-9058-113A-F42E-7F1D5CEB62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8079570" y="2139138"/>
            <a:ext cx="215866" cy="215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8E5602-F45D-6CA0-5541-B91A0594F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5612" y="2148169"/>
            <a:ext cx="215866" cy="215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E2AFE9-39DE-ACD4-6E6D-F9DE540F30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749" y="181569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D8E6-2CAE-160D-13B8-140E97640A30}"/>
              </a:ext>
            </a:extLst>
          </p:cNvPr>
          <p:cNvSpPr/>
          <p:nvPr/>
        </p:nvSpPr>
        <p:spPr>
          <a:xfrm>
            <a:off x="276225" y="183438"/>
            <a:ext cx="11390745" cy="6305550"/>
          </a:xfrm>
          <a:prstGeom prst="roundRect">
            <a:avLst>
              <a:gd name="adj" fmla="val 1072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FI" dirty="0">
              <a:latin typeface="Montserrat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D8B97-4AD5-56CB-AE31-EF983D243134}"/>
              </a:ext>
            </a:extLst>
          </p:cNvPr>
          <p:cNvSpPr/>
          <p:nvPr/>
        </p:nvSpPr>
        <p:spPr>
          <a:xfrm>
            <a:off x="1108974" y="1159142"/>
            <a:ext cx="9551005" cy="1280056"/>
          </a:xfrm>
          <a:prstGeom prst="roundRect">
            <a:avLst>
              <a:gd name="adj" fmla="val 1132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5D869BE-9E39-0934-C24B-D6BFDC3F3CC6}"/>
              </a:ext>
            </a:extLst>
          </p:cNvPr>
          <p:cNvGraphicFramePr>
            <a:graphicFrameLocks noGrp="1"/>
          </p:cNvGraphicFramePr>
          <p:nvPr/>
        </p:nvGraphicFramePr>
        <p:xfrm>
          <a:off x="1108974" y="1779517"/>
          <a:ext cx="9551005" cy="414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176">
                  <a:extLst>
                    <a:ext uri="{9D8B030D-6E8A-4147-A177-3AD203B41FA5}">
                      <a16:colId xmlns:a16="http://schemas.microsoft.com/office/drawing/2014/main" val="376981281"/>
                    </a:ext>
                  </a:extLst>
                </a:gridCol>
                <a:gridCol w="4887829">
                  <a:extLst>
                    <a:ext uri="{9D8B030D-6E8A-4147-A177-3AD203B41FA5}">
                      <a16:colId xmlns:a16="http://schemas.microsoft.com/office/drawing/2014/main" val="104570802"/>
                    </a:ext>
                  </a:extLst>
                </a:gridCol>
              </a:tblGrid>
              <a:tr h="46082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Email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Projects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0362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Test Pro</a:t>
                      </a:r>
                      <a:endParaRPr lang="en-FI" sz="1200" b="0" u="sng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1F1F1F"/>
                          </a:solidFill>
                          <a:latin typeface="Montserrat" pitchFamily="2" charset="0"/>
                        </a:rPr>
                        <a:t>Name, name, name</a:t>
                      </a:r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81237" marR="81237" marT="40618" marB="40618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330258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48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74043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854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5754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78614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655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FI" sz="1200" b="0" dirty="0">
                        <a:solidFill>
                          <a:srgbClr val="1F1F1F"/>
                        </a:solidFill>
                        <a:latin typeface="Montserrat" pitchFamily="2" charset="0"/>
                      </a:endParaRPr>
                    </a:p>
                  </a:txBody>
                  <a:tcPr marL="91735" marR="91735" marT="45867" marB="4586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0106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E6F401-BEB5-4D09-EAD8-90E95637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369012"/>
            <a:ext cx="330141" cy="3301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153B8-DBD4-5FDF-52E6-3D9AB11D80E5}"/>
              </a:ext>
            </a:extLst>
          </p:cNvPr>
          <p:cNvSpPr/>
          <p:nvPr/>
        </p:nvSpPr>
        <p:spPr>
          <a:xfrm>
            <a:off x="1464080" y="1307491"/>
            <a:ext cx="1627965" cy="357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latin typeface="Montserrat" pitchFamily="2" charset="0"/>
              </a:rPr>
              <a:t>My Network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80EA2-B76C-E2D0-917B-A3908EB1D9EF}"/>
              </a:ext>
            </a:extLst>
          </p:cNvPr>
          <p:cNvSpPr/>
          <p:nvPr/>
        </p:nvSpPr>
        <p:spPr>
          <a:xfrm>
            <a:off x="1108974" y="419100"/>
            <a:ext cx="6781800" cy="52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Montserrat" pitchFamily="2" charset="0"/>
              </a:rPr>
              <a:t>Invite and collaborate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E5E703-59ED-9C96-13C5-00811C7D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23" y="1910057"/>
            <a:ext cx="218304" cy="2183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3888F6-67F5-AA85-984F-53552BCD71B5}"/>
              </a:ext>
            </a:extLst>
          </p:cNvPr>
          <p:cNvSpPr/>
          <p:nvPr/>
        </p:nvSpPr>
        <p:spPr>
          <a:xfrm>
            <a:off x="9099957" y="1299472"/>
            <a:ext cx="1385365" cy="373630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Invite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ED16FD-A0B6-4AA8-952F-61B73E3644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C1B461-CEB1-415C-0436-D759618D251A}"/>
              </a:ext>
            </a:extLst>
          </p:cNvPr>
          <p:cNvSpPr/>
          <p:nvPr/>
        </p:nvSpPr>
        <p:spPr>
          <a:xfrm>
            <a:off x="2580697" y="1984923"/>
            <a:ext cx="6781801" cy="1987001"/>
          </a:xfrm>
          <a:prstGeom prst="roundRect">
            <a:avLst>
              <a:gd name="adj" fmla="val 5809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2C98-E02C-484F-093D-4C88CF149AAB}"/>
              </a:ext>
            </a:extLst>
          </p:cNvPr>
          <p:cNvSpPr/>
          <p:nvPr/>
        </p:nvSpPr>
        <p:spPr>
          <a:xfrm>
            <a:off x="2580697" y="2654935"/>
            <a:ext cx="6781801" cy="1316990"/>
          </a:xfrm>
          <a:prstGeom prst="roundRect">
            <a:avLst>
              <a:gd name="adj" fmla="val 6788"/>
            </a:avLst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5A118-2E9C-9660-5DED-9D3EEC7822CC}"/>
              </a:ext>
            </a:extLst>
          </p:cNvPr>
          <p:cNvSpPr/>
          <p:nvPr/>
        </p:nvSpPr>
        <p:spPr>
          <a:xfrm>
            <a:off x="2580697" y="2654935"/>
            <a:ext cx="6781801" cy="523150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313F7-C6F7-3415-1FFA-DE69990524B1}"/>
              </a:ext>
            </a:extLst>
          </p:cNvPr>
          <p:cNvSpPr/>
          <p:nvPr/>
        </p:nvSpPr>
        <p:spPr>
          <a:xfrm>
            <a:off x="2990323" y="2155342"/>
            <a:ext cx="1533525" cy="341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Montserrat" pitchFamily="2" charset="0"/>
              </a:rPr>
              <a:t>Invite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8567C3-C501-76CB-B839-560EAEC88B26}"/>
              </a:ext>
            </a:extLst>
          </p:cNvPr>
          <p:cNvSpPr/>
          <p:nvPr/>
        </p:nvSpPr>
        <p:spPr>
          <a:xfrm>
            <a:off x="2990324" y="2913083"/>
            <a:ext cx="3439052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Type email to invite 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948242-0581-1A2D-464D-8C210349FA8A}"/>
              </a:ext>
            </a:extLst>
          </p:cNvPr>
          <p:cNvSpPr/>
          <p:nvPr/>
        </p:nvSpPr>
        <p:spPr>
          <a:xfrm>
            <a:off x="7582223" y="3458690"/>
            <a:ext cx="1370649" cy="314971"/>
          </a:xfrm>
          <a:prstGeom prst="roundRect">
            <a:avLst>
              <a:gd name="adj" fmla="val 10603"/>
            </a:avLst>
          </a:prstGeom>
          <a:solidFill>
            <a:srgbClr val="00A9FF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tserrat" pitchFamily="2" charset="0"/>
              </a:rPr>
              <a:t>Send Invitation</a:t>
            </a:r>
            <a:endParaRPr lang="en-FI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D4E126-8C5E-C16E-DB94-2FACCF306E68}"/>
              </a:ext>
            </a:extLst>
          </p:cNvPr>
          <p:cNvSpPr/>
          <p:nvPr/>
        </p:nvSpPr>
        <p:spPr>
          <a:xfrm>
            <a:off x="6711999" y="3458690"/>
            <a:ext cx="790474" cy="314971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</a:rPr>
              <a:t>Close</a:t>
            </a:r>
            <a:endParaRPr lang="en-FI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5B84D-91FF-8C1F-D912-F1C99C47E266}"/>
              </a:ext>
            </a:extLst>
          </p:cNvPr>
          <p:cNvSpPr/>
          <p:nvPr/>
        </p:nvSpPr>
        <p:spPr>
          <a:xfrm rot="19800000">
            <a:off x="504825" y="207892"/>
            <a:ext cx="2899856" cy="581025"/>
          </a:xfrm>
          <a:prstGeom prst="roundRect">
            <a:avLst/>
          </a:prstGeom>
          <a:solidFill>
            <a:srgbClr val="8D1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0"/>
              </a:rPr>
              <a:t>POP-UP WINDOW</a:t>
            </a:r>
            <a:endParaRPr lang="en-FI" dirty="0">
              <a:latin typeface="Montserrat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11D26D-5B66-A2A3-CC55-C73F80FB49E2}"/>
              </a:ext>
            </a:extLst>
          </p:cNvPr>
          <p:cNvSpPr/>
          <p:nvPr/>
        </p:nvSpPr>
        <p:spPr>
          <a:xfrm>
            <a:off x="6705601" y="2931003"/>
            <a:ext cx="2247271" cy="382427"/>
          </a:xfrm>
          <a:prstGeom prst="roundRect">
            <a:avLst>
              <a:gd name="adj" fmla="val 10603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1F1F1F"/>
                </a:solidFill>
                <a:latin typeface="Montserrat" pitchFamily="2" charset="0"/>
              </a:rPr>
              <a:t>Select projects...</a:t>
            </a:r>
            <a:endParaRPr lang="en-FI" sz="1200" dirty="0">
              <a:solidFill>
                <a:srgbClr val="1F1F1F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4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686</Words>
  <Application>Microsoft Office PowerPoint</Application>
  <PresentationFormat>Widescreen</PresentationFormat>
  <Paragraphs>343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Ivantsov</dc:creator>
  <cp:lastModifiedBy>Oleg Ivantsov</cp:lastModifiedBy>
  <cp:revision>96</cp:revision>
  <dcterms:created xsi:type="dcterms:W3CDTF">2024-06-20T12:51:40Z</dcterms:created>
  <dcterms:modified xsi:type="dcterms:W3CDTF">2024-06-22T06:47:30Z</dcterms:modified>
</cp:coreProperties>
</file>