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1" r:id="rId5"/>
    <p:sldId id="272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  <a:srgbClr val="E54335"/>
    <a:srgbClr val="B85D60"/>
    <a:srgbClr val="E9ECEF"/>
    <a:srgbClr val="1F1F1F"/>
    <a:srgbClr val="91B8CB"/>
    <a:srgbClr val="F0A9AE"/>
    <a:srgbClr val="808368"/>
    <a:srgbClr val="5C542E"/>
    <a:srgbClr val="85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✔️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chemeClr val="bg2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Up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In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67562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6543"/>
              </p:ext>
            </p:extLst>
          </p:nvPr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478" y="3060509"/>
            <a:ext cx="1187282" cy="1638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B82E9E-06F4-F22C-1E15-4CA208DD5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494" y="3060509"/>
            <a:ext cx="1187282" cy="16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406239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406239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40623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57191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57191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29266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1637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45155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647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5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1079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3102065"/>
            <a:ext cx="1187282" cy="1638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0E38D-F39F-A409-C575-73B53EA0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8" y="3102065"/>
            <a:ext cx="1187282" cy="16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4177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358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57</cp:revision>
  <dcterms:created xsi:type="dcterms:W3CDTF">2024-06-20T12:51:40Z</dcterms:created>
  <dcterms:modified xsi:type="dcterms:W3CDTF">2024-06-21T14:45:12Z</dcterms:modified>
</cp:coreProperties>
</file>