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61" r:id="rId5"/>
    <p:sldId id="272" r:id="rId6"/>
    <p:sldId id="275" r:id="rId7"/>
    <p:sldId id="262" r:id="rId8"/>
    <p:sldId id="263" r:id="rId9"/>
    <p:sldId id="273" r:id="rId10"/>
    <p:sldId id="27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1175"/>
    <a:srgbClr val="00A9FF"/>
    <a:srgbClr val="F9FAFB"/>
    <a:srgbClr val="E54335"/>
    <a:srgbClr val="B85D60"/>
    <a:srgbClr val="E9ECEF"/>
    <a:srgbClr val="1F1F1F"/>
    <a:srgbClr val="91B8CB"/>
    <a:srgbClr val="F0A9AE"/>
    <a:srgbClr val="808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E45E-D477-251F-4949-0E698ED45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B3A64-176A-3F5F-A117-88EC3CB92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44CCD-50E2-27CF-6CCB-2C30CC28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76B0-7400-ACBC-5714-4C1A2BF4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1FB1-2A7C-C0E1-2A7E-A954A65C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8404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6DCE-3B8F-802D-3CCC-0206A144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3D232-6365-0768-8A8C-01E4E9E95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CC23-65D7-D0CA-25E9-B9F23C68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64B0-7630-0B7E-10CB-BCA14A0A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3C58-18A3-436A-4332-0909A794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123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CDBAC-221E-DA82-C96F-320608FE7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2EBF1-916B-2E8F-0E58-C3EF1EF3D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770D-B69B-56E9-8EEC-307BF60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80371-95E7-22D8-3B95-E347EE81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A865-2008-27FD-9046-3CD86E07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160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C726-E69D-9525-21C7-2E4052E1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EB27-363F-839B-51A0-1DC85C53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44CE2-1E04-1612-1937-BE5AAB8F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6B53-A089-3E9B-DB38-DBBC622A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281B-DE0E-1967-44AB-8973B8AE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0454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B54A-BD1C-BD7D-A14D-6670982D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35159-9F22-D43C-DEF3-9AEB39027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855F6-CB66-9DC2-FA63-A552233F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52080-42D4-F427-645D-C86AB223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8268-2F37-6A9E-A658-ED5662CB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1135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84D4-4113-1BA9-E413-50408D26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A36F-63C7-11BF-EFFA-E29C46B67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3A413-1AF9-BD82-52C5-1B8C22419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068B1-4FA9-2CAC-0D0F-A19366A1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B5EED-3062-9BEF-F607-241B72D9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528CC-4B2A-9FCD-11B4-F863D876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191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B3BE-65C3-14D8-CE10-E9E17926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E79A-B1C2-E7FA-8886-8F09AA39C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58E9-D334-0FAF-76B1-64FF5A2C8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A5199-B1AC-07C4-52A5-F5CB29CB4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7B2C7-CDBC-4F32-504D-DC11492ED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9FC93-170B-D617-37BB-C017D9A4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E297C-10C2-5350-FA89-683B1ED3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50658-F739-E4EB-4C1A-3048A9D1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6305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00D8-0B36-E248-A47D-0B1AC11F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EA136-189F-02B2-69F0-247FEEF3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313F4-FA85-3257-6D60-99997549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06B1D-CE23-EBB0-A502-6FD1FC63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6925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E72EC-9664-29E8-AB09-F8368776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69C69-EE27-E849-7E49-FC5746CF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2598D-63E0-A259-0D71-C78E3BA6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1065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6318-E0CD-9A06-4539-FEED97E2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4F50-A2B9-3357-FF1E-5BC8EADA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019B4-8925-71D2-E914-FD6E10119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E1267-BDC3-4BBD-EB05-454F47F5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2E0E8-A82D-A68D-BAF3-1D8542FD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85357-AF7E-1EE2-C271-53844577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3607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92B7-8249-F431-20AA-8AB4644D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9B6F5-25C7-BF72-A765-05E663815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95B89-61F1-24AB-7D16-2DE6EA0B8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EFB5-88E3-1AC3-A3B7-E8CE03BF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913E-2B16-0F5B-F77A-10BC93C5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E259-1507-4ABC-9A9A-8A3D8050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91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BE2ED-99D1-D534-54B2-9B956B2A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61521-1C5E-0B45-603E-3AD8A3078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269C4-244A-EEFC-DDDE-046C0C120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C6FFF-2335-66C8-A1D4-D44BD48F8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25379-0E90-BC24-CE03-200B84614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9327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jp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jp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jp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9.jp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jp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jp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38FCFF-FE14-F766-18C6-09B757F87ED0}"/>
              </a:ext>
            </a:extLst>
          </p:cNvPr>
          <p:cNvCxnSpPr>
            <a:cxnSpLocks/>
          </p:cNvCxnSpPr>
          <p:nvPr/>
        </p:nvCxnSpPr>
        <p:spPr>
          <a:xfrm>
            <a:off x="2324100" y="3098976"/>
            <a:ext cx="7543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016BB2-5039-9CA6-FA8A-E663DE04F14C}"/>
              </a:ext>
            </a:extLst>
          </p:cNvPr>
          <p:cNvSpPr/>
          <p:nvPr/>
        </p:nvSpPr>
        <p:spPr>
          <a:xfrm>
            <a:off x="4889283" y="3242185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Register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21C4F5-49A4-5E59-8CF3-6C04B4B2E34F}"/>
              </a:ext>
            </a:extLst>
          </p:cNvPr>
          <p:cNvSpPr/>
          <p:nvPr/>
        </p:nvSpPr>
        <p:spPr>
          <a:xfrm>
            <a:off x="6165120" y="3242185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Login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CE4906-9810-E69C-1080-29AD9AEF7E07}"/>
              </a:ext>
            </a:extLst>
          </p:cNvPr>
          <p:cNvSpPr/>
          <p:nvPr/>
        </p:nvSpPr>
        <p:spPr>
          <a:xfrm>
            <a:off x="4147798" y="2062240"/>
            <a:ext cx="3896404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Simple Project Manager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BAB5E-C667-361B-186B-C80EDCEA5666}"/>
              </a:ext>
            </a:extLst>
          </p:cNvPr>
          <p:cNvSpPr/>
          <p:nvPr/>
        </p:nvSpPr>
        <p:spPr>
          <a:xfrm>
            <a:off x="4147798" y="6215140"/>
            <a:ext cx="3896404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Created by Oleg</a:t>
            </a:r>
            <a:endParaRPr lang="en-FI" sz="1600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D92ED2-070C-142C-B034-F3A66EC177E9}"/>
              </a:ext>
            </a:extLst>
          </p:cNvPr>
          <p:cNvSpPr/>
          <p:nvPr/>
        </p:nvSpPr>
        <p:spPr>
          <a:xfrm>
            <a:off x="3512174" y="2570749"/>
            <a:ext cx="5167652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Collaborate and manage your tasks efficiently</a:t>
            </a:r>
            <a:endParaRPr lang="en-FI" sz="1400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7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9773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2433908"/>
            <a:ext cx="1627965" cy="93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63303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63303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4253407"/>
          <a:ext cx="4452948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682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385716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XXX, 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8" y="4253407"/>
          <a:ext cx="4452947" cy="6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407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29654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62553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links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4305879" y="2433908"/>
            <a:ext cx="1627965" cy="609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E7728-C298-9E17-BDBF-9CFEF0911AA6}"/>
              </a:ext>
            </a:extLst>
          </p:cNvPr>
          <p:cNvSpPr/>
          <p:nvPr/>
        </p:nvSpPr>
        <p:spPr>
          <a:xfrm>
            <a:off x="1062138" y="1848464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Project XXX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0B8F4D-D313-2D6C-2871-42C349690DE4}"/>
              </a:ext>
            </a:extLst>
          </p:cNvPr>
          <p:cNvSpPr/>
          <p:nvPr/>
        </p:nvSpPr>
        <p:spPr>
          <a:xfrm>
            <a:off x="2214289" y="3860611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rPr>
              <a:t>Show more -&gt;</a:t>
            </a:r>
            <a:endParaRPr lang="en-FI" sz="1000" u="sng" dirty="0">
              <a:solidFill>
                <a:schemeClr val="bg1">
                  <a:lumMod val="85000"/>
                </a:schemeClr>
              </a:solidFill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7B6C-AD50-BB06-D7D3-86A9D1FB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65" y="4342564"/>
            <a:ext cx="460628" cy="46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85C4B-79CB-192B-9A58-D3D52776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65" y="4391464"/>
            <a:ext cx="362828" cy="362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A8142-7B51-B09B-C050-DA0DEBFEB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4846480"/>
            <a:ext cx="247650" cy="24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EDF8B-33E5-B4EA-1F81-002B56C1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289746"/>
            <a:ext cx="24765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A8741-F9ED-808A-D5BC-5F2C52471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733013"/>
            <a:ext cx="24765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06E5FD-73E5-DB12-88AB-C205DDB60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467" y="4572878"/>
            <a:ext cx="1187282" cy="16382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93C3F8-A888-D765-5545-BCD133EAF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7227" y="4372414"/>
            <a:ext cx="218304" cy="2183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9FE651-FC42-1E21-5FA7-7109FDF49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770" y="4372414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A77FE0-9581-A7CB-0D35-3F38E912D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488" y="4372414"/>
            <a:ext cx="218304" cy="2183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7B6B30-8288-B938-5059-4B9C4AFB3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603" y="4372414"/>
            <a:ext cx="218304" cy="2183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9C68B5F-1DC0-E07D-6A06-18591E6325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2433" y="5458637"/>
            <a:ext cx="638050" cy="6380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1391BD-7BD1-EB0E-716D-01E4ED411DB0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BD2F25-86E2-0C02-B04D-7FC24A272892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9ABCE9-EB46-4FE8-4CAF-DA24F91DCEF9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DC2BC7E-2E33-A511-F4C8-7A6DB4236924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55320-8187-BC6C-32B2-6994C9F6E6E3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41147F-84CC-B0AB-8179-FE7BB18F8D4B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BF2E41-9D29-C321-4B3D-BA5B8D46697A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39D75-3A6C-76F5-CD01-D4A239B0C8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322952-9DBD-729A-46D4-746E5D17394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A0E7D-F768-0C53-84D5-84C6718862B6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6891D2-DE89-F773-F681-25A1CD99E8DB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8EE77A-F1C5-BD7D-621C-1FD9D253EFA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Project XXX - links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6BDD23-B49E-A4FD-A628-2DF245F3AB8E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769345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5735A34-4136-AF3B-66A0-6B8C09CB6455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342F704F-4E3A-8C39-E5E4-429CFE4E3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837242"/>
              </p:ext>
            </p:extLst>
          </p:nvPr>
        </p:nvGraphicFramePr>
        <p:xfrm>
          <a:off x="2488981" y="2607757"/>
          <a:ext cx="7693449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58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3265310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03855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URL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Comment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Saved By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8C7D41D-7EAE-8D49-8B83-BB5C0A6E4DCB}"/>
              </a:ext>
            </a:extLst>
          </p:cNvPr>
          <p:cNvSpPr/>
          <p:nvPr/>
        </p:nvSpPr>
        <p:spPr>
          <a:xfrm>
            <a:off x="8334375" y="5259173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Save &amp; Close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DBCCFB3-9AEC-0F0F-842E-8BB2423EE495}"/>
              </a:ext>
            </a:extLst>
          </p:cNvPr>
          <p:cNvSpPr/>
          <p:nvPr/>
        </p:nvSpPr>
        <p:spPr>
          <a:xfrm>
            <a:off x="2488982" y="2316493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Drag files here ↓</a:t>
            </a:r>
            <a:endParaRPr lang="en-FI" sz="105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A5721EC-0655-06E4-1451-EAB1E2C4D38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15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8CAD5-9946-F0E8-9DD4-858B244BA6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Name your task...</a:t>
            </a:r>
            <a:endParaRPr lang="en-FI" b="1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61372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61372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[project name]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[active / completed]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[deadline]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[profiles/names]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7A9503D-A6C5-16EE-F93D-85B1B2E5C1E7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Create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818A11-486B-DB0F-EA75-C00D1940D1A8}"/>
              </a:ext>
            </a:extLst>
          </p:cNvPr>
          <p:cNvSpPr/>
          <p:nvPr/>
        </p:nvSpPr>
        <p:spPr>
          <a:xfrm>
            <a:off x="2459109" y="2339524"/>
            <a:ext cx="398357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Description...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84F3D68-2B2E-EF05-2732-0FD4E90F398C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F1DC485-D2E2-A1B0-03DD-46C6B4C32534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8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8CAD5-9946-F0E8-9DD4-858B244BA6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E3A404-DD74-930B-C960-70CE32EAD111}"/>
              </a:ext>
            </a:extLst>
          </p:cNvPr>
          <p:cNvSpPr/>
          <p:nvPr/>
        </p:nvSpPr>
        <p:spPr>
          <a:xfrm>
            <a:off x="2459109" y="2339524"/>
            <a:ext cx="3983573" cy="83099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Lorem ipsum dolor sit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amet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consectetur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adipiscing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elit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sed do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eiusmod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tempor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incididunt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ut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labore et dolore magna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aliqua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 Ut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enim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ad minim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veniam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quis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nostrud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Test TASK</a:t>
            </a:r>
            <a:endParaRPr lang="en-FI" b="1" dirty="0">
              <a:solidFill>
                <a:srgbClr val="1F1F1F"/>
              </a:solidFill>
              <a:latin typeface="Montserrat" pitchFamily="2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6EF9F4-5013-4484-1FF9-6B526F5812B8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F2A783A-8350-6443-5AD6-2853937451C8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57204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57204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test-project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active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xx-xx-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xxxx</a:t>
            </a: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Name-name, Name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6C4F40-052F-6CB8-F4BD-076D677110EE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Complete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310E34-20C0-D9A9-BE08-3A83B113F5FF}"/>
              </a:ext>
            </a:extLst>
          </p:cNvPr>
          <p:cNvSpPr/>
          <p:nvPr/>
        </p:nvSpPr>
        <p:spPr>
          <a:xfrm>
            <a:off x="2459109" y="3236762"/>
            <a:ext cx="2468775" cy="2343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Comments – </a:t>
            </a:r>
            <a:r>
              <a:rPr lang="en-US" sz="1200" u="sng" dirty="0">
                <a:solidFill>
                  <a:srgbClr val="1F1F1F"/>
                </a:solidFill>
                <a:latin typeface="Montserrat" pitchFamily="2" charset="0"/>
              </a:rPr>
              <a:t>hide/show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0C8AE51-F0F4-E5BE-9E68-B0E5CB58A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109" y="3527581"/>
            <a:ext cx="3955982" cy="16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40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8CAD5-9946-F0E8-9DD4-858B244BA6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E3A404-DD74-930B-C960-70CE32EAD111}"/>
              </a:ext>
            </a:extLst>
          </p:cNvPr>
          <p:cNvSpPr/>
          <p:nvPr/>
        </p:nvSpPr>
        <p:spPr>
          <a:xfrm>
            <a:off x="2459109" y="2339524"/>
            <a:ext cx="3983573" cy="83099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Lorem ipsum dolor sit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amet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consectetur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adipiscing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elit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sed do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eiusmod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tempor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incididunt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ut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labore et dolore magna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aliqua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 Ut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enim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ad minim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veniam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quis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nostrud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✔️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tserrat" pitchFamily="2" charset="0"/>
              </a:rPr>
              <a:t>Test TASK</a:t>
            </a:r>
            <a:endParaRPr lang="en-FI" b="1" dirty="0">
              <a:solidFill>
                <a:schemeClr val="bg2">
                  <a:lumMod val="50000"/>
                </a:schemeClr>
              </a:solidFill>
              <a:latin typeface="Montserrat" pitchFamily="2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6EF9F4-5013-4484-1FF9-6B526F5812B8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57204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57204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test-project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completed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xx-xx-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xxxx</a:t>
            </a: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Name-name, Name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6C4F40-052F-6CB8-F4BD-076D677110EE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Reopen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310E34-20C0-D9A9-BE08-3A83B113F5FF}"/>
              </a:ext>
            </a:extLst>
          </p:cNvPr>
          <p:cNvSpPr/>
          <p:nvPr/>
        </p:nvSpPr>
        <p:spPr>
          <a:xfrm>
            <a:off x="2459109" y="3236762"/>
            <a:ext cx="2468775" cy="2343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Comments – </a:t>
            </a:r>
            <a:r>
              <a:rPr lang="en-US" sz="1200" u="sng" dirty="0">
                <a:solidFill>
                  <a:srgbClr val="1F1F1F"/>
                </a:solidFill>
                <a:latin typeface="Montserrat" pitchFamily="2" charset="0"/>
              </a:rPr>
              <a:t>hide/show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BCCDB5-F04F-3E69-310F-0E15E8C2E0E2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8856ED-3B17-0570-3922-EA0013D06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109" y="3527581"/>
            <a:ext cx="3955982" cy="16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5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83E135-4B13-3BD3-68C7-106E7D4B0739}"/>
              </a:ext>
            </a:extLst>
          </p:cNvPr>
          <p:cNvSpPr/>
          <p:nvPr/>
        </p:nvSpPr>
        <p:spPr>
          <a:xfrm>
            <a:off x="8006453" y="1324740"/>
            <a:ext cx="3328297" cy="970785"/>
          </a:xfrm>
          <a:prstGeom prst="roundRect">
            <a:avLst>
              <a:gd name="adj" fmla="val 6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B2F9E9-984E-0E21-9341-93EED288C3A5}"/>
              </a:ext>
            </a:extLst>
          </p:cNvPr>
          <p:cNvSpPr/>
          <p:nvPr/>
        </p:nvSpPr>
        <p:spPr>
          <a:xfrm>
            <a:off x="1616805" y="1324740"/>
            <a:ext cx="6098445" cy="2675760"/>
          </a:xfrm>
          <a:prstGeom prst="roundRect">
            <a:avLst>
              <a:gd name="adj" fmla="val 6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1FD76-801F-EA9E-DD2E-5E9F66AD9E4C}"/>
              </a:ext>
            </a:extLst>
          </p:cNvPr>
          <p:cNvSpPr/>
          <p:nvPr/>
        </p:nvSpPr>
        <p:spPr>
          <a:xfrm>
            <a:off x="1908009" y="1808183"/>
            <a:ext cx="5416716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476063-B35D-A2B6-042B-6C5B7E3F16D4}"/>
              </a:ext>
            </a:extLst>
          </p:cNvPr>
          <p:cNvSpPr/>
          <p:nvPr/>
        </p:nvSpPr>
        <p:spPr>
          <a:xfrm>
            <a:off x="1908009" y="2719664"/>
            <a:ext cx="5416716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1E6B1-50B0-2B6B-4A70-EA8A5CC4D3AD}"/>
              </a:ext>
            </a:extLst>
          </p:cNvPr>
          <p:cNvSpPr/>
          <p:nvPr/>
        </p:nvSpPr>
        <p:spPr>
          <a:xfrm>
            <a:off x="1908009" y="1547317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0BCFC-A6F6-30BA-A23B-A9ED8EA8F394}"/>
              </a:ext>
            </a:extLst>
          </p:cNvPr>
          <p:cNvSpPr/>
          <p:nvPr/>
        </p:nvSpPr>
        <p:spPr>
          <a:xfrm>
            <a:off x="1908008" y="2493076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Password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21C4F5-49A4-5E59-8CF3-6C04B4B2E34F}"/>
              </a:ext>
            </a:extLst>
          </p:cNvPr>
          <p:cNvSpPr/>
          <p:nvPr/>
        </p:nvSpPr>
        <p:spPr>
          <a:xfrm>
            <a:off x="6319965" y="3444330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Register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913D65-96A2-DA1F-AFA0-9CE227860ECC}"/>
              </a:ext>
            </a:extLst>
          </p:cNvPr>
          <p:cNvSpPr/>
          <p:nvPr/>
        </p:nvSpPr>
        <p:spPr>
          <a:xfrm>
            <a:off x="8763000" y="1564827"/>
            <a:ext cx="2116995" cy="472356"/>
          </a:xfrm>
          <a:prstGeom prst="roundRect">
            <a:avLst>
              <a:gd name="adj" fmla="val 6546"/>
            </a:avLst>
          </a:prstGeom>
          <a:solidFill>
            <a:srgbClr val="E5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Montserrat" pitchFamily="2" charset="0"/>
              </a:rPr>
              <a:t>Sign Up with Google</a:t>
            </a:r>
            <a:endParaRPr lang="en-FI" sz="1400" dirty="0">
              <a:latin typeface="Montserrat" pitchFamily="2" charset="0"/>
            </a:endParaRPr>
          </a:p>
        </p:txBody>
      </p:sp>
      <p:pic>
        <p:nvPicPr>
          <p:cNvPr id="1026" name="Picture 2" descr="Logo, google, g icon - Free download on Iconfinder">
            <a:extLst>
              <a:ext uri="{FF2B5EF4-FFF2-40B4-BE49-F238E27FC236}">
                <a16:creationId xmlns:a16="http://schemas.microsoft.com/office/drawing/2014/main" id="{DCD71BEA-73CF-2867-7449-7683A362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924" y="1575132"/>
            <a:ext cx="451746" cy="45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18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83E135-4B13-3BD3-68C7-106E7D4B0739}"/>
              </a:ext>
            </a:extLst>
          </p:cNvPr>
          <p:cNvSpPr/>
          <p:nvPr/>
        </p:nvSpPr>
        <p:spPr>
          <a:xfrm>
            <a:off x="8006453" y="1324740"/>
            <a:ext cx="3328297" cy="970785"/>
          </a:xfrm>
          <a:prstGeom prst="roundRect">
            <a:avLst>
              <a:gd name="adj" fmla="val 6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B2F9E9-984E-0E21-9341-93EED288C3A5}"/>
              </a:ext>
            </a:extLst>
          </p:cNvPr>
          <p:cNvSpPr/>
          <p:nvPr/>
        </p:nvSpPr>
        <p:spPr>
          <a:xfrm>
            <a:off x="1616805" y="1324740"/>
            <a:ext cx="6098445" cy="2675760"/>
          </a:xfrm>
          <a:prstGeom prst="roundRect">
            <a:avLst>
              <a:gd name="adj" fmla="val 6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1FD76-801F-EA9E-DD2E-5E9F66AD9E4C}"/>
              </a:ext>
            </a:extLst>
          </p:cNvPr>
          <p:cNvSpPr/>
          <p:nvPr/>
        </p:nvSpPr>
        <p:spPr>
          <a:xfrm>
            <a:off x="1908009" y="1808183"/>
            <a:ext cx="5416716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476063-B35D-A2B6-042B-6C5B7E3F16D4}"/>
              </a:ext>
            </a:extLst>
          </p:cNvPr>
          <p:cNvSpPr/>
          <p:nvPr/>
        </p:nvSpPr>
        <p:spPr>
          <a:xfrm>
            <a:off x="1908009" y="2719664"/>
            <a:ext cx="5416716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1E6B1-50B0-2B6B-4A70-EA8A5CC4D3AD}"/>
              </a:ext>
            </a:extLst>
          </p:cNvPr>
          <p:cNvSpPr/>
          <p:nvPr/>
        </p:nvSpPr>
        <p:spPr>
          <a:xfrm>
            <a:off x="1908009" y="1547317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0BCFC-A6F6-30BA-A23B-A9ED8EA8F394}"/>
              </a:ext>
            </a:extLst>
          </p:cNvPr>
          <p:cNvSpPr/>
          <p:nvPr/>
        </p:nvSpPr>
        <p:spPr>
          <a:xfrm>
            <a:off x="1908008" y="2493076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Password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21C4F5-49A4-5E59-8CF3-6C04B4B2E34F}"/>
              </a:ext>
            </a:extLst>
          </p:cNvPr>
          <p:cNvSpPr/>
          <p:nvPr/>
        </p:nvSpPr>
        <p:spPr>
          <a:xfrm>
            <a:off x="6319965" y="3444330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Login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913D65-96A2-DA1F-AFA0-9CE227860ECC}"/>
              </a:ext>
            </a:extLst>
          </p:cNvPr>
          <p:cNvSpPr/>
          <p:nvPr/>
        </p:nvSpPr>
        <p:spPr>
          <a:xfrm>
            <a:off x="8763000" y="1564827"/>
            <a:ext cx="2116995" cy="472356"/>
          </a:xfrm>
          <a:prstGeom prst="roundRect">
            <a:avLst>
              <a:gd name="adj" fmla="val 6546"/>
            </a:avLst>
          </a:prstGeom>
          <a:solidFill>
            <a:srgbClr val="E5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Montserrat" pitchFamily="2" charset="0"/>
              </a:rPr>
              <a:t>Sign In with Google</a:t>
            </a:r>
            <a:endParaRPr lang="en-FI" sz="1400" dirty="0">
              <a:latin typeface="Montserrat" pitchFamily="2" charset="0"/>
            </a:endParaRPr>
          </a:p>
        </p:txBody>
      </p:sp>
      <p:pic>
        <p:nvPicPr>
          <p:cNvPr id="1026" name="Picture 2" descr="Logo, google, g icon - Free download on Iconfinder">
            <a:extLst>
              <a:ext uri="{FF2B5EF4-FFF2-40B4-BE49-F238E27FC236}">
                <a16:creationId xmlns:a16="http://schemas.microsoft.com/office/drawing/2014/main" id="{DCD71BEA-73CF-2867-7449-7683A362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924" y="1575132"/>
            <a:ext cx="451746" cy="45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50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1827646" y="183438"/>
            <a:ext cx="9839324" cy="6305550"/>
          </a:xfrm>
          <a:prstGeom prst="roundRect">
            <a:avLst>
              <a:gd name="adj" fmla="val 1223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2481090" y="1192980"/>
            <a:ext cx="3943350" cy="1133566"/>
          </a:xfrm>
          <a:prstGeom prst="roundRect">
            <a:avLst>
              <a:gd name="adj" fmla="val 1060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A5CFDD-F1B7-91E8-F06E-22421494854E}"/>
              </a:ext>
            </a:extLst>
          </p:cNvPr>
          <p:cNvSpPr/>
          <p:nvPr/>
        </p:nvSpPr>
        <p:spPr>
          <a:xfrm>
            <a:off x="2708628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Projects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549799-DAFA-3730-4CA0-751492D6396C}"/>
              </a:ext>
            </a:extLst>
          </p:cNvPr>
          <p:cNvSpPr/>
          <p:nvPr/>
        </p:nvSpPr>
        <p:spPr>
          <a:xfrm>
            <a:off x="5779244" y="1308508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7556E-D210-6687-5AC4-C09CF683A369}"/>
              </a:ext>
            </a:extLst>
          </p:cNvPr>
          <p:cNvSpPr/>
          <p:nvPr/>
        </p:nvSpPr>
        <p:spPr>
          <a:xfrm>
            <a:off x="7031372" y="1361801"/>
            <a:ext cx="1671438" cy="248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01F0B7-DCEF-059A-CF17-87D94FA6DBAD}"/>
              </a:ext>
            </a:extLst>
          </p:cNvPr>
          <p:cNvSpPr/>
          <p:nvPr/>
        </p:nvSpPr>
        <p:spPr>
          <a:xfrm>
            <a:off x="10664107" y="1291008"/>
            <a:ext cx="397756" cy="397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F1F1F"/>
                </a:solidFill>
              </a:rPr>
              <a:t>+</a:t>
            </a:r>
            <a:endParaRPr lang="en-FI" sz="2400" dirty="0">
              <a:solidFill>
                <a:srgbClr val="1F1F1F"/>
              </a:solidFill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8379"/>
              </p:ext>
            </p:extLst>
          </p:nvPr>
        </p:nvGraphicFramePr>
        <p:xfrm>
          <a:off x="2481090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0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113871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Active/Arc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Name, name,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2099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1327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0656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38432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8876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04245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493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6662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356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4AD7AB-7D98-7C14-8886-B730090430F1}"/>
              </a:ext>
            </a:extLst>
          </p:cNvPr>
          <p:cNvSpPr txBox="1"/>
          <p:nvPr/>
        </p:nvSpPr>
        <p:spPr>
          <a:xfrm>
            <a:off x="478615" y="44989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Account</a:t>
            </a:r>
            <a:endParaRPr lang="en-FI" sz="1200" b="1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FADFD-C1BE-2E08-C2D2-7D646FEC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69095" y="1754886"/>
            <a:ext cx="296302" cy="296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EC010-18D9-48D7-9E29-C4FB6F2708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8723" y="1018994"/>
            <a:ext cx="257047" cy="257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096976-C331-B0D3-4420-86AA8971EB52}"/>
              </a:ext>
            </a:extLst>
          </p:cNvPr>
          <p:cNvSpPr txBox="1"/>
          <p:nvPr/>
        </p:nvSpPr>
        <p:spPr>
          <a:xfrm>
            <a:off x="456406" y="56576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Settings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0F9CC-E961-E6FC-AC35-00C86ED57F91}"/>
              </a:ext>
            </a:extLst>
          </p:cNvPr>
          <p:cNvSpPr txBox="1"/>
          <p:nvPr/>
        </p:nvSpPr>
        <p:spPr>
          <a:xfrm>
            <a:off x="456406" y="6119656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Exit</a:t>
            </a:r>
            <a:endParaRPr lang="en-FI" sz="16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909876-EC08-CFA5-7684-9ED4834272B4}"/>
              </a:ext>
            </a:extLst>
          </p:cNvPr>
          <p:cNvSpPr/>
          <p:nvPr/>
        </p:nvSpPr>
        <p:spPr>
          <a:xfrm>
            <a:off x="1611255" y="312785"/>
            <a:ext cx="405133" cy="369332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17F4E0-9BB8-F115-01BC-DECCA8089AF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10800000">
            <a:off x="1614965" y="294884"/>
            <a:ext cx="405133" cy="40513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65DC1-2DCC-DD05-790D-F47ED37E5D86}"/>
              </a:ext>
            </a:extLst>
          </p:cNvPr>
          <p:cNvSpPr txBox="1"/>
          <p:nvPr/>
        </p:nvSpPr>
        <p:spPr>
          <a:xfrm>
            <a:off x="456406" y="1380858"/>
            <a:ext cx="13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Comments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09C0-813F-1D94-A2FE-766F3F623057}"/>
              </a:ext>
            </a:extLst>
          </p:cNvPr>
          <p:cNvSpPr txBox="1"/>
          <p:nvPr/>
        </p:nvSpPr>
        <p:spPr>
          <a:xfrm>
            <a:off x="456406" y="99440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490FE-1C4E-FCD0-C607-1A5AA21F946D}"/>
              </a:ext>
            </a:extLst>
          </p:cNvPr>
          <p:cNvSpPr txBox="1"/>
          <p:nvPr/>
        </p:nvSpPr>
        <p:spPr>
          <a:xfrm>
            <a:off x="456406" y="17692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Network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A5FE3B-DF91-132B-4A19-18CC18CB4FA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82312" y="1405105"/>
            <a:ext cx="296303" cy="29630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A914A9-E2FF-BE44-4BDE-C306C6E3226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40393" y="5660451"/>
            <a:ext cx="304928" cy="3049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E17072-F060-E112-691B-88777E7479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02701" y="6146691"/>
            <a:ext cx="253705" cy="25370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E1A088D-1936-3B40-0406-B3845B211F0B}"/>
              </a:ext>
            </a:extLst>
          </p:cNvPr>
          <p:cNvSpPr/>
          <p:nvPr/>
        </p:nvSpPr>
        <p:spPr>
          <a:xfrm>
            <a:off x="2475821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554EBC-4681-9697-BC56-B57E801F9E0A}"/>
              </a:ext>
            </a:extLst>
          </p:cNvPr>
          <p:cNvSpPr/>
          <p:nvPr/>
        </p:nvSpPr>
        <p:spPr>
          <a:xfrm>
            <a:off x="7061159" y="1192980"/>
            <a:ext cx="3943350" cy="1133566"/>
          </a:xfrm>
          <a:prstGeom prst="roundRect">
            <a:avLst>
              <a:gd name="adj" fmla="val 1144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7AC1E1-89D3-7A9E-71B9-E923A9DF6433}"/>
              </a:ext>
            </a:extLst>
          </p:cNvPr>
          <p:cNvSpPr/>
          <p:nvPr/>
        </p:nvSpPr>
        <p:spPr>
          <a:xfrm>
            <a:off x="7325434" y="1300264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7C779A-A258-7E6F-5CE7-155FB79A31DD}"/>
              </a:ext>
            </a:extLst>
          </p:cNvPr>
          <p:cNvSpPr/>
          <p:nvPr/>
        </p:nvSpPr>
        <p:spPr>
          <a:xfrm>
            <a:off x="10396050" y="1301281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B931837-009C-2597-18C1-F5764A33C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91525"/>
              </p:ext>
            </p:extLst>
          </p:nvPr>
        </p:nvGraphicFramePr>
        <p:xfrm>
          <a:off x="7061159" y="1779517"/>
          <a:ext cx="3943351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603">
                  <a:extLst>
                    <a:ext uri="{9D8B030D-6E8A-4147-A177-3AD203B41FA5}">
                      <a16:colId xmlns:a16="http://schemas.microsoft.com/office/drawing/2014/main" val="1897336957"/>
                    </a:ext>
                  </a:extLst>
                </a:gridCol>
                <a:gridCol w="843603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02428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23186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90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8210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0999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89443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9989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254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81746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6633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6119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9F3AD261-085C-0BEF-6B15-DA68EC26172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14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3400" y="3060509"/>
            <a:ext cx="368491" cy="368491"/>
          </a:xfrm>
          <a:prstGeom prst="rect">
            <a:avLst/>
          </a:prstGeom>
        </p:spPr>
      </p:pic>
      <p:pic>
        <p:nvPicPr>
          <p:cNvPr id="43" name="Picture 42" descr="A person standing in the snow&#10;&#10;Description automatically generated">
            <a:extLst>
              <a:ext uri="{FF2B5EF4-FFF2-40B4-BE49-F238E27FC236}">
                <a16:creationId xmlns:a16="http://schemas.microsoft.com/office/drawing/2014/main" id="{FD864F6B-BA95-D37E-6166-CBE4B283D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r="32611"/>
          <a:stretch/>
        </p:blipFill>
        <p:spPr>
          <a:xfrm rot="10800000" flipV="1">
            <a:off x="188723" y="448677"/>
            <a:ext cx="274094" cy="281424"/>
          </a:xfrm>
          <a:prstGeom prst="round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E1F9CB-E427-AC41-3C22-93D13B7F35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24445" y="1350426"/>
            <a:ext cx="1187282" cy="53241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7DDE49-085D-5801-B5C9-1B0B098376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1609" y="2245849"/>
            <a:ext cx="247650" cy="247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9B7B35-1E18-B7A4-5B44-56B144229F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10868" y="1350426"/>
            <a:ext cx="1187282" cy="53241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1CC366-01BF-5554-0D6C-68401B4A3E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0694" y="1875871"/>
            <a:ext cx="218304" cy="2183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6C52FB-9BCF-6AD4-8136-AC68193390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15723" y="1875871"/>
            <a:ext cx="218304" cy="2183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AF82C3-A8C3-F23E-B220-4FBC5FFDFA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1929" y="1875871"/>
            <a:ext cx="218304" cy="2183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B185BF-581F-D93B-FD50-284843CE4D7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48446" y="1875871"/>
            <a:ext cx="218304" cy="2183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31365E-8D70-384C-178A-EE670F3DB0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86757" y="1882662"/>
            <a:ext cx="218304" cy="2183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46095-A992-9A04-5E3F-81A1B6BA6D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8728" y="1878317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AF5C7E7-94A9-0816-A137-B04FE03CEA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30697" y="1875871"/>
            <a:ext cx="218304" cy="2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1827646" y="183438"/>
            <a:ext cx="9839324" cy="6305550"/>
          </a:xfrm>
          <a:prstGeom prst="roundRect">
            <a:avLst>
              <a:gd name="adj" fmla="val 1223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2481090" y="1192980"/>
            <a:ext cx="3943350" cy="1133566"/>
          </a:xfrm>
          <a:prstGeom prst="roundRect">
            <a:avLst>
              <a:gd name="adj" fmla="val 1060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A5CFDD-F1B7-91E8-F06E-22421494854E}"/>
              </a:ext>
            </a:extLst>
          </p:cNvPr>
          <p:cNvSpPr/>
          <p:nvPr/>
        </p:nvSpPr>
        <p:spPr>
          <a:xfrm>
            <a:off x="2708628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Projects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549799-DAFA-3730-4CA0-751492D6396C}"/>
              </a:ext>
            </a:extLst>
          </p:cNvPr>
          <p:cNvSpPr/>
          <p:nvPr/>
        </p:nvSpPr>
        <p:spPr>
          <a:xfrm>
            <a:off x="5779244" y="1308508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7556E-D210-6687-5AC4-C09CF683A369}"/>
              </a:ext>
            </a:extLst>
          </p:cNvPr>
          <p:cNvSpPr/>
          <p:nvPr/>
        </p:nvSpPr>
        <p:spPr>
          <a:xfrm>
            <a:off x="7031372" y="1361801"/>
            <a:ext cx="1671438" cy="248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01F0B7-DCEF-059A-CF17-87D94FA6DBAD}"/>
              </a:ext>
            </a:extLst>
          </p:cNvPr>
          <p:cNvSpPr/>
          <p:nvPr/>
        </p:nvSpPr>
        <p:spPr>
          <a:xfrm>
            <a:off x="10664107" y="1291008"/>
            <a:ext cx="397756" cy="397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F1F1F"/>
                </a:solidFill>
              </a:rPr>
              <a:t>+</a:t>
            </a:r>
            <a:endParaRPr lang="en-FI" sz="2400" dirty="0">
              <a:solidFill>
                <a:srgbClr val="1F1F1F"/>
              </a:solidFill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/>
        </p:nvGraphicFramePr>
        <p:xfrm>
          <a:off x="2481090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0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113871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2099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1327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0656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38432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8876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04245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493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6662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356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4AD7AB-7D98-7C14-8886-B730090430F1}"/>
              </a:ext>
            </a:extLst>
          </p:cNvPr>
          <p:cNvSpPr txBox="1"/>
          <p:nvPr/>
        </p:nvSpPr>
        <p:spPr>
          <a:xfrm>
            <a:off x="478615" y="44989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Account</a:t>
            </a:r>
            <a:endParaRPr lang="en-FI" sz="1200" b="1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FADFD-C1BE-2E08-C2D2-7D646FEC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69095" y="1754886"/>
            <a:ext cx="296302" cy="296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EC010-18D9-48D7-9E29-C4FB6F2708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8723" y="1018994"/>
            <a:ext cx="257047" cy="257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096976-C331-B0D3-4420-86AA8971EB52}"/>
              </a:ext>
            </a:extLst>
          </p:cNvPr>
          <p:cNvSpPr txBox="1"/>
          <p:nvPr/>
        </p:nvSpPr>
        <p:spPr>
          <a:xfrm>
            <a:off x="456406" y="56576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Settings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0F9CC-E961-E6FC-AC35-00C86ED57F91}"/>
              </a:ext>
            </a:extLst>
          </p:cNvPr>
          <p:cNvSpPr txBox="1"/>
          <p:nvPr/>
        </p:nvSpPr>
        <p:spPr>
          <a:xfrm>
            <a:off x="456406" y="6119656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Exit</a:t>
            </a:r>
            <a:endParaRPr lang="en-FI" sz="16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909876-EC08-CFA5-7684-9ED4834272B4}"/>
              </a:ext>
            </a:extLst>
          </p:cNvPr>
          <p:cNvSpPr/>
          <p:nvPr/>
        </p:nvSpPr>
        <p:spPr>
          <a:xfrm>
            <a:off x="1611255" y="312785"/>
            <a:ext cx="405133" cy="369332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17F4E0-9BB8-F115-01BC-DECCA8089AF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10800000">
            <a:off x="1614965" y="294884"/>
            <a:ext cx="405133" cy="40513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65DC1-2DCC-DD05-790D-F47ED37E5D86}"/>
              </a:ext>
            </a:extLst>
          </p:cNvPr>
          <p:cNvSpPr txBox="1"/>
          <p:nvPr/>
        </p:nvSpPr>
        <p:spPr>
          <a:xfrm>
            <a:off x="456406" y="1380858"/>
            <a:ext cx="13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Comments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09C0-813F-1D94-A2FE-766F3F623057}"/>
              </a:ext>
            </a:extLst>
          </p:cNvPr>
          <p:cNvSpPr txBox="1"/>
          <p:nvPr/>
        </p:nvSpPr>
        <p:spPr>
          <a:xfrm>
            <a:off x="456406" y="99440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490FE-1C4E-FCD0-C607-1A5AA21F946D}"/>
              </a:ext>
            </a:extLst>
          </p:cNvPr>
          <p:cNvSpPr txBox="1"/>
          <p:nvPr/>
        </p:nvSpPr>
        <p:spPr>
          <a:xfrm>
            <a:off x="456406" y="17692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Network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A5FE3B-DF91-132B-4A19-18CC18CB4FA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82312" y="1405105"/>
            <a:ext cx="296303" cy="29630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A914A9-E2FF-BE44-4BDE-C306C6E3226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40393" y="5660451"/>
            <a:ext cx="304928" cy="3049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E17072-F060-E112-691B-88777E7479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02701" y="6146691"/>
            <a:ext cx="253705" cy="25370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E1A088D-1936-3B40-0406-B3845B211F0B}"/>
              </a:ext>
            </a:extLst>
          </p:cNvPr>
          <p:cNvSpPr/>
          <p:nvPr/>
        </p:nvSpPr>
        <p:spPr>
          <a:xfrm>
            <a:off x="2475821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554EBC-4681-9697-BC56-B57E801F9E0A}"/>
              </a:ext>
            </a:extLst>
          </p:cNvPr>
          <p:cNvSpPr/>
          <p:nvPr/>
        </p:nvSpPr>
        <p:spPr>
          <a:xfrm>
            <a:off x="7061159" y="1192980"/>
            <a:ext cx="3943350" cy="1133566"/>
          </a:xfrm>
          <a:prstGeom prst="roundRect">
            <a:avLst>
              <a:gd name="adj" fmla="val 1144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7AC1E1-89D3-7A9E-71B9-E923A9DF6433}"/>
              </a:ext>
            </a:extLst>
          </p:cNvPr>
          <p:cNvSpPr/>
          <p:nvPr/>
        </p:nvSpPr>
        <p:spPr>
          <a:xfrm>
            <a:off x="7325434" y="1300264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7C779A-A258-7E6F-5CE7-155FB79A31DD}"/>
              </a:ext>
            </a:extLst>
          </p:cNvPr>
          <p:cNvSpPr/>
          <p:nvPr/>
        </p:nvSpPr>
        <p:spPr>
          <a:xfrm>
            <a:off x="10396050" y="1301281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B931837-009C-2597-18C1-F5764A33C63B}"/>
              </a:ext>
            </a:extLst>
          </p:cNvPr>
          <p:cNvGraphicFramePr>
            <a:graphicFrameLocks noGrp="1"/>
          </p:cNvGraphicFramePr>
          <p:nvPr/>
        </p:nvGraphicFramePr>
        <p:xfrm>
          <a:off x="7061159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91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3175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90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8210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0999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89443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9989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254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81746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6633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6119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9F3AD261-085C-0BEF-6B15-DA68EC26172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14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3400" y="3060509"/>
            <a:ext cx="368491" cy="368491"/>
          </a:xfrm>
          <a:prstGeom prst="rect">
            <a:avLst/>
          </a:prstGeom>
        </p:spPr>
      </p:pic>
      <p:pic>
        <p:nvPicPr>
          <p:cNvPr id="43" name="Picture 42" descr="A person standing in the snow&#10;&#10;Description automatically generated">
            <a:extLst>
              <a:ext uri="{FF2B5EF4-FFF2-40B4-BE49-F238E27FC236}">
                <a16:creationId xmlns:a16="http://schemas.microsoft.com/office/drawing/2014/main" id="{FD864F6B-BA95-D37E-6166-CBE4B283D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r="32611"/>
          <a:stretch/>
        </p:blipFill>
        <p:spPr>
          <a:xfrm rot="10800000" flipV="1">
            <a:off x="188723" y="448677"/>
            <a:ext cx="274094" cy="281424"/>
          </a:xfrm>
          <a:prstGeom prst="round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7A7C86D-BFAD-780E-34E6-431A0A217761}"/>
              </a:ext>
            </a:extLst>
          </p:cNvPr>
          <p:cNvGraphicFramePr>
            <a:graphicFrameLocks noGrp="1"/>
          </p:cNvGraphicFramePr>
          <p:nvPr/>
        </p:nvGraphicFramePr>
        <p:xfrm>
          <a:off x="7061159" y="1779517"/>
          <a:ext cx="3943350" cy="81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91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3175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8E002902-AB0A-C38A-F9E2-9D274EAFA1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485493-9275-BAFC-0907-7453356F12A7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331F25-E21C-1CA9-62C4-29B096DFEBA0}"/>
              </a:ext>
            </a:extLst>
          </p:cNvPr>
          <p:cNvSpPr/>
          <p:nvPr/>
        </p:nvSpPr>
        <p:spPr>
          <a:xfrm>
            <a:off x="3406239" y="1984923"/>
            <a:ext cx="6781801" cy="1987001"/>
          </a:xfrm>
          <a:prstGeom prst="roundRect">
            <a:avLst>
              <a:gd name="adj" fmla="val 580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382DECF-0908-A7F4-9AC2-E1BCF3C353D8}"/>
              </a:ext>
            </a:extLst>
          </p:cNvPr>
          <p:cNvSpPr/>
          <p:nvPr/>
        </p:nvSpPr>
        <p:spPr>
          <a:xfrm>
            <a:off x="3406239" y="2654935"/>
            <a:ext cx="6781801" cy="1316990"/>
          </a:xfrm>
          <a:prstGeom prst="roundRect">
            <a:avLst>
              <a:gd name="adj" fmla="val 678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B543D-231D-0A9A-28FD-17DB30C7004B}"/>
              </a:ext>
            </a:extLst>
          </p:cNvPr>
          <p:cNvSpPr/>
          <p:nvPr/>
        </p:nvSpPr>
        <p:spPr>
          <a:xfrm>
            <a:off x="3406238" y="2654935"/>
            <a:ext cx="6781801" cy="523150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E334F-7271-4210-5B65-AE36E958DB6A}"/>
              </a:ext>
            </a:extLst>
          </p:cNvPr>
          <p:cNvSpPr/>
          <p:nvPr/>
        </p:nvSpPr>
        <p:spPr>
          <a:xfrm>
            <a:off x="3757191" y="2155342"/>
            <a:ext cx="1533525" cy="341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Search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33417A-FD7F-BC26-53D6-DBA7DA843FBA}"/>
              </a:ext>
            </a:extLst>
          </p:cNvPr>
          <p:cNvSpPr/>
          <p:nvPr/>
        </p:nvSpPr>
        <p:spPr>
          <a:xfrm>
            <a:off x="3757191" y="2913083"/>
            <a:ext cx="5962549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Search anything 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CAFBE80-8309-50AE-25F5-ABDC79EC18F2}"/>
              </a:ext>
            </a:extLst>
          </p:cNvPr>
          <p:cNvSpPr/>
          <p:nvPr/>
        </p:nvSpPr>
        <p:spPr>
          <a:xfrm>
            <a:off x="8929266" y="3458690"/>
            <a:ext cx="790474" cy="314971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FF9BE70-70DA-80AC-5A05-414B60E19BFF}"/>
              </a:ext>
            </a:extLst>
          </p:cNvPr>
          <p:cNvSpPr/>
          <p:nvPr/>
        </p:nvSpPr>
        <p:spPr>
          <a:xfrm>
            <a:off x="8051637" y="3458690"/>
            <a:ext cx="790474" cy="314971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3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1827646" y="183438"/>
            <a:ext cx="9839324" cy="6305550"/>
          </a:xfrm>
          <a:prstGeom prst="roundRect">
            <a:avLst>
              <a:gd name="adj" fmla="val 1223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2481090" y="1192980"/>
            <a:ext cx="3943350" cy="1133566"/>
          </a:xfrm>
          <a:prstGeom prst="roundRect">
            <a:avLst>
              <a:gd name="adj" fmla="val 1060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A5CFDD-F1B7-91E8-F06E-22421494854E}"/>
              </a:ext>
            </a:extLst>
          </p:cNvPr>
          <p:cNvSpPr/>
          <p:nvPr/>
        </p:nvSpPr>
        <p:spPr>
          <a:xfrm>
            <a:off x="2708628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Projects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549799-DAFA-3730-4CA0-751492D6396C}"/>
              </a:ext>
            </a:extLst>
          </p:cNvPr>
          <p:cNvSpPr/>
          <p:nvPr/>
        </p:nvSpPr>
        <p:spPr>
          <a:xfrm>
            <a:off x="5779244" y="1308508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7556E-D210-6687-5AC4-C09CF683A369}"/>
              </a:ext>
            </a:extLst>
          </p:cNvPr>
          <p:cNvSpPr/>
          <p:nvPr/>
        </p:nvSpPr>
        <p:spPr>
          <a:xfrm>
            <a:off x="7031372" y="1361801"/>
            <a:ext cx="1671438" cy="248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01F0B7-DCEF-059A-CF17-87D94FA6DBAD}"/>
              </a:ext>
            </a:extLst>
          </p:cNvPr>
          <p:cNvSpPr/>
          <p:nvPr/>
        </p:nvSpPr>
        <p:spPr>
          <a:xfrm>
            <a:off x="10664107" y="1291008"/>
            <a:ext cx="397756" cy="397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F1F1F"/>
                </a:solidFill>
              </a:rPr>
              <a:t>+</a:t>
            </a:r>
            <a:endParaRPr lang="en-FI" sz="2400" dirty="0">
              <a:solidFill>
                <a:srgbClr val="1F1F1F"/>
              </a:solidFill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/>
        </p:nvGraphicFramePr>
        <p:xfrm>
          <a:off x="2481090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0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113871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2099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1327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0656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38432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8876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04245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493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6662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356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4AD7AB-7D98-7C14-8886-B730090430F1}"/>
              </a:ext>
            </a:extLst>
          </p:cNvPr>
          <p:cNvSpPr txBox="1"/>
          <p:nvPr/>
        </p:nvSpPr>
        <p:spPr>
          <a:xfrm>
            <a:off x="478615" y="44989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Account</a:t>
            </a:r>
            <a:endParaRPr lang="en-FI" sz="1200" b="1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FADFD-C1BE-2E08-C2D2-7D646FEC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69095" y="1754886"/>
            <a:ext cx="296302" cy="296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EC010-18D9-48D7-9E29-C4FB6F2708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8723" y="1018994"/>
            <a:ext cx="257047" cy="257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096976-C331-B0D3-4420-86AA8971EB52}"/>
              </a:ext>
            </a:extLst>
          </p:cNvPr>
          <p:cNvSpPr txBox="1"/>
          <p:nvPr/>
        </p:nvSpPr>
        <p:spPr>
          <a:xfrm>
            <a:off x="456406" y="56576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Settings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0F9CC-E961-E6FC-AC35-00C86ED57F91}"/>
              </a:ext>
            </a:extLst>
          </p:cNvPr>
          <p:cNvSpPr txBox="1"/>
          <p:nvPr/>
        </p:nvSpPr>
        <p:spPr>
          <a:xfrm>
            <a:off x="456406" y="6119656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Exit</a:t>
            </a:r>
            <a:endParaRPr lang="en-FI" sz="16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909876-EC08-CFA5-7684-9ED4834272B4}"/>
              </a:ext>
            </a:extLst>
          </p:cNvPr>
          <p:cNvSpPr/>
          <p:nvPr/>
        </p:nvSpPr>
        <p:spPr>
          <a:xfrm>
            <a:off x="1611255" y="312785"/>
            <a:ext cx="405133" cy="369332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17F4E0-9BB8-F115-01BC-DECCA8089AF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10800000">
            <a:off x="1614965" y="294884"/>
            <a:ext cx="405133" cy="40513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65DC1-2DCC-DD05-790D-F47ED37E5D86}"/>
              </a:ext>
            </a:extLst>
          </p:cNvPr>
          <p:cNvSpPr txBox="1"/>
          <p:nvPr/>
        </p:nvSpPr>
        <p:spPr>
          <a:xfrm>
            <a:off x="456406" y="1380858"/>
            <a:ext cx="13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Comments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09C0-813F-1D94-A2FE-766F3F623057}"/>
              </a:ext>
            </a:extLst>
          </p:cNvPr>
          <p:cNvSpPr txBox="1"/>
          <p:nvPr/>
        </p:nvSpPr>
        <p:spPr>
          <a:xfrm>
            <a:off x="456406" y="99440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490FE-1C4E-FCD0-C607-1A5AA21F946D}"/>
              </a:ext>
            </a:extLst>
          </p:cNvPr>
          <p:cNvSpPr txBox="1"/>
          <p:nvPr/>
        </p:nvSpPr>
        <p:spPr>
          <a:xfrm>
            <a:off x="456406" y="17692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Network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A5FE3B-DF91-132B-4A19-18CC18CB4FA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82312" y="1405105"/>
            <a:ext cx="296303" cy="29630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A914A9-E2FF-BE44-4BDE-C306C6E3226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40393" y="5660451"/>
            <a:ext cx="304928" cy="3049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E17072-F060-E112-691B-88777E7479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02701" y="6146691"/>
            <a:ext cx="253705" cy="25370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E1A088D-1936-3B40-0406-B3845B211F0B}"/>
              </a:ext>
            </a:extLst>
          </p:cNvPr>
          <p:cNvSpPr/>
          <p:nvPr/>
        </p:nvSpPr>
        <p:spPr>
          <a:xfrm>
            <a:off x="2475821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554EBC-4681-9697-BC56-B57E801F9E0A}"/>
              </a:ext>
            </a:extLst>
          </p:cNvPr>
          <p:cNvSpPr/>
          <p:nvPr/>
        </p:nvSpPr>
        <p:spPr>
          <a:xfrm>
            <a:off x="7061159" y="1192980"/>
            <a:ext cx="3943350" cy="1133566"/>
          </a:xfrm>
          <a:prstGeom prst="roundRect">
            <a:avLst>
              <a:gd name="adj" fmla="val 1144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7AC1E1-89D3-7A9E-71B9-E923A9DF6433}"/>
              </a:ext>
            </a:extLst>
          </p:cNvPr>
          <p:cNvSpPr/>
          <p:nvPr/>
        </p:nvSpPr>
        <p:spPr>
          <a:xfrm>
            <a:off x="7325434" y="1300264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7C779A-A258-7E6F-5CE7-155FB79A31DD}"/>
              </a:ext>
            </a:extLst>
          </p:cNvPr>
          <p:cNvSpPr/>
          <p:nvPr/>
        </p:nvSpPr>
        <p:spPr>
          <a:xfrm>
            <a:off x="10396050" y="1301281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B931837-009C-2597-18C1-F5764A33C63B}"/>
              </a:ext>
            </a:extLst>
          </p:cNvPr>
          <p:cNvGraphicFramePr>
            <a:graphicFrameLocks noGrp="1"/>
          </p:cNvGraphicFramePr>
          <p:nvPr/>
        </p:nvGraphicFramePr>
        <p:xfrm>
          <a:off x="7061159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91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3175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90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8210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0999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89443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9989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254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81746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6633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6119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9F3AD261-085C-0BEF-6B15-DA68EC26172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14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3400" y="3060509"/>
            <a:ext cx="368491" cy="368491"/>
          </a:xfrm>
          <a:prstGeom prst="rect">
            <a:avLst/>
          </a:prstGeom>
        </p:spPr>
      </p:pic>
      <p:pic>
        <p:nvPicPr>
          <p:cNvPr id="43" name="Picture 42" descr="A person standing in the snow&#10;&#10;Description automatically generated">
            <a:extLst>
              <a:ext uri="{FF2B5EF4-FFF2-40B4-BE49-F238E27FC236}">
                <a16:creationId xmlns:a16="http://schemas.microsoft.com/office/drawing/2014/main" id="{FD864F6B-BA95-D37E-6166-CBE4B283D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r="32611"/>
          <a:stretch/>
        </p:blipFill>
        <p:spPr>
          <a:xfrm rot="10800000" flipV="1">
            <a:off x="188723" y="448677"/>
            <a:ext cx="274094" cy="281424"/>
          </a:xfrm>
          <a:prstGeom prst="round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7A7C86D-BFAD-780E-34E6-431A0A217761}"/>
              </a:ext>
            </a:extLst>
          </p:cNvPr>
          <p:cNvGraphicFramePr>
            <a:graphicFrameLocks noGrp="1"/>
          </p:cNvGraphicFramePr>
          <p:nvPr/>
        </p:nvGraphicFramePr>
        <p:xfrm>
          <a:off x="7061159" y="1779517"/>
          <a:ext cx="3943350" cy="81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91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3175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8E002902-AB0A-C38A-F9E2-9D274EAFA1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485493-9275-BAFC-0907-7453356F12A7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F595C2-9537-D772-9A5D-7546E9CF8848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3F41602-AEE8-2A4E-64EF-19BC7F85CD24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0E39FF-2473-40F6-CFB2-36D967436B06}"/>
              </a:ext>
            </a:extLst>
          </p:cNvPr>
          <p:cNvSpPr/>
          <p:nvPr/>
        </p:nvSpPr>
        <p:spPr>
          <a:xfrm>
            <a:off x="4305879" y="2433908"/>
            <a:ext cx="1627965" cy="609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A9F675E-3C15-0BEA-F21E-F9538C32DA4F}"/>
              </a:ext>
            </a:extLst>
          </p:cNvPr>
          <p:cNvSpPr/>
          <p:nvPr/>
        </p:nvSpPr>
        <p:spPr>
          <a:xfrm>
            <a:off x="2214289" y="3860611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rPr>
              <a:t>Show more -&gt;</a:t>
            </a:r>
            <a:endParaRPr lang="en-FI" sz="1000" u="sng" dirty="0">
              <a:solidFill>
                <a:schemeClr val="bg1">
                  <a:lumMod val="85000"/>
                </a:schemeClr>
              </a:solidFill>
              <a:latin typeface="Montserrat" pitchFamily="2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3649899-DFE6-281D-35A8-E0DC3DD347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31165" y="4342564"/>
            <a:ext cx="460628" cy="46062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8CE4B77-1820-B81B-EB32-B685AFF2F4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56165" y="4391464"/>
            <a:ext cx="362828" cy="36282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1D4AD92-76C3-0A74-E48D-EC87076823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23770" y="4372414"/>
            <a:ext cx="218304" cy="21830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9216AEC-FFE2-F7A8-0729-48E1DC4991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62488" y="4372414"/>
            <a:ext cx="218304" cy="21830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BB5C146-2AAF-AC52-C98A-54E4067CB3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34603" y="4372414"/>
            <a:ext cx="218304" cy="21830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4AC6F3F-41A0-3DEF-1DC3-1D120A4E2C1A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42B8195-6757-FE8D-3F8E-DB5848043F62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31E34F-AA02-96F5-9E7B-3A0831CFD43B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E02C395-33A5-3A5E-C042-07A7A56FC54C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5B4C7B3-2DE0-43D2-9FE3-68A053BE1AB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A4D04CB-A3C0-EFA9-9A06-8FA7F049ED17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5ED9FC5-7C0D-4B81-B30C-0A4C23B88422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Project XXX - files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CC21AB-F99D-13E0-D4AA-8E09AA179003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769345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9DF4D671-000D-4234-2763-3AAB22D8C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624553"/>
              </p:ext>
            </p:extLst>
          </p:nvPr>
        </p:nvGraphicFramePr>
        <p:xfrm>
          <a:off x="2488982" y="2607757"/>
          <a:ext cx="7693450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68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29198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02415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2394130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Uploaded At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Uploaded by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Size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AA508C5-FFC7-5690-F1FF-4E47A76DD003}"/>
              </a:ext>
            </a:extLst>
          </p:cNvPr>
          <p:cNvSpPr/>
          <p:nvPr/>
        </p:nvSpPr>
        <p:spPr>
          <a:xfrm>
            <a:off x="8334375" y="1830427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8D1175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Invite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27C20D5-6D05-5758-B1CB-812FBB65D23E}"/>
              </a:ext>
            </a:extLst>
          </p:cNvPr>
          <p:cNvSpPr/>
          <p:nvPr/>
        </p:nvSpPr>
        <p:spPr>
          <a:xfrm>
            <a:off x="2488982" y="2316493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Drag files here ↓</a:t>
            </a:r>
            <a:endParaRPr lang="en-FI" sz="105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03C24FF-B78E-65F0-7EFE-24368110E83C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AEC1F75-576C-054E-97E9-059208972A6D}"/>
              </a:ext>
            </a:extLst>
          </p:cNvPr>
          <p:cNvSpPr/>
          <p:nvPr/>
        </p:nvSpPr>
        <p:spPr>
          <a:xfrm>
            <a:off x="8334375" y="5259173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Save &amp; Close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3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14243" y="115914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EAF053-4E00-970E-F5BB-B38B980E81B1}"/>
              </a:ext>
            </a:extLst>
          </p:cNvPr>
          <p:cNvSpPr/>
          <p:nvPr/>
        </p:nvSpPr>
        <p:spPr>
          <a:xfrm>
            <a:off x="6558970" y="115914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84524"/>
              </p:ext>
            </p:extLst>
          </p:nvPr>
        </p:nvGraphicFramePr>
        <p:xfrm>
          <a:off x="1114243" y="1779517"/>
          <a:ext cx="4452947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Active/Arc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Name, name,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3025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6F401-BEB5-4D09-EAD8-90E95637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153B8-DBD4-5FDF-52E6-3D9AB11D80E5}"/>
              </a:ext>
            </a:extLst>
          </p:cNvPr>
          <p:cNvSpPr/>
          <p:nvPr/>
        </p:nvSpPr>
        <p:spPr>
          <a:xfrm>
            <a:off x="1464080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Projects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CAB2-236C-8E86-D0A3-26BA63032315}"/>
              </a:ext>
            </a:extLst>
          </p:cNvPr>
          <p:cNvSpPr/>
          <p:nvPr/>
        </p:nvSpPr>
        <p:spPr>
          <a:xfrm>
            <a:off x="6831165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71F001-DC0A-A6F1-F4C1-26124D549AAD}"/>
              </a:ext>
            </a:extLst>
          </p:cNvPr>
          <p:cNvSpPr/>
          <p:nvPr/>
        </p:nvSpPr>
        <p:spPr>
          <a:xfrm>
            <a:off x="10408638" y="129100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49D2DB-8F39-C564-6C8E-53557B8FD4E8}"/>
              </a:ext>
            </a:extLst>
          </p:cNvPr>
          <p:cNvSpPr/>
          <p:nvPr/>
        </p:nvSpPr>
        <p:spPr>
          <a:xfrm>
            <a:off x="4920984" y="129100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80EA2-B76C-E2D0-917B-A3908EB1D9EF}"/>
              </a:ext>
            </a:extLst>
          </p:cNvPr>
          <p:cNvSpPr/>
          <p:nvPr/>
        </p:nvSpPr>
        <p:spPr>
          <a:xfrm>
            <a:off x="1108974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76D2F8-517A-3019-C802-AA6E03876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95653"/>
              </p:ext>
            </p:extLst>
          </p:nvPr>
        </p:nvGraphicFramePr>
        <p:xfrm>
          <a:off x="6558971" y="1779517"/>
          <a:ext cx="4452947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04">
                  <a:extLst>
                    <a:ext uri="{9D8B030D-6E8A-4147-A177-3AD203B41FA5}">
                      <a16:colId xmlns:a16="http://schemas.microsoft.com/office/drawing/2014/main" val="381911929"/>
                    </a:ext>
                  </a:extLst>
                </a:gridCol>
                <a:gridCol w="1010680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93063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58820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3025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604CECA-CC9D-E7E1-1E50-C2A4220D6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67" y="1400175"/>
            <a:ext cx="1187282" cy="490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1A531E-D80C-1D69-C159-6634C85C2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907" y="1400175"/>
            <a:ext cx="1187282" cy="490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3B1505-27E9-8C76-16DE-D6E902E31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994" y="1910057"/>
            <a:ext cx="218304" cy="218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8D8DBA-309A-2620-ED9F-63DE4AD8F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648" y="1910057"/>
            <a:ext cx="218304" cy="218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E5E703-59ED-9C96-13C5-00811C7DB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423" y="1910057"/>
            <a:ext cx="218304" cy="218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763874-7599-3AA5-6D83-C23170A13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670" y="1910057"/>
            <a:ext cx="218304" cy="2183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171FF9-ED57-1FE7-E66C-8B6F9E02C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822" y="1910057"/>
            <a:ext cx="218304" cy="2183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9802B7-E4AE-4FA7-36C9-5DB879753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327" y="1910057"/>
            <a:ext cx="218304" cy="2183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06E86E-8A3F-0047-5042-A09A46A3E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702" y="1910057"/>
            <a:ext cx="218304" cy="2183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CF0E78-8593-16B0-B0D9-947082033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165" y="2338439"/>
            <a:ext cx="247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3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9773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2433908"/>
            <a:ext cx="1627965" cy="93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63303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63303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82818"/>
              </p:ext>
            </p:extLst>
          </p:nvPr>
        </p:nvGraphicFramePr>
        <p:xfrm>
          <a:off x="1114243" y="4253407"/>
          <a:ext cx="4452948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682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385716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XXX, 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44177"/>
              </p:ext>
            </p:extLst>
          </p:nvPr>
        </p:nvGraphicFramePr>
        <p:xfrm>
          <a:off x="6558968" y="4253407"/>
          <a:ext cx="4452947" cy="6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407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29654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62553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links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4305879" y="2433908"/>
            <a:ext cx="1627965" cy="609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E7728-C298-9E17-BDBF-9CFEF0911AA6}"/>
              </a:ext>
            </a:extLst>
          </p:cNvPr>
          <p:cNvSpPr/>
          <p:nvPr/>
        </p:nvSpPr>
        <p:spPr>
          <a:xfrm>
            <a:off x="1062138" y="1848464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Project XXX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0B8F4D-D313-2D6C-2871-42C349690DE4}"/>
              </a:ext>
            </a:extLst>
          </p:cNvPr>
          <p:cNvSpPr/>
          <p:nvPr/>
        </p:nvSpPr>
        <p:spPr>
          <a:xfrm>
            <a:off x="2214289" y="3860611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rPr>
              <a:t>Show more -&gt;</a:t>
            </a:r>
            <a:endParaRPr lang="en-FI" sz="1000" u="sng" dirty="0">
              <a:solidFill>
                <a:schemeClr val="bg1">
                  <a:lumMod val="85000"/>
                </a:schemeClr>
              </a:solidFill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7B6C-AD50-BB06-D7D3-86A9D1FB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65" y="4342564"/>
            <a:ext cx="460628" cy="46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85C4B-79CB-192B-9A58-D3D52776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65" y="4391464"/>
            <a:ext cx="362828" cy="362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A8142-7B51-B09B-C050-DA0DEBFEB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4846480"/>
            <a:ext cx="247650" cy="24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EDF8B-33E5-B4EA-1F81-002B56C1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289746"/>
            <a:ext cx="24765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A8741-F9ED-808A-D5BC-5F2C52471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733013"/>
            <a:ext cx="24765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06E5FD-73E5-DB12-88AB-C205DDB60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467" y="4572878"/>
            <a:ext cx="1187282" cy="16382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93C3F8-A888-D765-5545-BCD133EAF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7227" y="4372414"/>
            <a:ext cx="218304" cy="2183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9FE651-FC42-1E21-5FA7-7109FDF49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770" y="4372414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A77FE0-9581-A7CB-0D35-3F38E912D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488" y="4372414"/>
            <a:ext cx="218304" cy="2183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7B6B30-8288-B938-5059-4B9C4AFB3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603" y="4372414"/>
            <a:ext cx="218304" cy="2183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9C68B5F-1DC0-E07D-6A06-18591E6325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2433" y="5458637"/>
            <a:ext cx="638050" cy="63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0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9773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2433908"/>
            <a:ext cx="1627965" cy="93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63303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63303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4253407"/>
          <a:ext cx="4452948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682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385716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XXX, 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8" y="4253407"/>
          <a:ext cx="4452947" cy="6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407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29654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62553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links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4305879" y="2433908"/>
            <a:ext cx="1627965" cy="609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E7728-C298-9E17-BDBF-9CFEF0911AA6}"/>
              </a:ext>
            </a:extLst>
          </p:cNvPr>
          <p:cNvSpPr/>
          <p:nvPr/>
        </p:nvSpPr>
        <p:spPr>
          <a:xfrm>
            <a:off x="1062138" y="1848464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Project XXX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0B8F4D-D313-2D6C-2871-42C349690DE4}"/>
              </a:ext>
            </a:extLst>
          </p:cNvPr>
          <p:cNvSpPr/>
          <p:nvPr/>
        </p:nvSpPr>
        <p:spPr>
          <a:xfrm>
            <a:off x="2214289" y="3860611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rPr>
              <a:t>Show more -&gt;</a:t>
            </a:r>
            <a:endParaRPr lang="en-FI" sz="1000" u="sng" dirty="0">
              <a:solidFill>
                <a:schemeClr val="bg1">
                  <a:lumMod val="85000"/>
                </a:schemeClr>
              </a:solidFill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7B6C-AD50-BB06-D7D3-86A9D1FB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65" y="4342564"/>
            <a:ext cx="460628" cy="46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85C4B-79CB-192B-9A58-D3D52776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65" y="4391464"/>
            <a:ext cx="362828" cy="362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A8142-7B51-B09B-C050-DA0DEBFEB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4846480"/>
            <a:ext cx="247650" cy="24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EDF8B-33E5-B4EA-1F81-002B56C1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289746"/>
            <a:ext cx="24765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A8741-F9ED-808A-D5BC-5F2C52471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733013"/>
            <a:ext cx="24765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06E5FD-73E5-DB12-88AB-C205DDB60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467" y="4572878"/>
            <a:ext cx="1187282" cy="16382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93C3F8-A888-D765-5545-BCD133EAF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7227" y="4372414"/>
            <a:ext cx="218304" cy="2183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9FE651-FC42-1E21-5FA7-7109FDF49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770" y="4372414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A77FE0-9581-A7CB-0D35-3F38E912D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488" y="4372414"/>
            <a:ext cx="218304" cy="2183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7B6B30-8288-B938-5059-4B9C4AFB3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603" y="4372414"/>
            <a:ext cx="218304" cy="2183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9C68B5F-1DC0-E07D-6A06-18591E6325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2433" y="5458637"/>
            <a:ext cx="638050" cy="6380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1391BD-7BD1-EB0E-716D-01E4ED411DB0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BD2F25-86E2-0C02-B04D-7FC24A272892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9ABCE9-EB46-4FE8-4CAF-DA24F91DCEF9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DC2BC7E-2E33-A511-F4C8-7A6DB4236924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55320-8187-BC6C-32B2-6994C9F6E6E3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41147F-84CC-B0AB-8179-FE7BB18F8D4B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BF2E41-9D29-C321-4B3D-BA5B8D46697A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39D75-3A6C-76F5-CD01-D4A239B0C8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322952-9DBD-729A-46D4-746E5D17394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A0E7D-F768-0C53-84D5-84C6718862B6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6891D2-DE89-F773-F681-25A1CD99E8DB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8EE77A-F1C5-BD7D-621C-1FD9D253EFA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Project XXX - files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6BDD23-B49E-A4FD-A628-2DF245F3AB8E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769345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342F704F-4E3A-8C39-E5E4-429CFE4E3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7674"/>
              </p:ext>
            </p:extLst>
          </p:nvPr>
        </p:nvGraphicFramePr>
        <p:xfrm>
          <a:off x="2488982" y="2607757"/>
          <a:ext cx="7693450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68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29198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02415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2394130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Uploaded At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Uploaded by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Size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8C7D41D-7EAE-8D49-8B83-BB5C0A6E4DCB}"/>
              </a:ext>
            </a:extLst>
          </p:cNvPr>
          <p:cNvSpPr/>
          <p:nvPr/>
        </p:nvSpPr>
        <p:spPr>
          <a:xfrm>
            <a:off x="8334375" y="1830427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8D1175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Upload Files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DBCCFB3-9AEC-0F0F-842E-8BB2423EE495}"/>
              </a:ext>
            </a:extLst>
          </p:cNvPr>
          <p:cNvSpPr/>
          <p:nvPr/>
        </p:nvSpPr>
        <p:spPr>
          <a:xfrm>
            <a:off x="2488982" y="2316493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Drag files here ↓</a:t>
            </a:r>
            <a:endParaRPr lang="en-FI" sz="105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A5721EC-0655-06E4-1451-EAB1E2C4D38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DB40010-7FD6-6681-6C59-E351EB327C4A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77CADD9-2BDF-A4C1-BE91-8B5FA361EC22}"/>
              </a:ext>
            </a:extLst>
          </p:cNvPr>
          <p:cNvSpPr/>
          <p:nvPr/>
        </p:nvSpPr>
        <p:spPr>
          <a:xfrm>
            <a:off x="8334375" y="5259173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Save &amp; Close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2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595</Words>
  <Application>Microsoft Office PowerPoint</Application>
  <PresentationFormat>Widescreen</PresentationFormat>
  <Paragraphs>328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Ivantsov</dc:creator>
  <cp:lastModifiedBy>Oleg Ivantsov</cp:lastModifiedBy>
  <cp:revision>61</cp:revision>
  <dcterms:created xsi:type="dcterms:W3CDTF">2024-06-20T12:51:40Z</dcterms:created>
  <dcterms:modified xsi:type="dcterms:W3CDTF">2024-06-21T15:39:59Z</dcterms:modified>
</cp:coreProperties>
</file>