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6" r:id="rId5"/>
    <p:sldId id="262" r:id="rId6"/>
    <p:sldId id="261" r:id="rId7"/>
    <p:sldId id="272" r:id="rId8"/>
    <p:sldId id="277" r:id="rId9"/>
    <p:sldId id="280" r:id="rId10"/>
    <p:sldId id="278" r:id="rId11"/>
    <p:sldId id="263" r:id="rId12"/>
    <p:sldId id="273" r:id="rId13"/>
    <p:sldId id="27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A9FF"/>
    <a:srgbClr val="E54335"/>
    <a:srgbClr val="0866FF"/>
    <a:srgbClr val="8D1175"/>
    <a:srgbClr val="F9FAFB"/>
    <a:srgbClr val="B85D60"/>
    <a:srgbClr val="E9ECEF"/>
    <a:srgbClr val="1F1F1F"/>
    <a:srgbClr val="91B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45E-D477-251F-4949-0E698ED45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3A64-176A-3F5F-A117-88EC3CB9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4CCD-50E2-27CF-6CCB-2C30CC28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24/06/2024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76B0-7400-ACBC-5714-4C1A2BF4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1FB1-2A7C-C0E1-2A7E-A954A65C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840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DCE-3B8F-802D-3CCC-0206A144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3D232-6365-0768-8A8C-01E4E9E9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CC23-65D7-D0CA-25E9-B9F23C68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24/06/2024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64B0-7630-0B7E-10CB-BCA14A0A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3C58-18A3-436A-4332-0909A794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123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CDBAC-221E-DA82-C96F-320608FE7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2EBF1-916B-2E8F-0E58-C3EF1EF3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770D-B69B-56E9-8EEC-307BF60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24/06/2024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0371-95E7-22D8-3B95-E347EE81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A865-2008-27FD-9046-3CD86E07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60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C726-E69D-9525-21C7-2E4052E1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EB27-363F-839B-51A0-1DC85C53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44CE2-1E04-1612-1937-BE5AAB8F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24/06/2024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6B53-A089-3E9B-DB38-DBBC622A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281B-DE0E-1967-44AB-8973B8AE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454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54A-BD1C-BD7D-A14D-6670982D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5159-9F22-D43C-DEF3-9AEB3902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55F6-CB66-9DC2-FA63-A552233F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24/06/2024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2080-42D4-F427-645D-C86AB223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8268-2F37-6A9E-A658-ED5662CB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13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84D4-4113-1BA9-E413-50408D26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A36F-63C7-11BF-EFFA-E29C46B6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A413-1AF9-BD82-52C5-1B8C22419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68B1-4FA9-2CAC-0D0F-A19366A1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24/06/2024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B5EED-3062-9BEF-F607-241B72D9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28CC-4B2A-9FCD-11B4-F863D876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19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B3BE-65C3-14D8-CE10-E9E17926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E79A-B1C2-E7FA-8886-8F09AA39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58E9-D334-0FAF-76B1-64FF5A2C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A5199-B1AC-07C4-52A5-F5CB29CB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7B2C7-CDBC-4F32-504D-DC11492ED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9FC93-170B-D617-37BB-C017D9A4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24/06/2024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E297C-10C2-5350-FA89-683B1ED3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50658-F739-E4EB-4C1A-3048A9D1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630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00D8-0B36-E248-A47D-0B1AC11F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EA136-189F-02B2-69F0-247FEEF3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24/06/2024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13F4-FA85-3257-6D60-99997549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B1D-CE23-EBB0-A502-6FD1FC63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925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E72EC-9664-29E8-AB09-F8368776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24/06/2024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69C69-EE27-E849-7E49-FC5746CF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598D-63E0-A259-0D71-C78E3BA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1065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318-E0CD-9A06-4539-FEED97E2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4F50-A2B9-3357-FF1E-5BC8EADA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19B4-8925-71D2-E914-FD6E10119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1267-BDC3-4BBD-EB05-454F47F5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24/06/2024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2E0E8-A82D-A68D-BAF3-1D8542FD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5357-AF7E-1EE2-C271-5384457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60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92B7-8249-F431-20AA-8AB4644D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9B6F5-25C7-BF72-A765-05E663815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95B89-61F1-24AB-7D16-2DE6EA0B8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EFB5-88E3-1AC3-A3B7-E8CE03B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24/06/2024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913E-2B16-0F5B-F77A-10BC93C5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E259-1507-4ABC-9A9A-8A3D805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91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BE2ED-99D1-D534-54B2-9B956B2A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1521-1C5E-0B45-603E-3AD8A307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69C4-244A-EEFC-DDDE-046C0C120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EF7CD-945E-4134-A1D8-FB19BB9BD3C3}" type="datetimeFigureOut">
              <a:rPr lang="en-FI" smtClean="0"/>
              <a:t>24/06/2024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6FFF-2335-66C8-A1D4-D44BD48F8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5379-0E90-BC24-CE03-200B84614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327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microsoft.com/office/2007/relationships/hdphoto" Target="../media/hdphoto1.wdp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mailto:xxxx@xxx.xxx" TargetMode="External"/><Relationship Id="rId7" Type="http://schemas.openxmlformats.org/officeDocument/2006/relationships/image" Target="../media/image15.png"/><Relationship Id="rId2" Type="http://schemas.openxmlformats.org/officeDocument/2006/relationships/hyperlink" Target="mailto:yyy@yyy.yy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mailto:xxxx@xxx.xxx" TargetMode="External"/><Relationship Id="rId7" Type="http://schemas.openxmlformats.org/officeDocument/2006/relationships/image" Target="../media/image17.png"/><Relationship Id="rId2" Type="http://schemas.openxmlformats.org/officeDocument/2006/relationships/hyperlink" Target="mailto:yyy@yyy.yy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20381-28DB-3455-1D43-63EEDAA36353}"/>
              </a:ext>
            </a:extLst>
          </p:cNvPr>
          <p:cNvSpPr/>
          <p:nvPr/>
        </p:nvSpPr>
        <p:spPr>
          <a:xfrm>
            <a:off x="1003327" y="508772"/>
            <a:ext cx="8140673" cy="20000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settings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chat / comments / dialog (?)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dialog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search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notification (invitation, project created and </a:t>
            </a:r>
            <a:r>
              <a:rPr lang="en-US" sz="1200">
                <a:solidFill>
                  <a:srgbClr val="1F1F1F"/>
                </a:solidFill>
                <a:latin typeface="Montserrat" pitchFamily="2" charset="0"/>
              </a:rPr>
              <a:t>so on)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9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08974" y="1159142"/>
            <a:ext cx="9551005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1108974" y="1779517"/>
          <a:ext cx="9551005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17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4887829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Email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Network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Invite and collaborate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23" y="1910057"/>
            <a:ext cx="218304" cy="218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888F6-67F5-AA85-984F-53552BCD71B5}"/>
              </a:ext>
            </a:extLst>
          </p:cNvPr>
          <p:cNvSpPr/>
          <p:nvPr/>
        </p:nvSpPr>
        <p:spPr>
          <a:xfrm>
            <a:off x="9099957" y="129947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ED16FD-A0B6-4AA8-952F-61B73E3644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C1B461-CEB1-415C-0436-D759618D251A}"/>
              </a:ext>
            </a:extLst>
          </p:cNvPr>
          <p:cNvSpPr/>
          <p:nvPr/>
        </p:nvSpPr>
        <p:spPr>
          <a:xfrm>
            <a:off x="2580697" y="1984923"/>
            <a:ext cx="6781801" cy="1987001"/>
          </a:xfrm>
          <a:prstGeom prst="roundRect">
            <a:avLst>
              <a:gd name="adj" fmla="val 580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522C98-E02C-484F-093D-4C88CF149AAB}"/>
              </a:ext>
            </a:extLst>
          </p:cNvPr>
          <p:cNvSpPr/>
          <p:nvPr/>
        </p:nvSpPr>
        <p:spPr>
          <a:xfrm>
            <a:off x="2580697" y="2654935"/>
            <a:ext cx="6781801" cy="1316990"/>
          </a:xfrm>
          <a:prstGeom prst="roundRect">
            <a:avLst>
              <a:gd name="adj" fmla="val 678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B5A118-2E9C-9660-5DED-9D3EEC7822CC}"/>
              </a:ext>
            </a:extLst>
          </p:cNvPr>
          <p:cNvSpPr/>
          <p:nvPr/>
        </p:nvSpPr>
        <p:spPr>
          <a:xfrm>
            <a:off x="2580697" y="2654935"/>
            <a:ext cx="6781801" cy="52315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A313F7-C6F7-3415-1FFA-DE69990524B1}"/>
              </a:ext>
            </a:extLst>
          </p:cNvPr>
          <p:cNvSpPr/>
          <p:nvPr/>
        </p:nvSpPr>
        <p:spPr>
          <a:xfrm>
            <a:off x="2990323" y="2155342"/>
            <a:ext cx="1533525" cy="34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Invite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8567C3-C501-76CB-B839-560EAEC88B26}"/>
              </a:ext>
            </a:extLst>
          </p:cNvPr>
          <p:cNvSpPr/>
          <p:nvPr/>
        </p:nvSpPr>
        <p:spPr>
          <a:xfrm>
            <a:off x="2990324" y="2913083"/>
            <a:ext cx="3439052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Type email to invite 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948242-0581-1A2D-464D-8C210349FA8A}"/>
              </a:ext>
            </a:extLst>
          </p:cNvPr>
          <p:cNvSpPr/>
          <p:nvPr/>
        </p:nvSpPr>
        <p:spPr>
          <a:xfrm>
            <a:off x="7582223" y="3458690"/>
            <a:ext cx="1370649" cy="314971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Send Invitation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D4E126-8C5E-C16E-DB94-2FACCF306E68}"/>
              </a:ext>
            </a:extLst>
          </p:cNvPr>
          <p:cNvSpPr/>
          <p:nvPr/>
        </p:nvSpPr>
        <p:spPr>
          <a:xfrm>
            <a:off x="6711999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35B84D-91FF-8C1F-D912-F1C99C47E266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11D26D-5B66-A2A3-CC55-C73F80FB49E2}"/>
              </a:ext>
            </a:extLst>
          </p:cNvPr>
          <p:cNvSpPr/>
          <p:nvPr/>
        </p:nvSpPr>
        <p:spPr>
          <a:xfrm>
            <a:off x="6705601" y="2931003"/>
            <a:ext cx="2247271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Select projects...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4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358875"/>
            <a:ext cx="5778252" cy="28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	 |             Dates	 | 	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4871262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8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6237997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8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82818"/>
              </p:ext>
            </p:extLst>
          </p:nvPr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92358"/>
              </p:ext>
            </p:extLst>
          </p:nvPr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1179926" y="2743729"/>
            <a:ext cx="1627965" cy="28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690B7-2D6D-0B5B-C1D9-8D81D1E01399}"/>
              </a:ext>
            </a:extLst>
          </p:cNvPr>
          <p:cNvSpPr/>
          <p:nvPr/>
        </p:nvSpPr>
        <p:spPr>
          <a:xfrm>
            <a:off x="6558970" y="5723058"/>
            <a:ext cx="1177200" cy="373629"/>
          </a:xfrm>
          <a:prstGeom prst="roundRect">
            <a:avLst>
              <a:gd name="adj" fmla="val 10603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       Share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AAA15-640A-AB56-70A6-DE112F4BAB8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6704152" y="5782859"/>
            <a:ext cx="254026" cy="25402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9EA1F7-E800-529D-D718-BFA1B352A8F9}"/>
              </a:ext>
            </a:extLst>
          </p:cNvPr>
          <p:cNvSpPr/>
          <p:nvPr/>
        </p:nvSpPr>
        <p:spPr>
          <a:xfrm>
            <a:off x="8198596" y="5723058"/>
            <a:ext cx="1175447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Discuss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9600" y="5806074"/>
            <a:ext cx="239059" cy="23905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D50AE1-240C-D7C8-447C-FB96328F5634}"/>
              </a:ext>
            </a:extLst>
          </p:cNvPr>
          <p:cNvSpPr/>
          <p:nvPr/>
        </p:nvSpPr>
        <p:spPr>
          <a:xfrm>
            <a:off x="9836470" y="5707701"/>
            <a:ext cx="1177200" cy="373629"/>
          </a:xfrm>
          <a:prstGeom prst="roundRect">
            <a:avLst>
              <a:gd name="adj" fmla="val 10603"/>
            </a:avLst>
          </a:prstGeom>
          <a:solidFill>
            <a:srgbClr val="CC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      Delete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B6B60B-CE90-E64C-8EB3-41F495C8388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9982040" y="5770076"/>
            <a:ext cx="250148" cy="25014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47ADA4-ECBD-BC60-AD3B-2E6C63037F4D}"/>
              </a:ext>
            </a:extLst>
          </p:cNvPr>
          <p:cNvSpPr/>
          <p:nvPr/>
        </p:nvSpPr>
        <p:spPr>
          <a:xfrm>
            <a:off x="9628305" y="192576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Create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FE4CB0-E12D-DF75-4EA1-F00DFD90A7D8}"/>
              </a:ext>
            </a:extLst>
          </p:cNvPr>
          <p:cNvSpPr/>
          <p:nvPr/>
        </p:nvSpPr>
        <p:spPr>
          <a:xfrm rot="2561825">
            <a:off x="10680547" y="1942335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during creation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714208-20BE-F7FA-9F14-BF4F1FFE7E35}"/>
              </a:ext>
            </a:extLst>
          </p:cNvPr>
          <p:cNvSpPr/>
          <p:nvPr/>
        </p:nvSpPr>
        <p:spPr>
          <a:xfrm rot="2561825">
            <a:off x="9034804" y="6427851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1A106E-AA70-7E01-8358-A8C549D5826F}"/>
              </a:ext>
            </a:extLst>
          </p:cNvPr>
          <p:cNvSpPr/>
          <p:nvPr/>
        </p:nvSpPr>
        <p:spPr>
          <a:xfrm rot="2561825">
            <a:off x="7377383" y="6427850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2283AC-DD2C-6944-02B3-2E1F4761721F}"/>
              </a:ext>
            </a:extLst>
          </p:cNvPr>
          <p:cNvSpPr/>
          <p:nvPr/>
        </p:nvSpPr>
        <p:spPr>
          <a:xfrm rot="2561825">
            <a:off x="4924109" y="3452890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DF46D6F-3ED4-4516-42F3-8047C4501D9D}"/>
              </a:ext>
            </a:extLst>
          </p:cNvPr>
          <p:cNvSpPr/>
          <p:nvPr/>
        </p:nvSpPr>
        <p:spPr>
          <a:xfrm rot="2561825">
            <a:off x="10370065" y="3467809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0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391BD-7BD1-EB0E-716D-01E4ED411DB0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D2F25-86E2-0C02-B04D-7FC24A272892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9ABCE9-EB46-4FE8-4CAF-DA24F91DCEF9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DC2BC7E-2E33-A511-F4C8-7A6DB4236924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55320-8187-BC6C-32B2-6994C9F6E6E3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41147F-84CC-B0AB-8179-FE7BB18F8D4B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F2E41-9D29-C321-4B3D-BA5B8D46697A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39D75-3A6C-76F5-CD01-D4A239B0C8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322952-9DBD-729A-46D4-746E5D17394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A0E7D-F768-0C53-84D5-84C6718862B6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6891D2-DE89-F773-F681-25A1CD99E8DB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8EE77A-F1C5-BD7D-621C-1FD9D253EFA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Project XXX - files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6BDD23-B49E-A4FD-A628-2DF245F3AB8E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769345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42F704F-4E3A-8C39-E5E4-429CFE4E3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7674"/>
              </p:ext>
            </p:extLst>
          </p:nvPr>
        </p:nvGraphicFramePr>
        <p:xfrm>
          <a:off x="2488982" y="2607757"/>
          <a:ext cx="7693450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68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29198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2415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2394130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At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by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Size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C7D41D-7EAE-8D49-8B83-BB5C0A6E4DCB}"/>
              </a:ext>
            </a:extLst>
          </p:cNvPr>
          <p:cNvSpPr/>
          <p:nvPr/>
        </p:nvSpPr>
        <p:spPr>
          <a:xfrm>
            <a:off x="8334375" y="1830427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Upload Files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DBCCFB3-9AEC-0F0F-842E-8BB2423EE495}"/>
              </a:ext>
            </a:extLst>
          </p:cNvPr>
          <p:cNvSpPr/>
          <p:nvPr/>
        </p:nvSpPr>
        <p:spPr>
          <a:xfrm>
            <a:off x="2488982" y="2316493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Drag files here ↓</a:t>
            </a:r>
            <a:endParaRPr lang="en-FI" sz="105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721EC-0655-06E4-1451-EAB1E2C4D38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DB40010-7FD6-6681-6C59-E351EB327C4A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77CADD9-2BDF-A4C1-BE91-8B5FA361EC22}"/>
              </a:ext>
            </a:extLst>
          </p:cNvPr>
          <p:cNvSpPr/>
          <p:nvPr/>
        </p:nvSpPr>
        <p:spPr>
          <a:xfrm>
            <a:off x="8334375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2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391BD-7BD1-EB0E-716D-01E4ED411DB0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D2F25-86E2-0C02-B04D-7FC24A272892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9ABCE9-EB46-4FE8-4CAF-DA24F91DCEF9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DC2BC7E-2E33-A511-F4C8-7A6DB4236924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55320-8187-BC6C-32B2-6994C9F6E6E3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41147F-84CC-B0AB-8179-FE7BB18F8D4B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F2E41-9D29-C321-4B3D-BA5B8D46697A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39D75-3A6C-76F5-CD01-D4A239B0C8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322952-9DBD-729A-46D4-746E5D17394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A0E7D-F768-0C53-84D5-84C6718862B6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6891D2-DE89-F773-F681-25A1CD99E8DB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8EE77A-F1C5-BD7D-621C-1FD9D253EFA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Project XXX - links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6BDD23-B49E-A4FD-A628-2DF245F3AB8E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769345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5735A34-4136-AF3B-66A0-6B8C09CB6455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42F704F-4E3A-8C39-E5E4-429CFE4E3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58704"/>
              </p:ext>
            </p:extLst>
          </p:nvPr>
        </p:nvGraphicFramePr>
        <p:xfrm>
          <a:off x="2488981" y="2321502"/>
          <a:ext cx="7693449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58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3265310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3855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URL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Comment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Saved By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C7D41D-7EAE-8D49-8B83-BB5C0A6E4DCB}"/>
              </a:ext>
            </a:extLst>
          </p:cNvPr>
          <p:cNvSpPr/>
          <p:nvPr/>
        </p:nvSpPr>
        <p:spPr>
          <a:xfrm>
            <a:off x="8334375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721EC-0655-06E4-1451-EAB1E2C4D38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5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47B60-5DF2-3147-1A4C-A6D3126A7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Name your task...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61372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61372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[project name]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[active / completed]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[deadline]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[profiles/names]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7A9503D-A6C5-16EE-F93D-85B1B2E5C1E7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Create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818A11-486B-DB0F-EA75-C00D1940D1A8}"/>
              </a:ext>
            </a:extLst>
          </p:cNvPr>
          <p:cNvSpPr/>
          <p:nvPr/>
        </p:nvSpPr>
        <p:spPr>
          <a:xfrm>
            <a:off x="2459109" y="2339524"/>
            <a:ext cx="398357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Description...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4F3D68-2B2E-EF05-2732-0FD4E90F398C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F1DC485-D2E2-A1B0-03DD-46C6B4C32534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8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Test TASK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F2A783A-8350-6443-5AD6-2853937451C8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active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Complete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0C8AE51-F0F4-E5BE-9E68-B0E5CB58A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4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rPr>
              <a:t>✔️ Test TASK</a:t>
            </a:r>
            <a:endParaRPr lang="en-FI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completed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Reopen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BCCDB5-F04F-3E69-310F-0E15E8C2E0E2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856ED-3B17-0570-3922-EA0013D06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8FCFF-FE14-F766-18C6-09B757F87ED0}"/>
              </a:ext>
            </a:extLst>
          </p:cNvPr>
          <p:cNvCxnSpPr>
            <a:cxnSpLocks/>
          </p:cNvCxnSpPr>
          <p:nvPr/>
        </p:nvCxnSpPr>
        <p:spPr>
          <a:xfrm>
            <a:off x="2324100" y="3098976"/>
            <a:ext cx="7543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016BB2-5039-9CA6-FA8A-E663DE04F14C}"/>
              </a:ext>
            </a:extLst>
          </p:cNvPr>
          <p:cNvSpPr/>
          <p:nvPr/>
        </p:nvSpPr>
        <p:spPr>
          <a:xfrm>
            <a:off x="4889283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6165120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CE4906-9810-E69C-1080-29AD9AEF7E07}"/>
              </a:ext>
            </a:extLst>
          </p:cNvPr>
          <p:cNvSpPr/>
          <p:nvPr/>
        </p:nvSpPr>
        <p:spPr>
          <a:xfrm>
            <a:off x="4147798" y="20622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Simple Project Manager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BAB5E-C667-361B-186B-C80EDCEA5666}"/>
              </a:ext>
            </a:extLst>
          </p:cNvPr>
          <p:cNvSpPr/>
          <p:nvPr/>
        </p:nvSpPr>
        <p:spPr>
          <a:xfrm>
            <a:off x="4147798" y="62151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Created by Oleg</a:t>
            </a:r>
            <a:endParaRPr lang="en-FI" sz="16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D92ED2-070C-142C-B034-F3A66EC177E9}"/>
              </a:ext>
            </a:extLst>
          </p:cNvPr>
          <p:cNvSpPr/>
          <p:nvPr/>
        </p:nvSpPr>
        <p:spPr>
          <a:xfrm>
            <a:off x="3512174" y="2570749"/>
            <a:ext cx="5167652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Collaborate and manage your tasks efficiently</a:t>
            </a:r>
            <a:endParaRPr lang="en-FI" sz="14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7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93A2D-1A3E-E045-C309-4003EC5A3C00}"/>
              </a:ext>
            </a:extLst>
          </p:cNvPr>
          <p:cNvSpPr/>
          <p:nvPr/>
        </p:nvSpPr>
        <p:spPr>
          <a:xfrm>
            <a:off x="3628414" y="4276200"/>
            <a:ext cx="4935172" cy="970785"/>
          </a:xfrm>
          <a:prstGeom prst="roundRect">
            <a:avLst>
              <a:gd name="adj" fmla="val 85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6F2EFA-89BE-AA66-42A9-0CB3352D3699}"/>
              </a:ext>
            </a:extLst>
          </p:cNvPr>
          <p:cNvSpPr/>
          <p:nvPr/>
        </p:nvSpPr>
        <p:spPr>
          <a:xfrm>
            <a:off x="6307314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08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" rIns="82800"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up with Facebook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D7E478-12A0-4E3E-F06D-7E2B1DD701CA}"/>
              </a:ext>
            </a:extLst>
          </p:cNvPr>
          <p:cNvSpPr/>
          <p:nvPr/>
        </p:nvSpPr>
        <p:spPr>
          <a:xfrm>
            <a:off x="3934978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up with Google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0F7D0D-B145-0AA7-BA53-8447BA5BD836}"/>
              </a:ext>
            </a:extLst>
          </p:cNvPr>
          <p:cNvSpPr/>
          <p:nvPr/>
        </p:nvSpPr>
        <p:spPr>
          <a:xfrm>
            <a:off x="3628414" y="1324740"/>
            <a:ext cx="4935172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E548D8-E795-7C15-1871-DD4AB21B9C5D}"/>
              </a:ext>
            </a:extLst>
          </p:cNvPr>
          <p:cNvSpPr/>
          <p:nvPr/>
        </p:nvSpPr>
        <p:spPr>
          <a:xfrm>
            <a:off x="3934978" y="1808183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CEBE82-80CA-3027-BF94-688A2E5FF421}"/>
              </a:ext>
            </a:extLst>
          </p:cNvPr>
          <p:cNvSpPr/>
          <p:nvPr/>
        </p:nvSpPr>
        <p:spPr>
          <a:xfrm>
            <a:off x="3934978" y="2719664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722F9E-3B1D-7760-A251-EF5F0167EE29}"/>
              </a:ext>
            </a:extLst>
          </p:cNvPr>
          <p:cNvSpPr/>
          <p:nvPr/>
        </p:nvSpPr>
        <p:spPr>
          <a:xfrm>
            <a:off x="393497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135DC-4506-A189-FE97-544D927B2C3C}"/>
              </a:ext>
            </a:extLst>
          </p:cNvPr>
          <p:cNvSpPr/>
          <p:nvPr/>
        </p:nvSpPr>
        <p:spPr>
          <a:xfrm>
            <a:off x="393497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37D57E-038C-ADCE-B99D-ECB8B6A136B2}"/>
              </a:ext>
            </a:extLst>
          </p:cNvPr>
          <p:cNvSpPr/>
          <p:nvPr/>
        </p:nvSpPr>
        <p:spPr>
          <a:xfrm>
            <a:off x="3934978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8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83E135-4B13-3BD3-68C7-106E7D4B0739}"/>
              </a:ext>
            </a:extLst>
          </p:cNvPr>
          <p:cNvSpPr/>
          <p:nvPr/>
        </p:nvSpPr>
        <p:spPr>
          <a:xfrm>
            <a:off x="3628414" y="4276200"/>
            <a:ext cx="4935172" cy="970785"/>
          </a:xfrm>
          <a:prstGeom prst="roundRect">
            <a:avLst>
              <a:gd name="adj" fmla="val 85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B2F9E9-984E-0E21-9341-93EED288C3A5}"/>
              </a:ext>
            </a:extLst>
          </p:cNvPr>
          <p:cNvSpPr/>
          <p:nvPr/>
        </p:nvSpPr>
        <p:spPr>
          <a:xfrm>
            <a:off x="3628414" y="1324740"/>
            <a:ext cx="4935172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1FD76-801F-EA9E-DD2E-5E9F66AD9E4C}"/>
              </a:ext>
            </a:extLst>
          </p:cNvPr>
          <p:cNvSpPr/>
          <p:nvPr/>
        </p:nvSpPr>
        <p:spPr>
          <a:xfrm>
            <a:off x="3934978" y="1808183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476063-B35D-A2B6-042B-6C5B7E3F16D4}"/>
              </a:ext>
            </a:extLst>
          </p:cNvPr>
          <p:cNvSpPr/>
          <p:nvPr/>
        </p:nvSpPr>
        <p:spPr>
          <a:xfrm>
            <a:off x="3934978" y="2719664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1E6B1-50B0-2B6B-4A70-EA8A5CC4D3AD}"/>
              </a:ext>
            </a:extLst>
          </p:cNvPr>
          <p:cNvSpPr/>
          <p:nvPr/>
        </p:nvSpPr>
        <p:spPr>
          <a:xfrm>
            <a:off x="393497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0BCFC-A6F6-30BA-A23B-A9ED8EA8F394}"/>
              </a:ext>
            </a:extLst>
          </p:cNvPr>
          <p:cNvSpPr/>
          <p:nvPr/>
        </p:nvSpPr>
        <p:spPr>
          <a:xfrm>
            <a:off x="393497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3934978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CD21C-DAD5-0605-7430-BEA94A62F707}"/>
              </a:ext>
            </a:extLst>
          </p:cNvPr>
          <p:cNvSpPr/>
          <p:nvPr/>
        </p:nvSpPr>
        <p:spPr>
          <a:xfrm>
            <a:off x="5884686" y="3444330"/>
            <a:ext cx="2971343" cy="373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Forgot your password?</a:t>
            </a:r>
            <a:endParaRPr lang="en-FI" sz="11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26577E-D211-62DA-C034-BD1A65C2AB07}"/>
              </a:ext>
            </a:extLst>
          </p:cNvPr>
          <p:cNvSpPr/>
          <p:nvPr/>
        </p:nvSpPr>
        <p:spPr>
          <a:xfrm>
            <a:off x="6307314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08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in with Facebook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DC694E-2908-7C3E-F11D-48A0E56BBF40}"/>
              </a:ext>
            </a:extLst>
          </p:cNvPr>
          <p:cNvSpPr/>
          <p:nvPr/>
        </p:nvSpPr>
        <p:spPr>
          <a:xfrm>
            <a:off x="3934978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in with Google</a:t>
            </a:r>
            <a:endParaRPr lang="en-FI" sz="12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3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14243" y="115914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AF053-4E00-970E-F5BB-B38B980E81B1}"/>
              </a:ext>
            </a:extLst>
          </p:cNvPr>
          <p:cNvSpPr/>
          <p:nvPr/>
        </p:nvSpPr>
        <p:spPr>
          <a:xfrm>
            <a:off x="6558970" y="115914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84524"/>
              </p:ext>
            </p:extLst>
          </p:nvPr>
        </p:nvGraphicFramePr>
        <p:xfrm>
          <a:off x="1114243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Active/Arc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Projects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CAB2-236C-8E86-D0A3-26BA63032315}"/>
              </a:ext>
            </a:extLst>
          </p:cNvPr>
          <p:cNvSpPr/>
          <p:nvPr/>
        </p:nvSpPr>
        <p:spPr>
          <a:xfrm>
            <a:off x="6831165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71F001-DC0A-A6F1-F4C1-26124D549AAD}"/>
              </a:ext>
            </a:extLst>
          </p:cNvPr>
          <p:cNvSpPr/>
          <p:nvPr/>
        </p:nvSpPr>
        <p:spPr>
          <a:xfrm>
            <a:off x="10408638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49D2DB-8F39-C564-6C8E-53557B8FD4E8}"/>
              </a:ext>
            </a:extLst>
          </p:cNvPr>
          <p:cNvSpPr/>
          <p:nvPr/>
        </p:nvSpPr>
        <p:spPr>
          <a:xfrm>
            <a:off x="4920984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76D2F8-517A-3019-C802-AA6E03876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95653"/>
              </p:ext>
            </p:extLst>
          </p:nvPr>
        </p:nvGraphicFramePr>
        <p:xfrm>
          <a:off x="6558971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04">
                  <a:extLst>
                    <a:ext uri="{9D8B030D-6E8A-4147-A177-3AD203B41FA5}">
                      <a16:colId xmlns:a16="http://schemas.microsoft.com/office/drawing/2014/main" val="381911929"/>
                    </a:ext>
                  </a:extLst>
                </a:gridCol>
                <a:gridCol w="101068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93063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5882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604CECA-CC9D-E7E1-1E50-C2A4220D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7" y="1400175"/>
            <a:ext cx="1187282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1A531E-D80C-1D69-C159-6634C85C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07" y="1400175"/>
            <a:ext cx="1187282" cy="490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3B1505-27E9-8C76-16DE-D6E902E31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994" y="1910057"/>
            <a:ext cx="218304" cy="218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D8DBA-309A-2620-ED9F-63DE4AD8F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648" y="1910057"/>
            <a:ext cx="218304" cy="21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423" y="1910057"/>
            <a:ext cx="218304" cy="218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763874-7599-3AA5-6D83-C23170A13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670" y="1910057"/>
            <a:ext cx="218304" cy="218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71FF9-ED57-1FE7-E66C-8B6F9E02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22" y="1910057"/>
            <a:ext cx="218304" cy="218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9802B7-E4AE-4FA7-36C9-5DB879753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327" y="1910057"/>
            <a:ext cx="218304" cy="218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06E86E-8A3F-0047-5042-A09A46A3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702" y="1910057"/>
            <a:ext cx="218304" cy="218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CF0E78-8593-16B0-B0D9-947082033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165" y="2338439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3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8379"/>
              </p:ext>
            </p:extLst>
          </p:nvPr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Active/Arc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45321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2157477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431110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43190" y="329371"/>
            <a:ext cx="331005" cy="33100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783449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139699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2171792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807696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91525"/>
              </p:ext>
            </p:extLst>
          </p:nvPr>
        </p:nvGraphicFramePr>
        <p:xfrm>
          <a:off x="7061159" y="1779517"/>
          <a:ext cx="3943351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603">
                  <a:extLst>
                    <a:ext uri="{9D8B030D-6E8A-4147-A177-3AD203B41FA5}">
                      <a16:colId xmlns:a16="http://schemas.microsoft.com/office/drawing/2014/main" val="1897336957"/>
                    </a:ext>
                  </a:extLst>
                </a:gridCol>
                <a:gridCol w="843603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02428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23186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2396" y="3238500"/>
            <a:ext cx="190500" cy="190500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69095" y="448677"/>
            <a:ext cx="274094" cy="281424"/>
          </a:xfrm>
          <a:prstGeom prst="round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E1F9CB-E427-AC41-3C22-93D13B7F35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4445" y="1350426"/>
            <a:ext cx="1187282" cy="5324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DDE49-085D-5801-B5C9-1B0B098376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1609" y="2245849"/>
            <a:ext cx="247650" cy="247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B7B35-1E18-B7A4-5B44-56B144229F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0868" y="1350426"/>
            <a:ext cx="1187282" cy="53241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1CC366-01BF-5554-0D6C-68401B4A3E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0694" y="1875871"/>
            <a:ext cx="218304" cy="2183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6C52FB-9BCF-6AD4-8136-AC6819339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5723" y="1875871"/>
            <a:ext cx="218304" cy="2183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AF82C3-A8C3-F23E-B220-4FBC5FFDFA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1929" y="1875871"/>
            <a:ext cx="218304" cy="2183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B185BF-581F-D93B-FD50-284843CE4D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8446" y="1875871"/>
            <a:ext cx="218304" cy="2183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31365E-8D70-384C-178A-EE670F3DB0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6757" y="1882662"/>
            <a:ext cx="218304" cy="2183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46095-A992-9A04-5E3F-81A1B6BA6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8728" y="1878317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AF5C7E7-94A9-0816-A137-B04FE03CEA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30697" y="1875871"/>
            <a:ext cx="218304" cy="218304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B731BC7-A45D-4E3C-3319-769BED5E4005}"/>
              </a:ext>
            </a:extLst>
          </p:cNvPr>
          <p:cNvSpPr/>
          <p:nvPr/>
        </p:nvSpPr>
        <p:spPr>
          <a:xfrm>
            <a:off x="398899" y="2136657"/>
            <a:ext cx="144251" cy="144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>
                <a:latin typeface="Montserrat" pitchFamily="2" charset="0"/>
              </a:rPr>
              <a:t>1</a:t>
            </a:r>
            <a:endParaRPr lang="en-FI" sz="800" b="1" dirty="0">
              <a:latin typeface="Montserrat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77088D-6B22-67C3-F9A7-1ED1918D5385}"/>
              </a:ext>
            </a:extLst>
          </p:cNvPr>
          <p:cNvSpPr txBox="1"/>
          <p:nvPr/>
        </p:nvSpPr>
        <p:spPr>
          <a:xfrm>
            <a:off x="445321" y="1030492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Dashboard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675FECA-A2E2-1DE2-3513-1EF8E4AAB6A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80398" y="1049207"/>
            <a:ext cx="257048" cy="25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78615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1754886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018994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14965" y="294884"/>
            <a:ext cx="405133" cy="4051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380858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99440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17692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405105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400" y="3060509"/>
            <a:ext cx="368491" cy="368491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88723" y="448677"/>
            <a:ext cx="274094" cy="281424"/>
          </a:xfrm>
          <a:prstGeom prst="round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7A7C86D-BFAD-780E-34E6-431A0A217761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81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BF6CA47-4493-CCC9-DFE5-DA3D97E849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485493-9275-BAFC-0907-7453356F12A7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331F25-E21C-1CA9-62C4-29B096DFEBA0}"/>
              </a:ext>
            </a:extLst>
          </p:cNvPr>
          <p:cNvSpPr/>
          <p:nvPr/>
        </p:nvSpPr>
        <p:spPr>
          <a:xfrm>
            <a:off x="3356408" y="1984923"/>
            <a:ext cx="6781801" cy="1987001"/>
          </a:xfrm>
          <a:prstGeom prst="roundRect">
            <a:avLst>
              <a:gd name="adj" fmla="val 580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382DECF-0908-A7F4-9AC2-E1BCF3C353D8}"/>
              </a:ext>
            </a:extLst>
          </p:cNvPr>
          <p:cNvSpPr/>
          <p:nvPr/>
        </p:nvSpPr>
        <p:spPr>
          <a:xfrm>
            <a:off x="3356408" y="2654935"/>
            <a:ext cx="6781801" cy="1316990"/>
          </a:xfrm>
          <a:prstGeom prst="roundRect">
            <a:avLst>
              <a:gd name="adj" fmla="val 678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B543D-231D-0A9A-28FD-17DB30C7004B}"/>
              </a:ext>
            </a:extLst>
          </p:cNvPr>
          <p:cNvSpPr/>
          <p:nvPr/>
        </p:nvSpPr>
        <p:spPr>
          <a:xfrm>
            <a:off x="3356408" y="2654935"/>
            <a:ext cx="6781801" cy="52315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E334F-7271-4210-5B65-AE36E958DB6A}"/>
              </a:ext>
            </a:extLst>
          </p:cNvPr>
          <p:cNvSpPr/>
          <p:nvPr/>
        </p:nvSpPr>
        <p:spPr>
          <a:xfrm>
            <a:off x="3761525" y="2155342"/>
            <a:ext cx="1533525" cy="34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Search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33417A-FD7F-BC26-53D6-DBA7DA843FBA}"/>
              </a:ext>
            </a:extLst>
          </p:cNvPr>
          <p:cNvSpPr/>
          <p:nvPr/>
        </p:nvSpPr>
        <p:spPr>
          <a:xfrm>
            <a:off x="3766034" y="2913083"/>
            <a:ext cx="5962549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Search anything 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CAFBE80-8309-50AE-25F5-ABDC79EC18F2}"/>
              </a:ext>
            </a:extLst>
          </p:cNvPr>
          <p:cNvSpPr/>
          <p:nvPr/>
        </p:nvSpPr>
        <p:spPr>
          <a:xfrm>
            <a:off x="8933600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F9BE70-70DA-80AC-5A05-414B60E19BFF}"/>
              </a:ext>
            </a:extLst>
          </p:cNvPr>
          <p:cNvSpPr/>
          <p:nvPr/>
        </p:nvSpPr>
        <p:spPr>
          <a:xfrm>
            <a:off x="8055971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3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08975" y="1159142"/>
            <a:ext cx="6781800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0554"/>
              </p:ext>
            </p:extLst>
          </p:nvPr>
        </p:nvGraphicFramePr>
        <p:xfrm>
          <a:off x="1108975" y="1779517"/>
          <a:ext cx="6781800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50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651900">
                  <a:extLst>
                    <a:ext uri="{9D8B030D-6E8A-4147-A177-3AD203B41FA5}">
                      <a16:colId xmlns:a16="http://schemas.microsoft.com/office/drawing/2014/main" val="1098550838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Email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2"/>
                        </a:rPr>
                        <a:t>yyy@yyy.yyy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add project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connected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delete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0421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3"/>
                        </a:rPr>
                        <a:t>xxxx@xxx.xxx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waiting...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cancel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Network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Invite and collaborate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D8DBA-309A-2620-ED9F-63DE4AD8F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22" y="1910057"/>
            <a:ext cx="218304" cy="21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23" y="1910057"/>
            <a:ext cx="218304" cy="218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888F6-67F5-AA85-984F-53552BCD71B5}"/>
              </a:ext>
            </a:extLst>
          </p:cNvPr>
          <p:cNvSpPr/>
          <p:nvPr/>
        </p:nvSpPr>
        <p:spPr>
          <a:xfrm>
            <a:off x="6364268" y="129947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 new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D1898-026E-7CF8-7AC5-9C9EB455504A}"/>
              </a:ext>
            </a:extLst>
          </p:cNvPr>
          <p:cNvSpPr/>
          <p:nvPr/>
        </p:nvSpPr>
        <p:spPr>
          <a:xfrm>
            <a:off x="8053693" y="1159142"/>
            <a:ext cx="3262285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35D52C0-086F-BEB1-7BFA-C4039C9A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2888"/>
              </p:ext>
            </p:extLst>
          </p:nvPr>
        </p:nvGraphicFramePr>
        <p:xfrm>
          <a:off x="8053693" y="1779517"/>
          <a:ext cx="3262284" cy="93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2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935108">
                <a:tc>
                  <a:txBody>
                    <a:bodyPr/>
                    <a:lstStyle/>
                    <a:p>
                      <a:pPr algn="ctr"/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BB967DB0-7076-3DC4-5C49-D0D6015B4EB5}"/>
              </a:ext>
            </a:extLst>
          </p:cNvPr>
          <p:cNvSpPr/>
          <p:nvPr/>
        </p:nvSpPr>
        <p:spPr>
          <a:xfrm>
            <a:off x="8245880" y="1307491"/>
            <a:ext cx="3070097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Received Invitations</a:t>
            </a:r>
            <a:endParaRPr lang="en-FI" dirty="0">
              <a:latin typeface="Montserra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924297C-A75C-68A6-B261-45C63FBA4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8633" y="2018670"/>
            <a:ext cx="374988" cy="374988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9536827-0107-DF9A-7322-311783AAFDCF}"/>
              </a:ext>
            </a:extLst>
          </p:cNvPr>
          <p:cNvSpPr/>
          <p:nvPr/>
        </p:nvSpPr>
        <p:spPr>
          <a:xfrm>
            <a:off x="9229370" y="2060728"/>
            <a:ext cx="144251" cy="144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>
                <a:latin typeface="Montserrat" pitchFamily="2" charset="0"/>
              </a:rPr>
              <a:t>1</a:t>
            </a:r>
            <a:endParaRPr lang="en-FI" sz="800" b="1" dirty="0"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F3F121-BE5E-FED4-8206-995F0D0E580B}"/>
              </a:ext>
            </a:extLst>
          </p:cNvPr>
          <p:cNvSpPr/>
          <p:nvPr/>
        </p:nvSpPr>
        <p:spPr>
          <a:xfrm>
            <a:off x="9172575" y="5553268"/>
            <a:ext cx="2143403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Back to Dashboard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169665-82A1-D0FD-8B7C-5B4DD82C4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4975" y="5630544"/>
            <a:ext cx="219075" cy="2190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5715993-2DF2-3B10-9221-6DCCEE9D0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8573" y="2060728"/>
            <a:ext cx="329988" cy="329988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FEF8ED-C5B3-3D37-F51C-D883378FD605}"/>
              </a:ext>
            </a:extLst>
          </p:cNvPr>
          <p:cNvCxnSpPr/>
          <p:nvPr/>
        </p:nvCxnSpPr>
        <p:spPr>
          <a:xfrm flipV="1">
            <a:off x="9514588" y="2059438"/>
            <a:ext cx="372756" cy="3797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FDB37436-4D68-16F0-1B29-9C693A346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125" y="1909518"/>
            <a:ext cx="218304" cy="2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8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08975" y="1159142"/>
            <a:ext cx="6781800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1108975" y="1779517"/>
          <a:ext cx="6781800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50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651900">
                  <a:extLst>
                    <a:ext uri="{9D8B030D-6E8A-4147-A177-3AD203B41FA5}">
                      <a16:colId xmlns:a16="http://schemas.microsoft.com/office/drawing/2014/main" val="1098550838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Email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2"/>
                        </a:rPr>
                        <a:t>yyy@yyy.yyy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add project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connected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delete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0421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3"/>
                        </a:rPr>
                        <a:t>xxxx@xxx.xxx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waiting...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cancel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Network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Invite and collaborate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23" y="1910057"/>
            <a:ext cx="218304" cy="218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888F6-67F5-AA85-984F-53552BCD71B5}"/>
              </a:ext>
            </a:extLst>
          </p:cNvPr>
          <p:cNvSpPr/>
          <p:nvPr/>
        </p:nvSpPr>
        <p:spPr>
          <a:xfrm>
            <a:off x="6364268" y="129947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 new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D1898-026E-7CF8-7AC5-9C9EB455504A}"/>
              </a:ext>
            </a:extLst>
          </p:cNvPr>
          <p:cNvSpPr/>
          <p:nvPr/>
        </p:nvSpPr>
        <p:spPr>
          <a:xfrm>
            <a:off x="8053693" y="1159142"/>
            <a:ext cx="3262285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35D52C0-086F-BEB1-7BFA-C4039C9A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65702"/>
              </p:ext>
            </p:extLst>
          </p:nvPr>
        </p:nvGraphicFramePr>
        <p:xfrm>
          <a:off x="8053693" y="1779517"/>
          <a:ext cx="3262284" cy="93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2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935108">
                <a:tc>
                  <a:txBody>
                    <a:bodyPr/>
                    <a:lstStyle/>
                    <a:p>
                      <a:pPr algn="ctr"/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BB967DB0-7076-3DC4-5C49-D0D6015B4EB5}"/>
              </a:ext>
            </a:extLst>
          </p:cNvPr>
          <p:cNvSpPr/>
          <p:nvPr/>
        </p:nvSpPr>
        <p:spPr>
          <a:xfrm>
            <a:off x="8245880" y="1307491"/>
            <a:ext cx="3070097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Received Invitations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F3F121-BE5E-FED4-8206-995F0D0E580B}"/>
              </a:ext>
            </a:extLst>
          </p:cNvPr>
          <p:cNvSpPr/>
          <p:nvPr/>
        </p:nvSpPr>
        <p:spPr>
          <a:xfrm>
            <a:off x="9172575" y="5553268"/>
            <a:ext cx="2143403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Back to Dashboard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169665-82A1-D0FD-8B7C-5B4DD82C4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4975" y="5630544"/>
            <a:ext cx="219075" cy="21907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CE75C0-8EB3-FA8C-5E7A-134E3523418E}"/>
              </a:ext>
            </a:extLst>
          </p:cNvPr>
          <p:cNvSpPr/>
          <p:nvPr/>
        </p:nvSpPr>
        <p:spPr>
          <a:xfrm>
            <a:off x="10063397" y="2393277"/>
            <a:ext cx="828897" cy="223330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Decline</a:t>
            </a:r>
            <a:endParaRPr lang="en-FI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CCE49-2201-19BE-918F-43D4C32E2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3397" y="2399249"/>
            <a:ext cx="211387" cy="2113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D23F34-75D3-17F5-370B-76C76EDCE2C4}"/>
              </a:ext>
            </a:extLst>
          </p:cNvPr>
          <p:cNvSpPr/>
          <p:nvPr/>
        </p:nvSpPr>
        <p:spPr>
          <a:xfrm>
            <a:off x="8416341" y="1917344"/>
            <a:ext cx="2777439" cy="3381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  |  Project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502A0A-5815-FEBF-7FC0-AAF6BCB823EE}"/>
              </a:ext>
            </a:extLst>
          </p:cNvPr>
          <p:cNvSpPr/>
          <p:nvPr/>
        </p:nvSpPr>
        <p:spPr>
          <a:xfrm>
            <a:off x="9129601" y="2389709"/>
            <a:ext cx="828897" cy="223330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Accept</a:t>
            </a:r>
            <a:endParaRPr lang="en-FI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EF53B-3C8C-5CC7-950D-A2D205ACAF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7704" y="2441105"/>
            <a:ext cx="138331" cy="138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5D8AA9-40C8-A56B-9E41-0D0868744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22" y="1910057"/>
            <a:ext cx="218304" cy="218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1E8D4A-5290-996D-A132-438ED2624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125" y="1909518"/>
            <a:ext cx="218304" cy="218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ADF48D-9058-113A-F42E-7F1D5CEB62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8079570" y="2139138"/>
            <a:ext cx="215866" cy="2158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8E5602-F45D-6CA0-5541-B91A0594F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5612" y="2148169"/>
            <a:ext cx="215866" cy="2158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E2AFE9-39DE-ACD4-6E6D-F9DE540F30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9749" y="181569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705</Words>
  <Application>Microsoft Office PowerPoint</Application>
  <PresentationFormat>Widescreen</PresentationFormat>
  <Paragraphs>348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Ivantsov</dc:creator>
  <cp:lastModifiedBy>Oleg Ivantsov</cp:lastModifiedBy>
  <cp:revision>98</cp:revision>
  <dcterms:created xsi:type="dcterms:W3CDTF">2024-06-20T12:51:40Z</dcterms:created>
  <dcterms:modified xsi:type="dcterms:W3CDTF">2024-06-24T19:28:12Z</dcterms:modified>
</cp:coreProperties>
</file>