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6" r:id="rId5"/>
    <p:sldId id="262" r:id="rId6"/>
    <p:sldId id="261" r:id="rId7"/>
    <p:sldId id="272" r:id="rId8"/>
    <p:sldId id="277" r:id="rId9"/>
    <p:sldId id="280" r:id="rId10"/>
    <p:sldId id="278" r:id="rId11"/>
    <p:sldId id="263" r:id="rId12"/>
    <p:sldId id="273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FF"/>
    <a:srgbClr val="CC0000"/>
    <a:srgbClr val="00A9FF"/>
    <a:srgbClr val="E54335"/>
    <a:srgbClr val="8D1175"/>
    <a:srgbClr val="F9FAFB"/>
    <a:srgbClr val="B85D60"/>
    <a:srgbClr val="E9ECEF"/>
    <a:srgbClr val="1F1F1F"/>
    <a:srgbClr val="91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0381-28DB-3455-1D43-63EEDAA36353}"/>
              </a:ext>
            </a:extLst>
          </p:cNvPr>
          <p:cNvSpPr/>
          <p:nvPr/>
        </p:nvSpPr>
        <p:spPr>
          <a:xfrm>
            <a:off x="1003327" y="508772"/>
            <a:ext cx="8140673" cy="20000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chat / comments / dialog (?)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dialog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notification (invitation, project created and </a:t>
            </a:r>
            <a:r>
              <a:rPr lang="en-US" sz="1200">
                <a:solidFill>
                  <a:srgbClr val="1F1F1F"/>
                </a:solidFill>
                <a:latin typeface="Montserrat" pitchFamily="2" charset="0"/>
              </a:rPr>
              <a:t>so on)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4" y="1159142"/>
            <a:ext cx="9551005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4" y="1779517"/>
          <a:ext cx="9551005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17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8782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9099957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D16FD-A0B6-4AA8-952F-61B73E3644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1B461-CEB1-415C-0436-D759618D251A}"/>
              </a:ext>
            </a:extLst>
          </p:cNvPr>
          <p:cNvSpPr/>
          <p:nvPr/>
        </p:nvSpPr>
        <p:spPr>
          <a:xfrm>
            <a:off x="2580697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2C98-E02C-484F-093D-4C88CF149AAB}"/>
              </a:ext>
            </a:extLst>
          </p:cNvPr>
          <p:cNvSpPr/>
          <p:nvPr/>
        </p:nvSpPr>
        <p:spPr>
          <a:xfrm>
            <a:off x="2580697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A118-2E9C-9660-5DED-9D3EEC7822CC}"/>
              </a:ext>
            </a:extLst>
          </p:cNvPr>
          <p:cNvSpPr/>
          <p:nvPr/>
        </p:nvSpPr>
        <p:spPr>
          <a:xfrm>
            <a:off x="2580697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313F7-C6F7-3415-1FFA-DE69990524B1}"/>
              </a:ext>
            </a:extLst>
          </p:cNvPr>
          <p:cNvSpPr/>
          <p:nvPr/>
        </p:nvSpPr>
        <p:spPr>
          <a:xfrm>
            <a:off x="2990323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Invite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8567C3-C501-76CB-B839-560EAEC88B26}"/>
              </a:ext>
            </a:extLst>
          </p:cNvPr>
          <p:cNvSpPr/>
          <p:nvPr/>
        </p:nvSpPr>
        <p:spPr>
          <a:xfrm>
            <a:off x="2990324" y="2913083"/>
            <a:ext cx="3439052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Type email to invite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48242-0581-1A2D-464D-8C210349FA8A}"/>
              </a:ext>
            </a:extLst>
          </p:cNvPr>
          <p:cNvSpPr/>
          <p:nvPr/>
        </p:nvSpPr>
        <p:spPr>
          <a:xfrm>
            <a:off x="7582223" y="3458690"/>
            <a:ext cx="1370649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Send Invitation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4E126-8C5E-C16E-DB94-2FACCF306E68}"/>
              </a:ext>
            </a:extLst>
          </p:cNvPr>
          <p:cNvSpPr/>
          <p:nvPr/>
        </p:nvSpPr>
        <p:spPr>
          <a:xfrm>
            <a:off x="6711999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5B84D-91FF-8C1F-D912-F1C99C47E266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11D26D-5B66-A2A3-CC55-C73F80FB49E2}"/>
              </a:ext>
            </a:extLst>
          </p:cNvPr>
          <p:cNvSpPr/>
          <p:nvPr/>
        </p:nvSpPr>
        <p:spPr>
          <a:xfrm>
            <a:off x="6705601" y="2931003"/>
            <a:ext cx="2247271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Select projects...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358875"/>
            <a:ext cx="577825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	 |             Dates	 | 	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4871262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6237997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2358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1179926" y="2743729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CC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Delete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9982040" y="5770076"/>
            <a:ext cx="250148" cy="250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7ADA4-ECBD-BC60-AD3B-2E6C63037F4D}"/>
              </a:ext>
            </a:extLst>
          </p:cNvPr>
          <p:cNvSpPr/>
          <p:nvPr/>
        </p:nvSpPr>
        <p:spPr>
          <a:xfrm>
            <a:off x="9628305" y="192576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E4CB0-E12D-DF75-4EA1-F00DFD90A7D8}"/>
              </a:ext>
            </a:extLst>
          </p:cNvPr>
          <p:cNvSpPr/>
          <p:nvPr/>
        </p:nvSpPr>
        <p:spPr>
          <a:xfrm rot="2561825">
            <a:off x="10680547" y="1942335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during creation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14208-20BE-F7FA-9F14-BF4F1FFE7E35}"/>
              </a:ext>
            </a:extLst>
          </p:cNvPr>
          <p:cNvSpPr/>
          <p:nvPr/>
        </p:nvSpPr>
        <p:spPr>
          <a:xfrm rot="2561825">
            <a:off x="9034804" y="6427851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A106E-AA70-7E01-8358-A8C549D5826F}"/>
              </a:ext>
            </a:extLst>
          </p:cNvPr>
          <p:cNvSpPr/>
          <p:nvPr/>
        </p:nvSpPr>
        <p:spPr>
          <a:xfrm rot="2561825">
            <a:off x="7377383" y="642785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283AC-DD2C-6944-02B3-2E1F4761721F}"/>
              </a:ext>
            </a:extLst>
          </p:cNvPr>
          <p:cNvSpPr/>
          <p:nvPr/>
        </p:nvSpPr>
        <p:spPr>
          <a:xfrm rot="2561825">
            <a:off x="4924109" y="345289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F46D6F-3ED4-4516-42F3-8047C4501D9D}"/>
              </a:ext>
            </a:extLst>
          </p:cNvPr>
          <p:cNvSpPr/>
          <p:nvPr/>
        </p:nvSpPr>
        <p:spPr>
          <a:xfrm rot="2561825">
            <a:off x="10370065" y="3467809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704"/>
              </p:ext>
            </p:extLst>
          </p:nvPr>
        </p:nvGraphicFramePr>
        <p:xfrm>
          <a:off x="2488981" y="2321502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7B60-5DF2-3147-1A4C-A6D3126A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rIns="82800"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45321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2157477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431110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43190" y="329371"/>
            <a:ext cx="331005" cy="3310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783449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139699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21717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807696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69095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B731BC7-A45D-4E3C-3319-769BED5E4005}"/>
              </a:ext>
            </a:extLst>
          </p:cNvPr>
          <p:cNvSpPr/>
          <p:nvPr/>
        </p:nvSpPr>
        <p:spPr>
          <a:xfrm>
            <a:off x="398899" y="2136657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088D-6B22-67C3-F9A7-1ED1918D5385}"/>
              </a:ext>
            </a:extLst>
          </p:cNvPr>
          <p:cNvSpPr txBox="1"/>
          <p:nvPr/>
        </p:nvSpPr>
        <p:spPr>
          <a:xfrm>
            <a:off x="445321" y="10304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Dashboard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75FECA-A2E2-1DE2-3513-1EF8E4AAB6A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80398" y="1049207"/>
            <a:ext cx="257048" cy="2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F6CA47-4493-CCC9-DFE5-DA3D97E84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356408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356408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35640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61525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66034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33600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597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554"/>
              </p:ext>
            </p:extLst>
          </p:nvPr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888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4297C-A75C-68A6-B261-45C63FBA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33" y="2018670"/>
            <a:ext cx="374988" cy="37498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9536827-0107-DF9A-7322-311783AAFDCF}"/>
              </a:ext>
            </a:extLst>
          </p:cNvPr>
          <p:cNvSpPr/>
          <p:nvPr/>
        </p:nvSpPr>
        <p:spPr>
          <a:xfrm>
            <a:off x="9229370" y="2060728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715993-2DF2-3B10-9221-6DCCEE9D0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573" y="2060728"/>
            <a:ext cx="329988" cy="32998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FEF8ED-C5B3-3D37-F51C-D883378FD605}"/>
              </a:ext>
            </a:extLst>
          </p:cNvPr>
          <p:cNvCxnSpPr/>
          <p:nvPr/>
        </p:nvCxnSpPr>
        <p:spPr>
          <a:xfrm flipV="1">
            <a:off x="9514588" y="2059438"/>
            <a:ext cx="372756" cy="3797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DB37436-4D68-16F0-1B29-9C693A34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5702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E75C0-8EB3-FA8C-5E7A-134E3523418E}"/>
              </a:ext>
            </a:extLst>
          </p:cNvPr>
          <p:cNvSpPr/>
          <p:nvPr/>
        </p:nvSpPr>
        <p:spPr>
          <a:xfrm>
            <a:off x="10063397" y="2393277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Decline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CE49-2201-19BE-918F-43D4C32E2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397" y="2399249"/>
            <a:ext cx="211387" cy="211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23F34-75D3-17F5-370B-76C76EDCE2C4}"/>
              </a:ext>
            </a:extLst>
          </p:cNvPr>
          <p:cNvSpPr/>
          <p:nvPr/>
        </p:nvSpPr>
        <p:spPr>
          <a:xfrm>
            <a:off x="8416341" y="1917344"/>
            <a:ext cx="2777439" cy="3381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  |  Project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02A0A-5815-FEBF-7FC0-AAF6BCB823EE}"/>
              </a:ext>
            </a:extLst>
          </p:cNvPr>
          <p:cNvSpPr/>
          <p:nvPr/>
        </p:nvSpPr>
        <p:spPr>
          <a:xfrm>
            <a:off x="9129601" y="2389709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Accept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F53B-3C8C-5CC7-950D-A2D205AC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04" y="2441105"/>
            <a:ext cx="138331" cy="138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D8AA9-40C8-A56B-9E41-0D086874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E8D4A-5290-996D-A132-438ED262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DF48D-9058-113A-F42E-7F1D5CEB62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079570" y="2139138"/>
            <a:ext cx="215866" cy="21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8E5602-F45D-6CA0-5541-B91A0594F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612" y="2148169"/>
            <a:ext cx="215866" cy="215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2AFE9-39DE-ACD4-6E6D-F9DE540F3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749" y="181569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705</Words>
  <Application>Microsoft Office PowerPoint</Application>
  <PresentationFormat>Widescreen</PresentationFormat>
  <Paragraphs>348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99</cp:revision>
  <dcterms:created xsi:type="dcterms:W3CDTF">2024-06-20T12:51:40Z</dcterms:created>
  <dcterms:modified xsi:type="dcterms:W3CDTF">2024-06-25T15:01:59Z</dcterms:modified>
</cp:coreProperties>
</file>