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6" r:id="rId4"/>
    <p:sldId id="261" r:id="rId5"/>
    <p:sldId id="262" r:id="rId6"/>
    <p:sldId id="272" r:id="rId7"/>
    <p:sldId id="275" r:id="rId8"/>
    <p:sldId id="263" r:id="rId9"/>
    <p:sldId id="273" r:id="rId10"/>
    <p:sldId id="27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335"/>
    <a:srgbClr val="0866FF"/>
    <a:srgbClr val="8D1175"/>
    <a:srgbClr val="00A9FF"/>
    <a:srgbClr val="F9FAFB"/>
    <a:srgbClr val="B85D60"/>
    <a:srgbClr val="E9ECEF"/>
    <a:srgbClr val="1F1F1F"/>
    <a:srgbClr val="91B8CB"/>
    <a:srgbClr val="F0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37242"/>
              </p:ext>
            </p:extLst>
          </p:nvPr>
        </p:nvGraphicFramePr>
        <p:xfrm>
          <a:off x="2488981" y="2607757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93A2D-1A3E-E045-C309-4003EC5A3C00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2EFA-89BE-AA66-42A9-0CB3352D3699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7E478-12A0-4E3E-F06D-7E2B1DD701CA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F7D0D-B145-0AA7-BA53-8447BA5BD836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E548D8-E795-7C15-1871-DD4AB21B9C5D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CEBE82-80CA-3027-BF94-688A2E5FF421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22F9E-3B1D-7760-A251-EF5F0167EE29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135DC-4506-A189-FE97-544D927B2C3C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37D57E-038C-ADCE-B99D-ECB8B6A136B2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D21C-DAD5-0605-7430-BEA94A62F707}"/>
              </a:ext>
            </a:extLst>
          </p:cNvPr>
          <p:cNvSpPr/>
          <p:nvPr/>
        </p:nvSpPr>
        <p:spPr>
          <a:xfrm>
            <a:off x="5884686" y="3444330"/>
            <a:ext cx="2971343" cy="37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Forgot your password?</a:t>
            </a:r>
            <a:endParaRPr lang="en-FI" sz="11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6577E-D211-62DA-C034-BD1A65C2AB07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C694E-2908-7C3E-F11D-48A0E56BBF40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96" y="3238500"/>
            <a:ext cx="190500" cy="190500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002902-AB0A-C38A-F9E2-9D274EAF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2705100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2705100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2705100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114726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114726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286801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7409172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002902-AB0A-C38A-F9E2-9D274EAF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F595C2-9537-D772-9A5D-7546E9CF8848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F41602-AEE8-2A4E-64EF-19BC7F85CD24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0E39FF-2473-40F6-CFB2-36D967436B06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A9F675E-3C15-0BEA-F21E-F9538C32DA4F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49899-DFE6-281D-35A8-E0DC3DD34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CE4B77-1820-B81B-EB32-B685AFF2F4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1D4AD92-76C3-0A74-E48D-EC87076823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9216AEC-FFE2-F7A8-0729-48E1DC499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BB5C146-2AAF-AC52-C98A-54E4067CB3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4AC6F3F-41A0-3DEF-1DC3-1D120A4E2C1A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42B8195-6757-FE8D-3F8E-DB5848043F62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31E34F-AA02-96F5-9E7B-3A0831CFD43B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E02C395-33A5-3A5E-C042-07A7A56FC54C}"/>
              </a:ext>
            </a:extLst>
          </p:cNvPr>
          <p:cNvSpPr/>
          <p:nvPr/>
        </p:nvSpPr>
        <p:spPr>
          <a:xfrm>
            <a:off x="1613330" y="1138106"/>
            <a:ext cx="8965341" cy="622600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B4C7B3-2DE0-43D2-9FE3-68A053BE1AB2}"/>
              </a:ext>
            </a:extLst>
          </p:cNvPr>
          <p:cNvSpPr/>
          <p:nvPr/>
        </p:nvSpPr>
        <p:spPr>
          <a:xfrm>
            <a:off x="1613330" y="1563759"/>
            <a:ext cx="8965341" cy="4069044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A4D04CB-A3C0-EFA9-9A06-8FA7F049ED17}"/>
              </a:ext>
            </a:extLst>
          </p:cNvPr>
          <p:cNvSpPr/>
          <p:nvPr/>
        </p:nvSpPr>
        <p:spPr>
          <a:xfrm>
            <a:off x="1613330" y="5292710"/>
            <a:ext cx="8965341" cy="679790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5ED9FC5-7C0D-4B81-B30C-0A4C23B88422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My Network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C21AB-F99D-13E0-D4AA-8E09AA179003}"/>
              </a:ext>
            </a:extLst>
          </p:cNvPr>
          <p:cNvCxnSpPr>
            <a:cxnSpLocks/>
          </p:cNvCxnSpPr>
          <p:nvPr/>
        </p:nvCxnSpPr>
        <p:spPr>
          <a:xfrm>
            <a:off x="2480622" y="2257204"/>
            <a:ext cx="723075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DF4D671-000D-4234-2763-3AAB22D8C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47251"/>
              </p:ext>
            </p:extLst>
          </p:nvPr>
        </p:nvGraphicFramePr>
        <p:xfrm>
          <a:off x="2480621" y="2399656"/>
          <a:ext cx="723075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44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4843311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Contact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AA508C5-FFC7-5690-F1FF-4E47A76DD003}"/>
              </a:ext>
            </a:extLst>
          </p:cNvPr>
          <p:cNvSpPr/>
          <p:nvPr/>
        </p:nvSpPr>
        <p:spPr>
          <a:xfrm>
            <a:off x="8326013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8D117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03C24FF-B78E-65F0-7EFE-24368110E83C}"/>
              </a:ext>
            </a:extLst>
          </p:cNvPr>
          <p:cNvSpPr/>
          <p:nvPr/>
        </p:nvSpPr>
        <p:spPr>
          <a:xfrm>
            <a:off x="2480621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AEC1F75-576C-054E-97E9-059208972A6D}"/>
              </a:ext>
            </a:extLst>
          </p:cNvPr>
          <p:cNvSpPr/>
          <p:nvPr/>
        </p:nvSpPr>
        <p:spPr>
          <a:xfrm>
            <a:off x="8326013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3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4177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85008D-7750-4454-1A3C-89423D727631}"/>
              </a:ext>
            </a:extLst>
          </p:cNvPr>
          <p:cNvSpPr/>
          <p:nvPr/>
        </p:nvSpPr>
        <p:spPr>
          <a:xfrm>
            <a:off x="7511942" y="2445261"/>
            <a:ext cx="1086272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Share Project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BDFA8B-11A1-9612-BE28-E2FE389D6347}"/>
              </a:ext>
            </a:extLst>
          </p:cNvPr>
          <p:cNvSpPr/>
          <p:nvPr/>
        </p:nvSpPr>
        <p:spPr>
          <a:xfrm>
            <a:off x="9805163" y="2606844"/>
            <a:ext cx="1086272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Discuss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690B7-2D6D-0B5B-C1D9-8D81D1E01399}"/>
              </a:ext>
            </a:extLst>
          </p:cNvPr>
          <p:cNvSpPr/>
          <p:nvPr/>
        </p:nvSpPr>
        <p:spPr>
          <a:xfrm>
            <a:off x="6558970" y="5723058"/>
            <a:ext cx="117720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       Share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A15-640A-AB56-70A6-DE112F4BA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152" y="5782859"/>
            <a:ext cx="254026" cy="2540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EA1F7-E800-529D-D718-BFA1B352A8F9}"/>
              </a:ext>
            </a:extLst>
          </p:cNvPr>
          <p:cNvSpPr/>
          <p:nvPr/>
        </p:nvSpPr>
        <p:spPr>
          <a:xfrm>
            <a:off x="8198596" y="5723058"/>
            <a:ext cx="1175447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Discuss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9600" y="5806074"/>
            <a:ext cx="239059" cy="2390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50AE1-240C-D7C8-447C-FB96328F5634}"/>
              </a:ext>
            </a:extLst>
          </p:cNvPr>
          <p:cNvSpPr/>
          <p:nvPr/>
        </p:nvSpPr>
        <p:spPr>
          <a:xfrm>
            <a:off x="9836470" y="5707701"/>
            <a:ext cx="117720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       Delete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B6B60B-CE90-E64C-8EB3-41F495C838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0140" y="5770076"/>
            <a:ext cx="250148" cy="2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8D117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605</Words>
  <Application>Microsoft Office PowerPoint</Application>
  <PresentationFormat>Widescreen</PresentationFormat>
  <Paragraphs>333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72</cp:revision>
  <dcterms:created xsi:type="dcterms:W3CDTF">2024-06-20T12:51:40Z</dcterms:created>
  <dcterms:modified xsi:type="dcterms:W3CDTF">2024-06-21T21:29:20Z</dcterms:modified>
</cp:coreProperties>
</file>