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173"/>
    <a:srgbClr val="C1E5F5"/>
    <a:srgbClr val="8D1175"/>
    <a:srgbClr val="F6B4E9"/>
    <a:srgbClr val="550A46"/>
    <a:srgbClr val="00A9FF"/>
    <a:srgbClr val="006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20/06/2024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DE1727-CE41-5675-F3FA-413B40C94CB8}"/>
              </a:ext>
            </a:extLst>
          </p:cNvPr>
          <p:cNvSpPr txBox="1"/>
          <p:nvPr/>
        </p:nvSpPr>
        <p:spPr>
          <a:xfrm>
            <a:off x="10334625" y="3238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504825" y="990600"/>
            <a:ext cx="11182350" cy="5543550"/>
          </a:xfrm>
          <a:prstGeom prst="roundRect">
            <a:avLst>
              <a:gd name="adj" fmla="val 4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A683BB-0B9C-BEB8-BE79-68805CCEFCE3}"/>
              </a:ext>
            </a:extLst>
          </p:cNvPr>
          <p:cNvSpPr/>
          <p:nvPr/>
        </p:nvSpPr>
        <p:spPr>
          <a:xfrm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 (LOGO)</a:t>
            </a:r>
            <a:endParaRPr lang="en-FI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75D7BD-A864-AC63-4982-BB32AFD74BBF}"/>
              </a:ext>
            </a:extLst>
          </p:cNvPr>
          <p:cNvSpPr/>
          <p:nvPr/>
        </p:nvSpPr>
        <p:spPr>
          <a:xfrm>
            <a:off x="1190625" y="1224063"/>
            <a:ext cx="4438650" cy="4333875"/>
          </a:xfrm>
          <a:prstGeom prst="roundRect">
            <a:avLst>
              <a:gd name="adj" fmla="val 743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90625" y="1224062"/>
            <a:ext cx="4438650" cy="1275946"/>
          </a:xfrm>
          <a:prstGeom prst="roundRect">
            <a:avLst>
              <a:gd name="adj" fmla="val 29929"/>
            </a:avLst>
          </a:prstGeom>
          <a:solidFill>
            <a:srgbClr val="074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B9E89-2556-0565-7EC9-2F2F7D6EF14F}"/>
              </a:ext>
            </a:extLst>
          </p:cNvPr>
          <p:cNvSpPr/>
          <p:nvPr/>
        </p:nvSpPr>
        <p:spPr>
          <a:xfrm>
            <a:off x="1190625" y="1881174"/>
            <a:ext cx="4438650" cy="4011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C51EE3-3912-8FF8-5435-7D2D311261AC}"/>
              </a:ext>
            </a:extLst>
          </p:cNvPr>
          <p:cNvSpPr/>
          <p:nvPr/>
        </p:nvSpPr>
        <p:spPr>
          <a:xfrm>
            <a:off x="1190625" y="5507578"/>
            <a:ext cx="4438650" cy="770107"/>
          </a:xfrm>
          <a:prstGeom prst="roundRect">
            <a:avLst>
              <a:gd name="adj" fmla="val 4406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1381328" y="1362227"/>
            <a:ext cx="1533322" cy="267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Projects</a:t>
            </a:r>
            <a:endParaRPr lang="en-FI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4902740" y="1307948"/>
            <a:ext cx="428017" cy="428017"/>
          </a:xfrm>
          <a:prstGeom prst="ellipse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74173"/>
                </a:solidFill>
              </a:rPr>
              <a:t>+</a:t>
            </a:r>
            <a:endParaRPr lang="en-FI" sz="2400" dirty="0">
              <a:solidFill>
                <a:srgbClr val="07417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DEC185-C9C2-1E88-A3A2-3ECA7D20CE7B}"/>
              </a:ext>
            </a:extLst>
          </p:cNvPr>
          <p:cNvSpPr/>
          <p:nvPr/>
        </p:nvSpPr>
        <p:spPr>
          <a:xfrm>
            <a:off x="6473757" y="1241810"/>
            <a:ext cx="4438650" cy="4333875"/>
          </a:xfrm>
          <a:prstGeom prst="roundRect">
            <a:avLst>
              <a:gd name="adj" fmla="val 743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473757" y="1241809"/>
            <a:ext cx="4438650" cy="1187266"/>
          </a:xfrm>
          <a:prstGeom prst="roundRect">
            <a:avLst>
              <a:gd name="adj" fmla="val 29929"/>
            </a:avLst>
          </a:prstGeom>
          <a:solidFill>
            <a:srgbClr val="074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07D29-D870-C7F9-894F-037ECDB13C4A}"/>
              </a:ext>
            </a:extLst>
          </p:cNvPr>
          <p:cNvSpPr/>
          <p:nvPr/>
        </p:nvSpPr>
        <p:spPr>
          <a:xfrm>
            <a:off x="6473757" y="1986997"/>
            <a:ext cx="4438650" cy="4011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F161E4-3668-DE77-90EF-0300DE162EF0}"/>
              </a:ext>
            </a:extLst>
          </p:cNvPr>
          <p:cNvSpPr/>
          <p:nvPr/>
        </p:nvSpPr>
        <p:spPr>
          <a:xfrm>
            <a:off x="6473757" y="5525325"/>
            <a:ext cx="4438650" cy="770107"/>
          </a:xfrm>
          <a:prstGeom prst="roundRect">
            <a:avLst>
              <a:gd name="adj" fmla="val 4406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6531211" y="1412706"/>
            <a:ext cx="1798604" cy="267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Tasks</a:t>
            </a:r>
            <a:endParaRPr lang="en-FI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185872" y="1307948"/>
            <a:ext cx="428017" cy="428017"/>
          </a:xfrm>
          <a:prstGeom prst="ellipse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74173"/>
                </a:solidFill>
              </a:rPr>
              <a:t>+</a:t>
            </a:r>
            <a:endParaRPr lang="en-FI" sz="2400" dirty="0">
              <a:solidFill>
                <a:srgbClr val="074173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A6CBD35-07E1-2BF4-C6CE-E41753251D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870867" y="340901"/>
            <a:ext cx="315005" cy="3150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E88E5E-EE0E-0037-920C-69FD5DC1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221609" y="266236"/>
            <a:ext cx="482909" cy="48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8F2B46-5119-EF1E-AC17-0EDD263D26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103026" y="323850"/>
            <a:ext cx="369332" cy="369332"/>
          </a:xfrm>
          <a:prstGeom prst="rect">
            <a:avLst/>
          </a:prstGeom>
        </p:spPr>
      </p:pic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05733"/>
              </p:ext>
            </p:extLst>
          </p:nvPr>
        </p:nvGraphicFramePr>
        <p:xfrm>
          <a:off x="1185356" y="1881174"/>
          <a:ext cx="4438650" cy="918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6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84519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5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4173"/>
                          </a:solidFill>
                        </a:rPr>
                        <a:t>name</a:t>
                      </a:r>
                      <a:endParaRPr lang="en-FI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4173"/>
                          </a:solidFill>
                        </a:rPr>
                        <a:t>status</a:t>
                      </a:r>
                      <a:endParaRPr lang="en-FI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4173"/>
                          </a:solidFill>
                        </a:rPr>
                        <a:t>collaborators</a:t>
                      </a:r>
                      <a:endParaRPr lang="en-FI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59341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A89A8D3-D479-CC21-4E0D-CA22D5927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3449"/>
              </p:ext>
            </p:extLst>
          </p:nvPr>
        </p:nvGraphicFramePr>
        <p:xfrm>
          <a:off x="6473756" y="1881174"/>
          <a:ext cx="4438650" cy="918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4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00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5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4173"/>
                          </a:solidFill>
                        </a:rPr>
                        <a:t>name</a:t>
                      </a:r>
                      <a:endParaRPr lang="en-FI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4173"/>
                          </a:solidFill>
                        </a:rPr>
                        <a:t>project</a:t>
                      </a:r>
                      <a:endParaRPr lang="en-FI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4173"/>
                          </a:solidFill>
                        </a:rPr>
                        <a:t>deadline</a:t>
                      </a:r>
                      <a:endParaRPr lang="en-FI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59341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0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504825" y="990600"/>
            <a:ext cx="11182350" cy="5543550"/>
          </a:xfrm>
          <a:prstGeom prst="roundRect">
            <a:avLst>
              <a:gd name="adj" fmla="val 4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94F0D1-2D64-674E-A8E9-04C47292D667}"/>
              </a:ext>
            </a:extLst>
          </p:cNvPr>
          <p:cNvSpPr/>
          <p:nvPr/>
        </p:nvSpPr>
        <p:spPr>
          <a:xfrm>
            <a:off x="1190625" y="1224062"/>
            <a:ext cx="10151826" cy="1275946"/>
          </a:xfrm>
          <a:prstGeom prst="roundRect">
            <a:avLst>
              <a:gd name="adj" fmla="val 29929"/>
            </a:avLst>
          </a:prstGeom>
          <a:solidFill>
            <a:srgbClr val="074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64639-4424-11D7-FE16-8512610738DA}"/>
              </a:ext>
            </a:extLst>
          </p:cNvPr>
          <p:cNvSpPr/>
          <p:nvPr/>
        </p:nvSpPr>
        <p:spPr>
          <a:xfrm>
            <a:off x="3531139" y="2694999"/>
            <a:ext cx="4477359" cy="2850205"/>
          </a:xfrm>
          <a:prstGeom prst="roundRect">
            <a:avLst>
              <a:gd name="adj" fmla="val 833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E1727-CE41-5675-F3FA-413B40C94CB8}"/>
              </a:ext>
            </a:extLst>
          </p:cNvPr>
          <p:cNvSpPr txBox="1"/>
          <p:nvPr/>
        </p:nvSpPr>
        <p:spPr>
          <a:xfrm>
            <a:off x="10334625" y="3238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A683BB-0B9C-BEB8-BE79-68805CCEFCE3}"/>
              </a:ext>
            </a:extLst>
          </p:cNvPr>
          <p:cNvSpPr/>
          <p:nvPr/>
        </p:nvSpPr>
        <p:spPr>
          <a:xfrm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 (LOGO)</a:t>
            </a:r>
            <a:endParaRPr lang="en-FI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A6CBD35-07E1-2BF4-C6CE-E41753251D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870867" y="340901"/>
            <a:ext cx="315005" cy="3150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E88E5E-EE0E-0037-920C-69FD5DC1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221609" y="266236"/>
            <a:ext cx="482909" cy="48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8F2B46-5119-EF1E-AC17-0EDD263D26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103026" y="323850"/>
            <a:ext cx="369332" cy="3693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8BACFE-80E0-B047-F55D-8B1C61AFBEBA}"/>
              </a:ext>
            </a:extLst>
          </p:cNvPr>
          <p:cNvSpPr/>
          <p:nvPr/>
        </p:nvSpPr>
        <p:spPr>
          <a:xfrm>
            <a:off x="1190624" y="2572494"/>
            <a:ext cx="234051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74173"/>
                </a:solidFill>
              </a:rPr>
              <a:t>Status</a:t>
            </a:r>
          </a:p>
          <a:p>
            <a:r>
              <a:rPr lang="en-US" dirty="0">
                <a:solidFill>
                  <a:srgbClr val="074173"/>
                </a:solidFill>
              </a:rPr>
              <a:t>Dates</a:t>
            </a:r>
          </a:p>
          <a:p>
            <a:r>
              <a:rPr lang="en-US" dirty="0">
                <a:solidFill>
                  <a:srgbClr val="074173"/>
                </a:solidFill>
              </a:rPr>
              <a:t>Collaborators</a:t>
            </a:r>
            <a:endParaRPr lang="en-FI" dirty="0">
              <a:solidFill>
                <a:srgbClr val="07417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2A0C26-D6D4-8D5C-AEC6-B84D219EFB9F}"/>
              </a:ext>
            </a:extLst>
          </p:cNvPr>
          <p:cNvSpPr/>
          <p:nvPr/>
        </p:nvSpPr>
        <p:spPr>
          <a:xfrm>
            <a:off x="1190624" y="3692797"/>
            <a:ext cx="234051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74173"/>
                </a:solidFill>
              </a:rPr>
              <a:t>Description</a:t>
            </a:r>
            <a:endParaRPr lang="en-FI" dirty="0">
              <a:solidFill>
                <a:srgbClr val="07417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0D49D-D48A-6B99-27CD-E86F5005772C}"/>
              </a:ext>
            </a:extLst>
          </p:cNvPr>
          <p:cNvSpPr/>
          <p:nvPr/>
        </p:nvSpPr>
        <p:spPr>
          <a:xfrm>
            <a:off x="3755485" y="2535218"/>
            <a:ext cx="234051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74173"/>
                </a:solidFill>
              </a:rPr>
              <a:t>TASKS</a:t>
            </a:r>
            <a:endParaRPr lang="en-FI" b="1" dirty="0">
              <a:solidFill>
                <a:srgbClr val="074173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5BCDB8-04DD-7143-D88D-0650410D7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49477"/>
              </p:ext>
            </p:extLst>
          </p:nvPr>
        </p:nvGraphicFramePr>
        <p:xfrm>
          <a:off x="3531139" y="3432213"/>
          <a:ext cx="4477360" cy="918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4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925352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927487">
                  <a:extLst>
                    <a:ext uri="{9D8B030D-6E8A-4147-A177-3AD203B41FA5}">
                      <a16:colId xmlns:a16="http://schemas.microsoft.com/office/drawing/2014/main" val="1679390293"/>
                    </a:ext>
                  </a:extLst>
                </a:gridCol>
              </a:tblGrid>
              <a:tr h="4593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name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who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deadline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status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59341"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22FD5F8-AD76-E5EE-03C4-C48B94423BE1}"/>
              </a:ext>
            </a:extLst>
          </p:cNvPr>
          <p:cNvSpPr/>
          <p:nvPr/>
        </p:nvSpPr>
        <p:spPr>
          <a:xfrm>
            <a:off x="7306190" y="2883468"/>
            <a:ext cx="428017" cy="428017"/>
          </a:xfrm>
          <a:prstGeom prst="ellipse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74173"/>
                </a:solidFill>
              </a:rPr>
              <a:t>+</a:t>
            </a:r>
            <a:endParaRPr lang="en-FI" sz="2400" dirty="0">
              <a:solidFill>
                <a:srgbClr val="07417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E29E6-10F6-FA12-7F09-EF34B4A28835}"/>
              </a:ext>
            </a:extLst>
          </p:cNvPr>
          <p:cNvSpPr/>
          <p:nvPr/>
        </p:nvSpPr>
        <p:spPr>
          <a:xfrm>
            <a:off x="4640094" y="2942943"/>
            <a:ext cx="1995496" cy="428017"/>
          </a:xfrm>
          <a:prstGeom prst="ellipse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74173"/>
                </a:solidFill>
              </a:rPr>
              <a:t>go to tasks -&gt;</a:t>
            </a:r>
            <a:endParaRPr lang="en-FI" sz="1600" dirty="0">
              <a:solidFill>
                <a:srgbClr val="074173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C12FC-8418-A0B4-CE82-1CEFDF8E1557}"/>
              </a:ext>
            </a:extLst>
          </p:cNvPr>
          <p:cNvSpPr/>
          <p:nvPr/>
        </p:nvSpPr>
        <p:spPr>
          <a:xfrm>
            <a:off x="1595335" y="14166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9714BF5-92ED-D912-CD39-C39FE6621269}"/>
              </a:ext>
            </a:extLst>
          </p:cNvPr>
          <p:cNvSpPr/>
          <p:nvPr/>
        </p:nvSpPr>
        <p:spPr>
          <a:xfrm>
            <a:off x="8232844" y="2701691"/>
            <a:ext cx="3104451" cy="2850205"/>
          </a:xfrm>
          <a:prstGeom prst="roundRect">
            <a:avLst>
              <a:gd name="adj" fmla="val 833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FD0C74-B369-7FE1-3C44-2473A13B0FCC}"/>
              </a:ext>
            </a:extLst>
          </p:cNvPr>
          <p:cNvSpPr/>
          <p:nvPr/>
        </p:nvSpPr>
        <p:spPr>
          <a:xfrm>
            <a:off x="8457190" y="2541910"/>
            <a:ext cx="288010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74173"/>
                </a:solidFill>
              </a:rPr>
              <a:t>MATERIALS (like windows explorer)</a:t>
            </a:r>
            <a:endParaRPr lang="en-FI" b="1" dirty="0">
              <a:solidFill>
                <a:srgbClr val="074173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562BFB-23D7-3FA9-5735-38C2B3E0E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653" y="3566620"/>
            <a:ext cx="541192" cy="541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34EDAE-A753-4B90-6BFC-71AC324C4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26" y="4382580"/>
            <a:ext cx="541192" cy="541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BD5C09-BACF-C81F-3380-F8A359270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700" y="3671807"/>
            <a:ext cx="541192" cy="5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504825" y="990600"/>
            <a:ext cx="11182350" cy="5543550"/>
          </a:xfrm>
          <a:prstGeom prst="roundRect">
            <a:avLst>
              <a:gd name="adj" fmla="val 4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94F0D1-2D64-674E-A8E9-04C47292D667}"/>
              </a:ext>
            </a:extLst>
          </p:cNvPr>
          <p:cNvSpPr/>
          <p:nvPr/>
        </p:nvSpPr>
        <p:spPr>
          <a:xfrm>
            <a:off x="1190625" y="1224062"/>
            <a:ext cx="10151826" cy="1275946"/>
          </a:xfrm>
          <a:prstGeom prst="roundRect">
            <a:avLst>
              <a:gd name="adj" fmla="val 29929"/>
            </a:avLst>
          </a:prstGeom>
          <a:solidFill>
            <a:srgbClr val="074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64639-4424-11D7-FE16-8512610738DA}"/>
              </a:ext>
            </a:extLst>
          </p:cNvPr>
          <p:cNvSpPr/>
          <p:nvPr/>
        </p:nvSpPr>
        <p:spPr>
          <a:xfrm>
            <a:off x="3531139" y="2694999"/>
            <a:ext cx="4477359" cy="2850205"/>
          </a:xfrm>
          <a:prstGeom prst="roundRect">
            <a:avLst>
              <a:gd name="adj" fmla="val 833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E1727-CE41-5675-F3FA-413B40C94CB8}"/>
              </a:ext>
            </a:extLst>
          </p:cNvPr>
          <p:cNvSpPr txBox="1"/>
          <p:nvPr/>
        </p:nvSpPr>
        <p:spPr>
          <a:xfrm>
            <a:off x="10334625" y="3238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A683BB-0B9C-BEB8-BE79-68805CCEFCE3}"/>
              </a:ext>
            </a:extLst>
          </p:cNvPr>
          <p:cNvSpPr/>
          <p:nvPr/>
        </p:nvSpPr>
        <p:spPr>
          <a:xfrm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 (LOGO)</a:t>
            </a:r>
            <a:endParaRPr lang="en-FI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A6CBD35-07E1-2BF4-C6CE-E41753251D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870867" y="340901"/>
            <a:ext cx="315005" cy="3150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E88E5E-EE0E-0037-920C-69FD5DC1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221609" y="266236"/>
            <a:ext cx="482909" cy="48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8F2B46-5119-EF1E-AC17-0EDD263D26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103026" y="323850"/>
            <a:ext cx="369332" cy="3693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8BACFE-80E0-B047-F55D-8B1C61AFBEBA}"/>
              </a:ext>
            </a:extLst>
          </p:cNvPr>
          <p:cNvSpPr/>
          <p:nvPr/>
        </p:nvSpPr>
        <p:spPr>
          <a:xfrm>
            <a:off x="1190624" y="2572494"/>
            <a:ext cx="234051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74173"/>
                </a:solidFill>
              </a:rPr>
              <a:t>Status</a:t>
            </a:r>
          </a:p>
          <a:p>
            <a:r>
              <a:rPr lang="en-US" dirty="0">
                <a:solidFill>
                  <a:srgbClr val="074173"/>
                </a:solidFill>
              </a:rPr>
              <a:t>Dates</a:t>
            </a:r>
          </a:p>
          <a:p>
            <a:r>
              <a:rPr lang="en-US" dirty="0">
                <a:solidFill>
                  <a:srgbClr val="074173"/>
                </a:solidFill>
              </a:rPr>
              <a:t>Collaborators</a:t>
            </a:r>
            <a:endParaRPr lang="en-FI" dirty="0">
              <a:solidFill>
                <a:srgbClr val="07417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2A0C26-D6D4-8D5C-AEC6-B84D219EFB9F}"/>
              </a:ext>
            </a:extLst>
          </p:cNvPr>
          <p:cNvSpPr/>
          <p:nvPr/>
        </p:nvSpPr>
        <p:spPr>
          <a:xfrm>
            <a:off x="1190624" y="3692797"/>
            <a:ext cx="234051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74173"/>
                </a:solidFill>
              </a:rPr>
              <a:t>Description</a:t>
            </a:r>
            <a:endParaRPr lang="en-FI" dirty="0">
              <a:solidFill>
                <a:srgbClr val="07417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0D49D-D48A-6B99-27CD-E86F5005772C}"/>
              </a:ext>
            </a:extLst>
          </p:cNvPr>
          <p:cNvSpPr/>
          <p:nvPr/>
        </p:nvSpPr>
        <p:spPr>
          <a:xfrm>
            <a:off x="3755485" y="2535218"/>
            <a:ext cx="234051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74173"/>
                </a:solidFill>
              </a:rPr>
              <a:t>TASKS</a:t>
            </a:r>
            <a:endParaRPr lang="en-FI" b="1" dirty="0">
              <a:solidFill>
                <a:srgbClr val="074173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5BCDB8-04DD-7143-D88D-0650410D77AB}"/>
              </a:ext>
            </a:extLst>
          </p:cNvPr>
          <p:cNvGraphicFramePr>
            <a:graphicFrameLocks noGrp="1"/>
          </p:cNvGraphicFramePr>
          <p:nvPr/>
        </p:nvGraphicFramePr>
        <p:xfrm>
          <a:off x="3531139" y="3432213"/>
          <a:ext cx="4477360" cy="918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4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925352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927487">
                  <a:extLst>
                    <a:ext uri="{9D8B030D-6E8A-4147-A177-3AD203B41FA5}">
                      <a16:colId xmlns:a16="http://schemas.microsoft.com/office/drawing/2014/main" val="1679390293"/>
                    </a:ext>
                  </a:extLst>
                </a:gridCol>
              </a:tblGrid>
              <a:tr h="4593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name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who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deadline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74173"/>
                          </a:solidFill>
                        </a:rPr>
                        <a:t>status</a:t>
                      </a:r>
                      <a:endParaRPr lang="en-FI" sz="1400" dirty="0">
                        <a:solidFill>
                          <a:srgbClr val="074173"/>
                        </a:solidFill>
                      </a:endParaRPr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59341"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dirty="0"/>
                    </a:p>
                  </a:txBody>
                  <a:tcPr>
                    <a:solidFill>
                      <a:srgbClr val="C1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22FD5F8-AD76-E5EE-03C4-C48B94423BE1}"/>
              </a:ext>
            </a:extLst>
          </p:cNvPr>
          <p:cNvSpPr/>
          <p:nvPr/>
        </p:nvSpPr>
        <p:spPr>
          <a:xfrm>
            <a:off x="7306190" y="2883468"/>
            <a:ext cx="428017" cy="428017"/>
          </a:xfrm>
          <a:prstGeom prst="ellipse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74173"/>
                </a:solidFill>
              </a:rPr>
              <a:t>+</a:t>
            </a:r>
            <a:endParaRPr lang="en-FI" sz="2400" dirty="0">
              <a:solidFill>
                <a:srgbClr val="07417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E29E6-10F6-FA12-7F09-EF34B4A28835}"/>
              </a:ext>
            </a:extLst>
          </p:cNvPr>
          <p:cNvSpPr/>
          <p:nvPr/>
        </p:nvSpPr>
        <p:spPr>
          <a:xfrm>
            <a:off x="4640094" y="2942943"/>
            <a:ext cx="1995496" cy="428017"/>
          </a:xfrm>
          <a:prstGeom prst="ellipse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74173"/>
                </a:solidFill>
              </a:rPr>
              <a:t>go to tasks -&gt;</a:t>
            </a:r>
            <a:endParaRPr lang="en-FI" sz="1600" dirty="0">
              <a:solidFill>
                <a:srgbClr val="074173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C12FC-8418-A0B4-CE82-1CEFDF8E1557}"/>
              </a:ext>
            </a:extLst>
          </p:cNvPr>
          <p:cNvSpPr/>
          <p:nvPr/>
        </p:nvSpPr>
        <p:spPr>
          <a:xfrm>
            <a:off x="1595335" y="14166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9714BF5-92ED-D912-CD39-C39FE6621269}"/>
              </a:ext>
            </a:extLst>
          </p:cNvPr>
          <p:cNvSpPr/>
          <p:nvPr/>
        </p:nvSpPr>
        <p:spPr>
          <a:xfrm>
            <a:off x="8232844" y="2701691"/>
            <a:ext cx="3104451" cy="2850205"/>
          </a:xfrm>
          <a:prstGeom prst="roundRect">
            <a:avLst>
              <a:gd name="adj" fmla="val 833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FD0C74-B369-7FE1-3C44-2473A13B0FCC}"/>
              </a:ext>
            </a:extLst>
          </p:cNvPr>
          <p:cNvSpPr/>
          <p:nvPr/>
        </p:nvSpPr>
        <p:spPr>
          <a:xfrm>
            <a:off x="8457190" y="2541910"/>
            <a:ext cx="2880105" cy="1275946"/>
          </a:xfrm>
          <a:prstGeom prst="roundRect">
            <a:avLst>
              <a:gd name="adj" fmla="val 2992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74173"/>
                </a:solidFill>
              </a:rPr>
              <a:t>MATERIALS (like windows explorer)</a:t>
            </a:r>
            <a:endParaRPr lang="en-FI" b="1" dirty="0">
              <a:solidFill>
                <a:srgbClr val="074173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562BFB-23D7-3FA9-5735-38C2B3E0E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653" y="3566620"/>
            <a:ext cx="541192" cy="541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34EDAE-A753-4B90-6BFC-71AC324C4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26" y="4382580"/>
            <a:ext cx="541192" cy="541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BD5C09-BACF-C81F-3380-F8A359270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700" y="3671807"/>
            <a:ext cx="541192" cy="5411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8058A8-2CE3-EF00-774F-9E62925AB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DD0256-6E9F-F34C-70BF-78424A8CA5F6}"/>
              </a:ext>
            </a:extLst>
          </p:cNvPr>
          <p:cNvSpPr/>
          <p:nvPr/>
        </p:nvSpPr>
        <p:spPr>
          <a:xfrm>
            <a:off x="1877437" y="1625289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074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7F4D6F-A1B2-2026-2789-F401E6888A5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POP-UP WINDOW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B2C214-DF09-1D19-2CD3-1A64A668790D}"/>
              </a:ext>
            </a:extLst>
          </p:cNvPr>
          <p:cNvSpPr/>
          <p:nvPr/>
        </p:nvSpPr>
        <p:spPr>
          <a:xfrm>
            <a:off x="1877437" y="1964986"/>
            <a:ext cx="8570069" cy="392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0DF0C9-4FB5-8D45-8A20-03BCB5B440E6}"/>
              </a:ext>
            </a:extLst>
          </p:cNvPr>
          <p:cNvSpPr/>
          <p:nvPr/>
        </p:nvSpPr>
        <p:spPr>
          <a:xfrm>
            <a:off x="1877437" y="5693937"/>
            <a:ext cx="8570069" cy="536644"/>
          </a:xfrm>
          <a:prstGeom prst="roundRect">
            <a:avLst>
              <a:gd name="adj" fmla="val 4406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CAB9AB-766B-843B-EE0F-019B957FD940}"/>
              </a:ext>
            </a:extLst>
          </p:cNvPr>
          <p:cNvSpPr/>
          <p:nvPr/>
        </p:nvSpPr>
        <p:spPr>
          <a:xfrm>
            <a:off x="2291469" y="2161933"/>
            <a:ext cx="3506215" cy="63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your task</a:t>
            </a:r>
            <a:endParaRPr lang="en-FI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C3AAB-879E-7C4C-EFE6-8003E2272B2B}"/>
              </a:ext>
            </a:extLst>
          </p:cNvPr>
          <p:cNvSpPr/>
          <p:nvPr/>
        </p:nvSpPr>
        <p:spPr>
          <a:xfrm>
            <a:off x="2291469" y="2934756"/>
            <a:ext cx="3506215" cy="63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FI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05F885-AEAF-6E6D-9EC5-F51195FBD100}"/>
              </a:ext>
            </a:extLst>
          </p:cNvPr>
          <p:cNvSpPr/>
          <p:nvPr/>
        </p:nvSpPr>
        <p:spPr>
          <a:xfrm>
            <a:off x="2291469" y="4938520"/>
            <a:ext cx="3506215" cy="63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en-FI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1A2DBA-0690-0F1A-F6BE-B5B085EDF35F}"/>
              </a:ext>
            </a:extLst>
          </p:cNvPr>
          <p:cNvSpPr/>
          <p:nvPr/>
        </p:nvSpPr>
        <p:spPr>
          <a:xfrm>
            <a:off x="6433476" y="2161933"/>
            <a:ext cx="1721795" cy="3411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dirty="0"/>
              <a:t>project</a:t>
            </a:r>
          </a:p>
          <a:p>
            <a:endParaRPr lang="en-US" dirty="0"/>
          </a:p>
          <a:p>
            <a:r>
              <a:rPr lang="en-US" dirty="0"/>
              <a:t>status</a:t>
            </a:r>
          </a:p>
          <a:p>
            <a:r>
              <a:rPr lang="en-US" dirty="0"/>
              <a:t>deadline</a:t>
            </a:r>
          </a:p>
          <a:p>
            <a:r>
              <a:rPr lang="en-US" dirty="0"/>
              <a:t>assigned</a:t>
            </a:r>
          </a:p>
          <a:p>
            <a:endParaRPr lang="en-US" dirty="0"/>
          </a:p>
          <a:p>
            <a:r>
              <a:rPr lang="en-US" dirty="0"/>
              <a:t>custom fields 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010DC-B112-8D29-ABD6-250AEB1A59F0}"/>
              </a:ext>
            </a:extLst>
          </p:cNvPr>
          <p:cNvSpPr/>
          <p:nvPr/>
        </p:nvSpPr>
        <p:spPr>
          <a:xfrm>
            <a:off x="8371436" y="2161933"/>
            <a:ext cx="1721795" cy="3411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active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people</a:t>
            </a:r>
          </a:p>
          <a:p>
            <a:endParaRPr lang="en-US" dirty="0"/>
          </a:p>
          <a:p>
            <a:r>
              <a:rPr lang="en-US" dirty="0"/>
              <a:t>custom fields +</a:t>
            </a:r>
          </a:p>
        </p:txBody>
      </p:sp>
    </p:spTree>
    <p:extLst>
      <p:ext uri="{BB962C8B-B14F-4D97-AF65-F5344CB8AC3E}">
        <p14:creationId xmlns:p14="http://schemas.microsoft.com/office/powerpoint/2010/main" val="254869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94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7</cp:revision>
  <dcterms:created xsi:type="dcterms:W3CDTF">2024-06-20T12:51:40Z</dcterms:created>
  <dcterms:modified xsi:type="dcterms:W3CDTF">2024-06-20T14:32:37Z</dcterms:modified>
</cp:coreProperties>
</file>