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1" r:id="rId5"/>
    <p:sldId id="272" r:id="rId6"/>
    <p:sldId id="262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B"/>
    <a:srgbClr val="E54335"/>
    <a:srgbClr val="B85D60"/>
    <a:srgbClr val="E9ECEF"/>
    <a:srgbClr val="1F1F1F"/>
    <a:srgbClr val="91B8CB"/>
    <a:srgbClr val="F0A9AE"/>
    <a:srgbClr val="808368"/>
    <a:srgbClr val="5C542E"/>
    <a:srgbClr val="85A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21/06/2024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8FCFF-FE14-F766-18C6-09B757F87ED0}"/>
              </a:ext>
            </a:extLst>
          </p:cNvPr>
          <p:cNvCxnSpPr>
            <a:cxnSpLocks/>
          </p:cNvCxnSpPr>
          <p:nvPr/>
        </p:nvCxnSpPr>
        <p:spPr>
          <a:xfrm>
            <a:off x="2324100" y="3098976"/>
            <a:ext cx="7543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016BB2-5039-9CA6-FA8A-E663DE04F14C}"/>
              </a:ext>
            </a:extLst>
          </p:cNvPr>
          <p:cNvSpPr/>
          <p:nvPr/>
        </p:nvSpPr>
        <p:spPr>
          <a:xfrm>
            <a:off x="4889283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165120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E4906-9810-E69C-1080-29AD9AEF7E07}"/>
              </a:ext>
            </a:extLst>
          </p:cNvPr>
          <p:cNvSpPr/>
          <p:nvPr/>
        </p:nvSpPr>
        <p:spPr>
          <a:xfrm>
            <a:off x="4147798" y="20622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Simple Project Manager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BAB5E-C667-361B-186B-C80EDCEA5666}"/>
              </a:ext>
            </a:extLst>
          </p:cNvPr>
          <p:cNvSpPr/>
          <p:nvPr/>
        </p:nvSpPr>
        <p:spPr>
          <a:xfrm>
            <a:off x="4147798" y="62151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Created by Oleg</a:t>
            </a:r>
            <a:endParaRPr lang="en-FI" sz="16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92ED2-070C-142C-B034-F3A66EC177E9}"/>
              </a:ext>
            </a:extLst>
          </p:cNvPr>
          <p:cNvSpPr/>
          <p:nvPr/>
        </p:nvSpPr>
        <p:spPr>
          <a:xfrm>
            <a:off x="3512174" y="2570749"/>
            <a:ext cx="5167652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Collaborate and manage your tasks efficiently</a:t>
            </a:r>
            <a:endParaRPr lang="en-FI" sz="14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✔️ 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completed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Reopen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CCDB5-F04F-3E69-310F-0E15E8C2E0E2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856ED-3B17-0570-3922-EA0013D0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8006453" y="1324740"/>
            <a:ext cx="3328297" cy="970785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1616805" y="1324740"/>
            <a:ext cx="6098445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1908009" y="1808183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1908009" y="2719664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190800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190800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319965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3D65-96A2-DA1F-AFA0-9CE227860ECC}"/>
              </a:ext>
            </a:extLst>
          </p:cNvPr>
          <p:cNvSpPr/>
          <p:nvPr/>
        </p:nvSpPr>
        <p:spPr>
          <a:xfrm>
            <a:off x="8763000" y="1564827"/>
            <a:ext cx="2116995" cy="472356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Montserrat" pitchFamily="2" charset="0"/>
              </a:rPr>
              <a:t>Sign Up with Google</a:t>
            </a:r>
            <a:endParaRPr lang="en-FI" sz="1400" dirty="0">
              <a:latin typeface="Montserrat" pitchFamily="2" charset="0"/>
            </a:endParaRPr>
          </a:p>
        </p:txBody>
      </p:sp>
      <p:pic>
        <p:nvPicPr>
          <p:cNvPr id="1026" name="Picture 2" descr="Logo, google, g icon - Free download on Iconfinder">
            <a:extLst>
              <a:ext uri="{FF2B5EF4-FFF2-40B4-BE49-F238E27FC236}">
                <a16:creationId xmlns:a16="http://schemas.microsoft.com/office/drawing/2014/main" id="{DCD71BEA-73CF-2867-7449-7683A362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24" y="1575132"/>
            <a:ext cx="451746" cy="4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18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8006453" y="1324740"/>
            <a:ext cx="3328297" cy="970785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1616805" y="1324740"/>
            <a:ext cx="6098445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1908009" y="1808183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1908009" y="2719664"/>
            <a:ext cx="5416716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190800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190800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319965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3D65-96A2-DA1F-AFA0-9CE227860ECC}"/>
              </a:ext>
            </a:extLst>
          </p:cNvPr>
          <p:cNvSpPr/>
          <p:nvPr/>
        </p:nvSpPr>
        <p:spPr>
          <a:xfrm>
            <a:off x="8763000" y="1564827"/>
            <a:ext cx="2116995" cy="472356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Montserrat" pitchFamily="2" charset="0"/>
              </a:rPr>
              <a:t>Sign In with Google</a:t>
            </a:r>
            <a:endParaRPr lang="en-FI" sz="1400" dirty="0">
              <a:latin typeface="Montserrat" pitchFamily="2" charset="0"/>
            </a:endParaRPr>
          </a:p>
        </p:txBody>
      </p:sp>
      <p:pic>
        <p:nvPicPr>
          <p:cNvPr id="1026" name="Picture 2" descr="Logo, google, g icon - Free download on Iconfinder">
            <a:extLst>
              <a:ext uri="{FF2B5EF4-FFF2-40B4-BE49-F238E27FC236}">
                <a16:creationId xmlns:a16="http://schemas.microsoft.com/office/drawing/2014/main" id="{DCD71BEA-73CF-2867-7449-7683A362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24" y="1575132"/>
            <a:ext cx="451746" cy="4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67562"/>
              </p:ext>
            </p:extLst>
          </p:nvPr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56543"/>
              </p:ext>
            </p:extLst>
          </p:nvPr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E002902-AB0A-C38A-F9E2-9D274EAFA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31F25-E21C-1CA9-62C4-29B096DFEBA0}"/>
              </a:ext>
            </a:extLst>
          </p:cNvPr>
          <p:cNvSpPr/>
          <p:nvPr/>
        </p:nvSpPr>
        <p:spPr>
          <a:xfrm>
            <a:off x="3406239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2DECF-0908-A7F4-9AC2-E1BCF3C353D8}"/>
              </a:ext>
            </a:extLst>
          </p:cNvPr>
          <p:cNvSpPr/>
          <p:nvPr/>
        </p:nvSpPr>
        <p:spPr>
          <a:xfrm>
            <a:off x="3406239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B543D-231D-0A9A-28FD-17DB30C7004B}"/>
              </a:ext>
            </a:extLst>
          </p:cNvPr>
          <p:cNvSpPr/>
          <p:nvPr/>
        </p:nvSpPr>
        <p:spPr>
          <a:xfrm>
            <a:off x="3406238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E334F-7271-4210-5B65-AE36E958DB6A}"/>
              </a:ext>
            </a:extLst>
          </p:cNvPr>
          <p:cNvSpPr/>
          <p:nvPr/>
        </p:nvSpPr>
        <p:spPr>
          <a:xfrm>
            <a:off x="3757191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Search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33417A-FD7F-BC26-53D6-DBA7DA843FBA}"/>
              </a:ext>
            </a:extLst>
          </p:cNvPr>
          <p:cNvSpPr/>
          <p:nvPr/>
        </p:nvSpPr>
        <p:spPr>
          <a:xfrm>
            <a:off x="3757191" y="2913083"/>
            <a:ext cx="5962549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 anything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FBE80-8309-50AE-25F5-ABDC79EC18F2}"/>
              </a:ext>
            </a:extLst>
          </p:cNvPr>
          <p:cNvSpPr/>
          <p:nvPr/>
        </p:nvSpPr>
        <p:spPr>
          <a:xfrm>
            <a:off x="8929266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F9BE70-70DA-80AC-5A05-414B60E19BFF}"/>
              </a:ext>
            </a:extLst>
          </p:cNvPr>
          <p:cNvSpPr/>
          <p:nvPr/>
        </p:nvSpPr>
        <p:spPr>
          <a:xfrm>
            <a:off x="8051637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14243" y="115914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558970" y="115914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45155"/>
              </p:ext>
            </p:extLst>
          </p:nvPr>
        </p:nvGraphicFramePr>
        <p:xfrm>
          <a:off x="1114243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Projects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CAB2-236C-8E86-D0A3-26BA63032315}"/>
              </a:ext>
            </a:extLst>
          </p:cNvPr>
          <p:cNvSpPr/>
          <p:nvPr/>
        </p:nvSpPr>
        <p:spPr>
          <a:xfrm>
            <a:off x="6831165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1F001-DC0A-A6F1-F4C1-26124D549AAD}"/>
              </a:ext>
            </a:extLst>
          </p:cNvPr>
          <p:cNvSpPr/>
          <p:nvPr/>
        </p:nvSpPr>
        <p:spPr>
          <a:xfrm>
            <a:off x="10408638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9D2DB-8F39-C564-6C8E-53557B8FD4E8}"/>
              </a:ext>
            </a:extLst>
          </p:cNvPr>
          <p:cNvSpPr/>
          <p:nvPr/>
        </p:nvSpPr>
        <p:spPr>
          <a:xfrm>
            <a:off x="4920984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D2F8-517A-3019-C802-AA6E0387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2647"/>
              </p:ext>
            </p:extLst>
          </p:nvPr>
        </p:nvGraphicFramePr>
        <p:xfrm>
          <a:off x="6558971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5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1079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3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03741"/>
              </p:ext>
            </p:extLst>
          </p:nvPr>
        </p:nvGraphicFramePr>
        <p:xfrm>
          <a:off x="1114243" y="4253407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40247"/>
              </p:ext>
            </p:extLst>
          </p:nvPr>
        </p:nvGraphicFramePr>
        <p:xfrm>
          <a:off x="6558969" y="4253407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Name your task...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61372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61372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[project name]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[active / completed]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[deadline]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[profiles/names]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A9503D-A6C5-16EE-F93D-85B1B2E5C1E7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818A11-486B-DB0F-EA75-C00D1940D1A8}"/>
              </a:ext>
            </a:extLst>
          </p:cNvPr>
          <p:cNvSpPr/>
          <p:nvPr/>
        </p:nvSpPr>
        <p:spPr>
          <a:xfrm>
            <a:off x="2459109" y="2339524"/>
            <a:ext cx="398357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Description...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F3D68-2B2E-EF05-2732-0FD4E90F398C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1DC485-D2E2-A1B0-03DD-46C6B4C32534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2A783A-8350-6443-5AD6-2853937451C8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active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Complete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C8AE51-F0F4-E5BE-9E68-B0E5CB58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346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51</cp:revision>
  <dcterms:created xsi:type="dcterms:W3CDTF">2024-06-20T12:51:40Z</dcterms:created>
  <dcterms:modified xsi:type="dcterms:W3CDTF">2024-06-21T14:01:32Z</dcterms:modified>
</cp:coreProperties>
</file>