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DC5E-B0A7-1B4D-AE39-1C894188DE5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A0DC-F9C7-4346-8317-59D9D6A0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rr74Qz5gMhAtkZ1E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trying to make this class better and more enjoyable and we need your help!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https://goo.gl/forms/rr74Qz5gMhAtkZ1E3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803"/>
          <a:stretch>
            <a:fillRect/>
          </a:stretch>
        </p:blipFill>
        <p:spPr>
          <a:xfrm>
            <a:off x="174978" y="1600200"/>
            <a:ext cx="8790556" cy="4834467"/>
          </a:xfrm>
        </p:spPr>
      </p:pic>
      <p:sp>
        <p:nvSpPr>
          <p:cNvPr id="5" name="TextBox 4"/>
          <p:cNvSpPr txBox="1"/>
          <p:nvPr/>
        </p:nvSpPr>
        <p:spPr>
          <a:xfrm>
            <a:off x="2906889" y="3710001"/>
            <a:ext cx="59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make_array</a:t>
            </a:r>
            <a:r>
              <a:rPr lang="en-US" dirty="0" smtClean="0"/>
              <a:t>(1,2,3,4,5,6) </a:t>
            </a:r>
            <a:r>
              <a:rPr lang="en-US" dirty="0" smtClean="0">
                <a:solidFill>
                  <a:srgbClr val="FF0000"/>
                </a:solidFill>
              </a:rPr>
              <a:t>(what you are sampling from)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709068"/>
            <a:ext cx="44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(how many times you are sampling)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4711" y="5354342"/>
            <a:ext cx="2664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(array that holds you test statistic)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99667" y="5300791"/>
            <a:ext cx="19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olls &gt;= 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(test statistic)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5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0445"/>
            <a:ext cx="9133967" cy="496711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467556" y="1453445"/>
            <a:ext cx="564445" cy="451556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444068" y="1800579"/>
            <a:ext cx="564445" cy="451556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8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coding questions</a:t>
            </a:r>
            <a:endParaRPr lang="en-US" dirty="0"/>
          </a:p>
        </p:txBody>
      </p:sp>
      <p:pic>
        <p:nvPicPr>
          <p:cNvPr id="7" name="Picture 6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3" y="1914877"/>
            <a:ext cx="8743099" cy="3334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8889" y="351244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Where to start: Which function that I know of takes in </a:t>
            </a:r>
            <a:r>
              <a:rPr lang="en-US" b="1" dirty="0" smtClean="0">
                <a:solidFill>
                  <a:schemeClr val="accent1"/>
                </a:solidFill>
              </a:rPr>
              <a:t>4 </a:t>
            </a:r>
            <a:r>
              <a:rPr lang="en-US" dirty="0" smtClean="0">
                <a:solidFill>
                  <a:schemeClr val="accent1"/>
                </a:solidFill>
              </a:rPr>
              <a:t>arguments?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889" y="3911110"/>
            <a:ext cx="6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pivot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5109" y="4280442"/>
            <a:ext cx="12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&lt;columns&gt;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6843" y="4291732"/>
            <a:ext cx="110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&lt;rows&gt;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8443" y="4296129"/>
            <a:ext cx="110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&lt;values&gt;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72020" y="4307419"/>
            <a:ext cx="157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&lt;aggregation&gt;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8888" y="5475111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have no idea what I am supposed to pivot by. But the second line looks easier. The question tells me that they want me to calculate the </a:t>
            </a:r>
            <a:r>
              <a:rPr lang="en-US" b="1" dirty="0" smtClean="0"/>
              <a:t>absolute difference </a:t>
            </a:r>
            <a:r>
              <a:rPr lang="en-US" dirty="0" smtClean="0"/>
              <a:t>between Professors and Lecturers in each dpt.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777" y="4676751"/>
            <a:ext cx="54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4455" y="4736346"/>
            <a:ext cx="5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5186" y="4708801"/>
            <a:ext cx="137232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“Lecturer”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1031" y="4736346"/>
            <a:ext cx="13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“Professor”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288" y="5627511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based on my last line, I want to construct a table with columns [“Lecturer”, “Professor”, </a:t>
            </a:r>
            <a:r>
              <a:rPr lang="mr-IN" dirty="0" smtClean="0"/>
              <a:t>…</a:t>
            </a:r>
            <a:r>
              <a:rPr lang="en-US" dirty="0" smtClean="0"/>
              <a:t>] and rows that correspond to the average salary for each department.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35109" y="3886552"/>
            <a:ext cx="8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“role”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6843" y="3886552"/>
            <a:ext cx="8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dept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5687" y="3854286"/>
            <a:ext cx="11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“salary”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7344" y="3841776"/>
            <a:ext cx="135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np.mean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2" y="-141110"/>
            <a:ext cx="7021689" cy="966082"/>
          </a:xfrm>
        </p:spPr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4" y="685670"/>
            <a:ext cx="7476939" cy="581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391016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0.06 * 2 + + 0.14*2 = 0.40 = 40%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1999" y="4654224"/>
            <a:ext cx="418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is this question different from above?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4399" y="4838890"/>
            <a:ext cx="19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Unknown: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9842" y="5471068"/>
            <a:ext cx="591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find the </a:t>
            </a:r>
            <a:r>
              <a:rPr lang="en-US" b="1" dirty="0" smtClean="0">
                <a:solidFill>
                  <a:srgbClr val="FF0000"/>
                </a:solidFill>
              </a:rPr>
              <a:t>proportion of sons </a:t>
            </a:r>
            <a:r>
              <a:rPr lang="en-US" dirty="0" smtClean="0">
                <a:solidFill>
                  <a:srgbClr val="FF0000"/>
                </a:solidFill>
              </a:rPr>
              <a:t>but do we know the total number of sons in our dataset?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7222" y="5471068"/>
            <a:ext cx="115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Unknown: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2816" y="6197895"/>
            <a:ext cx="4578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Remember: </a:t>
            </a:r>
            <a:r>
              <a:rPr lang="en-US" sz="1400" dirty="0" smtClean="0">
                <a:solidFill>
                  <a:srgbClr val="FF0000"/>
                </a:solidFill>
              </a:rPr>
              <a:t>1) Finding the complement is sometimes easier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		     2) The area under </a:t>
            </a:r>
            <a:r>
              <a:rPr lang="en-US" sz="1400" b="1" dirty="0" smtClean="0">
                <a:solidFill>
                  <a:srgbClr val="FF0000"/>
                </a:solidFill>
              </a:rPr>
              <a:t>any histogram </a:t>
            </a:r>
            <a:r>
              <a:rPr lang="en-US" sz="1400" dirty="0" smtClean="0">
                <a:solidFill>
                  <a:srgbClr val="FF0000"/>
                </a:solidFill>
              </a:rPr>
              <a:t>is always </a:t>
            </a:r>
            <a:r>
              <a:rPr lang="en-US" sz="1400" b="1" dirty="0" smtClean="0">
                <a:solidFill>
                  <a:srgbClr val="FF0000"/>
                </a:solidFill>
              </a:rPr>
              <a:t>1.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10" grpId="0"/>
      <p:bldP spid="10" grpId="1"/>
      <p:bldP spid="11" grpId="0"/>
      <p:bldP spid="1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9033"/>
            <a:ext cx="9296887" cy="3134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3" y="2285999"/>
            <a:ext cx="769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Area = </a:t>
            </a:r>
            <a:r>
              <a:rPr lang="en-US" b="1" dirty="0" err="1" smtClean="0">
                <a:solidFill>
                  <a:srgbClr val="FF0000"/>
                </a:solidFill>
              </a:rPr>
              <a:t>bin_width</a:t>
            </a:r>
            <a:r>
              <a:rPr lang="en-US" b="1" dirty="0" smtClean="0">
                <a:solidFill>
                  <a:srgbClr val="FF0000"/>
                </a:solidFill>
              </a:rPr>
              <a:t> * density </a:t>
            </a:r>
            <a:r>
              <a:rPr lang="en-US" dirty="0" smtClean="0">
                <a:solidFill>
                  <a:srgbClr val="FF0000"/>
                </a:solidFill>
              </a:rPr>
              <a:t>In this case the new bin should contain the same percentage of points as the original two combined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9" y="3993444"/>
            <a:ext cx="732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the mothers’ histogram the largest bin is 70-72. But since we don’t know exactly what the mothers’ heights in that bin is we have to establish some bounds.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999" y="4996723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shortest the tallest mother could be is 70. The tallest is 72. 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399" y="5670013"/>
            <a:ext cx="784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now let’s go back to the sons’ histogram and find the proportion of sons above 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hos</a:t>
            </a:r>
            <a:r>
              <a:rPr lang="en-US" dirty="0" smtClean="0">
                <a:solidFill>
                  <a:srgbClr val="FF0000"/>
                </a:solidFill>
              </a:rPr>
              <a:t>e bounds just as in the previous exercises.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6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353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Midterm questions</vt:lpstr>
      <vt:lpstr>Midterm Survey</vt:lpstr>
      <vt:lpstr>Hypothesis testing</vt:lpstr>
      <vt:lpstr>PowerPoint Presentation</vt:lpstr>
      <vt:lpstr>Unpacking coding questions</vt:lpstr>
      <vt:lpstr>Histograms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questions</dc:title>
  <dc:creator>Vasileios Oikonomou</dc:creator>
  <cp:lastModifiedBy>Vasileios Oikonomou</cp:lastModifiedBy>
  <cp:revision>8</cp:revision>
  <dcterms:created xsi:type="dcterms:W3CDTF">2017-03-16T15:39:34Z</dcterms:created>
  <dcterms:modified xsi:type="dcterms:W3CDTF">2017-03-16T17:13:56Z</dcterms:modified>
</cp:coreProperties>
</file>