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66"/>
  </p:normalViewPr>
  <p:slideViewPr>
    <p:cSldViewPr snapToGrid="0" snapToObjects="1">
      <p:cViewPr varScale="1">
        <p:scale>
          <a:sx n="71" d="100"/>
          <a:sy n="71" d="100"/>
        </p:scale>
        <p:origin x="2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6B45-E247-5B44-A3BD-3443B12691AC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2E68-2283-0A4A-A014-F1F9A541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2E68-2283-0A4A-A014-F1F9A5419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C2E68-2283-0A4A-A014-F1F9A5419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1F8-CC80-9640-997D-AB4B48387537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52F1-8404-5140-A0D4-DD02ADB9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40EB8A-316A-5144-80DF-C03F9E99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19273"/>
              </p:ext>
            </p:extLst>
          </p:nvPr>
        </p:nvGraphicFramePr>
        <p:xfrm>
          <a:off x="474753" y="601577"/>
          <a:ext cx="3012748" cy="1972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3187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4181995890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4147802293"/>
                    </a:ext>
                  </a:extLst>
                </a:gridCol>
              </a:tblGrid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34866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255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9785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552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E92F17-188C-2D41-B580-56498F21E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47813"/>
              </p:ext>
            </p:extLst>
          </p:nvPr>
        </p:nvGraphicFramePr>
        <p:xfrm>
          <a:off x="1552211" y="6018648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1CB131-707E-5B41-973D-1B7B05F67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5255"/>
              </p:ext>
            </p:extLst>
          </p:nvPr>
        </p:nvGraphicFramePr>
        <p:xfrm>
          <a:off x="269155" y="6471522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A400A4A-73ED-B249-B6EE-809576D1702C}"/>
              </a:ext>
            </a:extLst>
          </p:cNvPr>
          <p:cNvSpPr txBox="1"/>
          <p:nvPr/>
        </p:nvSpPr>
        <p:spPr>
          <a:xfrm>
            <a:off x="3322350" y="6505078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FE4A7B-7F5B-C54A-BA45-6A0F79AD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33289"/>
              </p:ext>
            </p:extLst>
          </p:nvPr>
        </p:nvGraphicFramePr>
        <p:xfrm>
          <a:off x="243755" y="7413206"/>
          <a:ext cx="3050180" cy="19974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545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4181995890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4147802293"/>
                    </a:ext>
                  </a:extLst>
                </a:gridCol>
              </a:tblGrid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34866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2550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97850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5525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D567C7-B40F-454B-B075-10ABFC8A1B2A}"/>
              </a:ext>
            </a:extLst>
          </p:cNvPr>
          <p:cNvSpPr txBox="1"/>
          <p:nvPr/>
        </p:nvSpPr>
        <p:spPr>
          <a:xfrm>
            <a:off x="3507902" y="1316560"/>
            <a:ext cx="50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8DB3C9-945E-E142-8401-2E829543FC68}"/>
              </a:ext>
            </a:extLst>
          </p:cNvPr>
          <p:cNvSpPr/>
          <p:nvPr/>
        </p:nvSpPr>
        <p:spPr>
          <a:xfrm>
            <a:off x="5624500" y="1208477"/>
            <a:ext cx="52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29972B-D7C3-8F46-8F26-D4051CC8CDA7}"/>
              </a:ext>
            </a:extLst>
          </p:cNvPr>
          <p:cNvSpPr/>
          <p:nvPr/>
        </p:nvSpPr>
        <p:spPr>
          <a:xfrm>
            <a:off x="5905826" y="6018648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A200D6-A025-5247-836A-C57C2F778246}"/>
              </a:ext>
            </a:extLst>
          </p:cNvPr>
          <p:cNvSpPr/>
          <p:nvPr/>
        </p:nvSpPr>
        <p:spPr>
          <a:xfrm>
            <a:off x="3388926" y="7883299"/>
            <a:ext cx="55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(f)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28656F6-D80C-1245-B536-5600E545C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50717"/>
              </p:ext>
            </p:extLst>
          </p:nvPr>
        </p:nvGraphicFramePr>
        <p:xfrm>
          <a:off x="4071342" y="6471522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303B976-E11D-FE4B-8151-D33079354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81961"/>
              </p:ext>
            </p:extLst>
          </p:nvPr>
        </p:nvGraphicFramePr>
        <p:xfrm>
          <a:off x="269155" y="5117229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8E23C4F-6D69-F749-8F3E-18FC3B4E6DF3}"/>
              </a:ext>
            </a:extLst>
          </p:cNvPr>
          <p:cNvSpPr txBox="1"/>
          <p:nvPr/>
        </p:nvSpPr>
        <p:spPr>
          <a:xfrm>
            <a:off x="3322350" y="4998385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6EC024-EEB8-9F43-B04B-A7E3214AD87A}"/>
              </a:ext>
            </a:extLst>
          </p:cNvPr>
          <p:cNvSpPr/>
          <p:nvPr/>
        </p:nvSpPr>
        <p:spPr>
          <a:xfrm>
            <a:off x="5905826" y="4664355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(d)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2121EBA-2B1F-A240-979A-4FFCBA51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00931"/>
              </p:ext>
            </p:extLst>
          </p:nvPr>
        </p:nvGraphicFramePr>
        <p:xfrm>
          <a:off x="4071342" y="5117229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E65B727-DBB7-E64A-90D3-A9D2B6695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02599"/>
              </p:ext>
            </p:extLst>
          </p:nvPr>
        </p:nvGraphicFramePr>
        <p:xfrm>
          <a:off x="234732" y="3158819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48730E5-AD9C-5A4D-9604-E57DEC034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98071"/>
              </p:ext>
            </p:extLst>
          </p:nvPr>
        </p:nvGraphicFramePr>
        <p:xfrm>
          <a:off x="233453" y="3658205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1D065DB-381D-1740-8E56-C782642FEADF}"/>
              </a:ext>
            </a:extLst>
          </p:cNvPr>
          <p:cNvSpPr txBox="1"/>
          <p:nvPr/>
        </p:nvSpPr>
        <p:spPr>
          <a:xfrm>
            <a:off x="3286648" y="3539361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0F9C43-7EC3-B04F-8BC3-E68FEA12DBD8}"/>
              </a:ext>
            </a:extLst>
          </p:cNvPr>
          <p:cNvSpPr/>
          <p:nvPr/>
        </p:nvSpPr>
        <p:spPr>
          <a:xfrm>
            <a:off x="5870124" y="3205331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4CCD74D-4E32-184C-B41E-8B43F074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63832"/>
              </p:ext>
            </p:extLst>
          </p:nvPr>
        </p:nvGraphicFramePr>
        <p:xfrm>
          <a:off x="4035640" y="3658205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90A6C61-A91C-9C41-B214-3ADC28518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46234"/>
              </p:ext>
            </p:extLst>
          </p:nvPr>
        </p:nvGraphicFramePr>
        <p:xfrm>
          <a:off x="4210307" y="1225149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030AFCB-DA41-8246-B127-0FD8D390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91098"/>
              </p:ext>
            </p:extLst>
          </p:nvPr>
        </p:nvGraphicFramePr>
        <p:xfrm>
          <a:off x="910683" y="4612843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36372DF-9354-754A-A343-2ED5A0C6785D}"/>
              </a:ext>
            </a:extLst>
          </p:cNvPr>
          <p:cNvSpPr/>
          <p:nvPr/>
        </p:nvSpPr>
        <p:spPr>
          <a:xfrm>
            <a:off x="304800" y="508133"/>
            <a:ext cx="3454400" cy="5078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40EB8A-316A-5144-80DF-C03F9E993999}"/>
              </a:ext>
            </a:extLst>
          </p:cNvPr>
          <p:cNvGraphicFramePr>
            <a:graphicFrameLocks noGrp="1"/>
          </p:cNvGraphicFramePr>
          <p:nvPr/>
        </p:nvGraphicFramePr>
        <p:xfrm>
          <a:off x="474753" y="601577"/>
          <a:ext cx="3012748" cy="1972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3187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4181995890"/>
                    </a:ext>
                  </a:extLst>
                </a:gridCol>
                <a:gridCol w="753187">
                  <a:extLst>
                    <a:ext uri="{9D8B030D-6E8A-4147-A177-3AD203B41FA5}">
                      <a16:colId xmlns:a16="http://schemas.microsoft.com/office/drawing/2014/main" val="4147802293"/>
                    </a:ext>
                  </a:extLst>
                </a:gridCol>
              </a:tblGrid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34866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255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97850"/>
                  </a:ext>
                </a:extLst>
              </a:tr>
              <a:tr h="39459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0821" marR="100821" marT="50411" marB="504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552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E92F17-188C-2D41-B580-56498F21E5D4}"/>
              </a:ext>
            </a:extLst>
          </p:cNvPr>
          <p:cNvGraphicFramePr>
            <a:graphicFrameLocks noGrp="1"/>
          </p:cNvGraphicFramePr>
          <p:nvPr/>
        </p:nvGraphicFramePr>
        <p:xfrm>
          <a:off x="1552211" y="6018648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1CB131-707E-5B41-973D-1B7B05F673CA}"/>
              </a:ext>
            </a:extLst>
          </p:cNvPr>
          <p:cNvGraphicFramePr>
            <a:graphicFrameLocks noGrp="1"/>
          </p:cNvGraphicFramePr>
          <p:nvPr/>
        </p:nvGraphicFramePr>
        <p:xfrm>
          <a:off x="269155" y="6471522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A400A4A-73ED-B249-B6EE-809576D1702C}"/>
              </a:ext>
            </a:extLst>
          </p:cNvPr>
          <p:cNvSpPr txBox="1"/>
          <p:nvPr/>
        </p:nvSpPr>
        <p:spPr>
          <a:xfrm>
            <a:off x="3322350" y="6505078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FE4A7B-7F5B-C54A-BA45-6A0F79AD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74314"/>
              </p:ext>
            </p:extLst>
          </p:nvPr>
        </p:nvGraphicFramePr>
        <p:xfrm>
          <a:off x="421555" y="7425906"/>
          <a:ext cx="3050180" cy="19974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545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4181995890"/>
                    </a:ext>
                  </a:extLst>
                </a:gridCol>
                <a:gridCol w="762545">
                  <a:extLst>
                    <a:ext uri="{9D8B030D-6E8A-4147-A177-3AD203B41FA5}">
                      <a16:colId xmlns:a16="http://schemas.microsoft.com/office/drawing/2014/main" val="4147802293"/>
                    </a:ext>
                  </a:extLst>
                </a:gridCol>
              </a:tblGrid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34866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2550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97850"/>
                  </a:ext>
                </a:extLst>
              </a:tr>
              <a:tr h="3994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02073" marR="102073" marT="51037" marB="510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35525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D567C7-B40F-454B-B075-10ABFC8A1B2A}"/>
              </a:ext>
            </a:extLst>
          </p:cNvPr>
          <p:cNvSpPr txBox="1"/>
          <p:nvPr/>
        </p:nvSpPr>
        <p:spPr>
          <a:xfrm>
            <a:off x="3507902" y="1316560"/>
            <a:ext cx="50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8DB3C9-945E-E142-8401-2E829543FC68}"/>
              </a:ext>
            </a:extLst>
          </p:cNvPr>
          <p:cNvSpPr/>
          <p:nvPr/>
        </p:nvSpPr>
        <p:spPr>
          <a:xfrm>
            <a:off x="5624500" y="1208477"/>
            <a:ext cx="52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29972B-D7C3-8F46-8F26-D4051CC8CDA7}"/>
              </a:ext>
            </a:extLst>
          </p:cNvPr>
          <p:cNvSpPr/>
          <p:nvPr/>
        </p:nvSpPr>
        <p:spPr>
          <a:xfrm>
            <a:off x="5905826" y="6018648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A200D6-A025-5247-836A-C57C2F778246}"/>
              </a:ext>
            </a:extLst>
          </p:cNvPr>
          <p:cNvSpPr/>
          <p:nvPr/>
        </p:nvSpPr>
        <p:spPr>
          <a:xfrm>
            <a:off x="3566726" y="7895999"/>
            <a:ext cx="55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(f)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28656F6-D80C-1245-B536-5600E545C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4642"/>
              </p:ext>
            </p:extLst>
          </p:nvPr>
        </p:nvGraphicFramePr>
        <p:xfrm>
          <a:off x="4071342" y="6471522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303B976-E11D-FE4B-8151-D33079354C8E}"/>
              </a:ext>
            </a:extLst>
          </p:cNvPr>
          <p:cNvGraphicFramePr>
            <a:graphicFrameLocks noGrp="1"/>
          </p:cNvGraphicFramePr>
          <p:nvPr/>
        </p:nvGraphicFramePr>
        <p:xfrm>
          <a:off x="269155" y="5117229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8E23C4F-6D69-F749-8F3E-18FC3B4E6DF3}"/>
              </a:ext>
            </a:extLst>
          </p:cNvPr>
          <p:cNvSpPr txBox="1"/>
          <p:nvPr/>
        </p:nvSpPr>
        <p:spPr>
          <a:xfrm>
            <a:off x="3322350" y="4998385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6EC024-EEB8-9F43-B04B-A7E3214AD87A}"/>
              </a:ext>
            </a:extLst>
          </p:cNvPr>
          <p:cNvSpPr/>
          <p:nvPr/>
        </p:nvSpPr>
        <p:spPr>
          <a:xfrm>
            <a:off x="5905826" y="4664355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(d)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2121EBA-2B1F-A240-979A-4FFCBA51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90168"/>
              </p:ext>
            </p:extLst>
          </p:nvPr>
        </p:nvGraphicFramePr>
        <p:xfrm>
          <a:off x="4071342" y="5117229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E65B727-DBB7-E64A-90D3-A9D2B6695620}"/>
              </a:ext>
            </a:extLst>
          </p:cNvPr>
          <p:cNvGraphicFramePr>
            <a:graphicFrameLocks noGrp="1"/>
          </p:cNvGraphicFramePr>
          <p:nvPr/>
        </p:nvGraphicFramePr>
        <p:xfrm>
          <a:off x="234732" y="3158819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48730E5-AD9C-5A4D-9604-E57DEC0347C3}"/>
              </a:ext>
            </a:extLst>
          </p:cNvPr>
          <p:cNvGraphicFramePr>
            <a:graphicFrameLocks noGrp="1"/>
          </p:cNvGraphicFramePr>
          <p:nvPr/>
        </p:nvGraphicFramePr>
        <p:xfrm>
          <a:off x="233453" y="3658205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1D065DB-381D-1740-8E56-C782642FEADF}"/>
              </a:ext>
            </a:extLst>
          </p:cNvPr>
          <p:cNvSpPr txBox="1"/>
          <p:nvPr/>
        </p:nvSpPr>
        <p:spPr>
          <a:xfrm>
            <a:off x="3286648" y="3539361"/>
            <a:ext cx="627125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dirty="0"/>
              <a:t>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0F9C43-7EC3-B04F-8BC3-E68FEA12DBD8}"/>
              </a:ext>
            </a:extLst>
          </p:cNvPr>
          <p:cNvSpPr/>
          <p:nvPr/>
        </p:nvSpPr>
        <p:spPr>
          <a:xfrm>
            <a:off x="5870124" y="3205331"/>
            <a:ext cx="69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4CCD74D-4E32-184C-B41E-8B43F074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48108"/>
              </p:ext>
            </p:extLst>
          </p:nvPr>
        </p:nvGraphicFramePr>
        <p:xfrm>
          <a:off x="4035640" y="3658205"/>
          <a:ext cx="2566112" cy="4197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80860861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891277460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1185414716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3710195320"/>
                    </a:ext>
                  </a:extLst>
                </a:gridCol>
              </a:tblGrid>
              <a:tr h="419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781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90A6C61-A91C-9C41-B214-3ADC28518702}"/>
              </a:ext>
            </a:extLst>
          </p:cNvPr>
          <p:cNvGraphicFramePr>
            <a:graphicFrameLocks noGrp="1"/>
          </p:cNvGraphicFramePr>
          <p:nvPr/>
        </p:nvGraphicFramePr>
        <p:xfrm>
          <a:off x="4210307" y="1225149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030AFCB-DA41-8246-B127-0FD8D3903CF1}"/>
              </a:ext>
            </a:extLst>
          </p:cNvPr>
          <p:cNvGraphicFramePr>
            <a:graphicFrameLocks noGrp="1"/>
          </p:cNvGraphicFramePr>
          <p:nvPr/>
        </p:nvGraphicFramePr>
        <p:xfrm>
          <a:off x="910683" y="4612843"/>
          <a:ext cx="1283056" cy="35943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41528">
                  <a:extLst>
                    <a:ext uri="{9D8B030D-6E8A-4147-A177-3AD203B41FA5}">
                      <a16:colId xmlns:a16="http://schemas.microsoft.com/office/drawing/2014/main" val="1916574293"/>
                    </a:ext>
                  </a:extLst>
                </a:gridCol>
                <a:gridCol w="641528">
                  <a:extLst>
                    <a:ext uri="{9D8B030D-6E8A-4147-A177-3AD203B41FA5}">
                      <a16:colId xmlns:a16="http://schemas.microsoft.com/office/drawing/2014/main" val="575783378"/>
                    </a:ext>
                  </a:extLst>
                </a:gridCol>
              </a:tblGrid>
              <a:tr h="3594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2074" marR="102074" marT="51038" marB="51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35029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36372DF-9354-754A-A343-2ED5A0C6785D}"/>
              </a:ext>
            </a:extLst>
          </p:cNvPr>
          <p:cNvSpPr/>
          <p:nvPr/>
        </p:nvSpPr>
        <p:spPr>
          <a:xfrm>
            <a:off x="304800" y="508133"/>
            <a:ext cx="3454400" cy="50786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2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188</Words>
  <Application>Microsoft Macintosh PowerPoint</Application>
  <PresentationFormat>A4 Paper (210x297 mm)</PresentationFormat>
  <Paragraphs>164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Chityala</dc:creator>
  <cp:lastModifiedBy>Ravi Chityala</cp:lastModifiedBy>
  <cp:revision>14</cp:revision>
  <dcterms:created xsi:type="dcterms:W3CDTF">2020-02-09T05:54:59Z</dcterms:created>
  <dcterms:modified xsi:type="dcterms:W3CDTF">2020-02-09T06:24:39Z</dcterms:modified>
</cp:coreProperties>
</file>