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035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C5914B0-E36D-4AFD-B0CB-205651A56D0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368189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82955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9957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2366965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713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731001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358789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361797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131046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5914B0-E36D-4AFD-B0CB-205651A56D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381371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5914B0-E36D-4AFD-B0CB-205651A56D0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335754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5914B0-E36D-4AFD-B0CB-205651A56D0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127749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5914B0-E36D-4AFD-B0CB-205651A56D0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149243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914B0-E36D-4AFD-B0CB-205651A56D0F}"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367558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5914B0-E36D-4AFD-B0CB-205651A56D0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122638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5914B0-E36D-4AFD-B0CB-205651A56D0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F1345-828C-4CB3-88BC-0A628763FFA6}" type="slidenum">
              <a:rPr lang="en-US" smtClean="0"/>
              <a:t>‹#›</a:t>
            </a:fld>
            <a:endParaRPr lang="en-US"/>
          </a:p>
        </p:txBody>
      </p:sp>
    </p:spTree>
    <p:extLst>
      <p:ext uri="{BB962C8B-B14F-4D97-AF65-F5344CB8AC3E}">
        <p14:creationId xmlns:p14="http://schemas.microsoft.com/office/powerpoint/2010/main" val="123081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C5914B0-E36D-4AFD-B0CB-205651A56D0F}" type="datetimeFigureOut">
              <a:rPr lang="en-US" smtClean="0"/>
              <a:t>3/20/2020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5F1345-828C-4CB3-88BC-0A628763FFA6}" type="slidenum">
              <a:rPr lang="en-US" smtClean="0"/>
              <a:t>‹#›</a:t>
            </a:fld>
            <a:endParaRPr lang="en-US"/>
          </a:p>
        </p:txBody>
      </p:sp>
    </p:spTree>
    <p:extLst>
      <p:ext uri="{BB962C8B-B14F-4D97-AF65-F5344CB8AC3E}">
        <p14:creationId xmlns:p14="http://schemas.microsoft.com/office/powerpoint/2010/main" val="260600949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dirty="0"/>
              <a:t>Preprocessing methods using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723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905" y="574340"/>
            <a:ext cx="10952748" cy="5858543"/>
          </a:xfrm>
        </p:spPr>
        <p:txBody>
          <a:bodyPr>
            <a:normAutofit/>
          </a:bodyPr>
          <a:lstStyle/>
          <a:p>
            <a:r>
              <a:rPr lang="en-US" dirty="0" smtClean="0"/>
              <a:t>The Machine Learning models are based on mathematical equations.</a:t>
            </a:r>
          </a:p>
          <a:p>
            <a:r>
              <a:rPr lang="en-US" dirty="0" smtClean="0"/>
              <a:t>So That’s why we need to encode the categorical variables.</a:t>
            </a:r>
          </a:p>
          <a:p>
            <a:r>
              <a:rPr lang="en-US" dirty="0" smtClean="0"/>
              <a:t>That is to encode the text that we have here into numbers.</a:t>
            </a:r>
          </a:p>
          <a:p>
            <a:r>
              <a:rPr lang="en-US" dirty="0" smtClean="0"/>
              <a:t>To Do that, we’ve to follow the below code</a:t>
            </a:r>
          </a:p>
          <a:p>
            <a:r>
              <a:rPr lang="en-US" dirty="0"/>
              <a:t>from </a:t>
            </a:r>
            <a:r>
              <a:rPr lang="en-US" dirty="0" err="1"/>
              <a:t>sklearn.preprocessing</a:t>
            </a:r>
            <a:r>
              <a:rPr lang="en-US" dirty="0"/>
              <a:t> import </a:t>
            </a:r>
            <a:r>
              <a:rPr lang="en-US" dirty="0" err="1"/>
              <a:t>LabelEncoder</a:t>
            </a:r>
            <a:r>
              <a:rPr lang="en-US" dirty="0"/>
              <a:t>, </a:t>
            </a:r>
            <a:r>
              <a:rPr lang="en-US" dirty="0" err="1"/>
              <a:t>OneHotEncoder</a:t>
            </a:r>
            <a:endParaRPr lang="en-US" dirty="0"/>
          </a:p>
          <a:p>
            <a:r>
              <a:rPr lang="en-US" dirty="0" err="1"/>
              <a:t>labelencoder_X</a:t>
            </a:r>
            <a:r>
              <a:rPr lang="en-US" dirty="0"/>
              <a:t> = </a:t>
            </a:r>
            <a:r>
              <a:rPr lang="en-US" dirty="0" err="1"/>
              <a:t>LabelEncoder</a:t>
            </a:r>
            <a:r>
              <a:rPr lang="en-US" dirty="0"/>
              <a:t>()</a:t>
            </a:r>
          </a:p>
          <a:p>
            <a:r>
              <a:rPr lang="en-US" dirty="0"/>
              <a:t>X[:, 0] = </a:t>
            </a:r>
            <a:r>
              <a:rPr lang="en-US" dirty="0" err="1"/>
              <a:t>labelencoder_X.fit_transform</a:t>
            </a:r>
            <a:r>
              <a:rPr lang="en-US" dirty="0"/>
              <a:t>(X[:, 0])</a:t>
            </a:r>
          </a:p>
          <a:p>
            <a:r>
              <a:rPr lang="en-US" dirty="0" err="1"/>
              <a:t>onehotencoder</a:t>
            </a:r>
            <a:r>
              <a:rPr lang="en-US" dirty="0"/>
              <a:t> = </a:t>
            </a:r>
            <a:r>
              <a:rPr lang="en-US" dirty="0" err="1"/>
              <a:t>OneHotEncoder</a:t>
            </a:r>
            <a:r>
              <a:rPr lang="en-US" dirty="0"/>
              <a:t>(</a:t>
            </a:r>
            <a:r>
              <a:rPr lang="en-US" dirty="0" err="1"/>
              <a:t>categorical_features</a:t>
            </a:r>
            <a:r>
              <a:rPr lang="en-US" dirty="0"/>
              <a:t>=[0])</a:t>
            </a:r>
          </a:p>
          <a:p>
            <a:r>
              <a:rPr lang="en-US" dirty="0"/>
              <a:t>X = </a:t>
            </a:r>
            <a:r>
              <a:rPr lang="en-US" dirty="0" err="1"/>
              <a:t>onehotencoder.fit_transform</a:t>
            </a:r>
            <a:r>
              <a:rPr lang="en-US" dirty="0"/>
              <a:t>(X).</a:t>
            </a:r>
            <a:r>
              <a:rPr lang="en-US" dirty="0" err="1"/>
              <a:t>toarray</a:t>
            </a:r>
            <a:r>
              <a:rPr lang="en-US" dirty="0"/>
              <a:t>()</a:t>
            </a:r>
          </a:p>
          <a:p>
            <a:r>
              <a:rPr lang="en-US" dirty="0" err="1"/>
              <a:t>labelencoder_Y</a:t>
            </a:r>
            <a:r>
              <a:rPr lang="en-US" dirty="0"/>
              <a:t> = </a:t>
            </a:r>
            <a:r>
              <a:rPr lang="en-US" dirty="0" err="1"/>
              <a:t>LabelEncoder</a:t>
            </a:r>
            <a:r>
              <a:rPr lang="en-US" dirty="0"/>
              <a:t>()</a:t>
            </a:r>
          </a:p>
          <a:p>
            <a:r>
              <a:rPr lang="en-US" dirty="0"/>
              <a:t>Y = </a:t>
            </a:r>
            <a:r>
              <a:rPr lang="en-US" dirty="0" err="1"/>
              <a:t>labelencoder_Y.fit_transform</a:t>
            </a:r>
            <a:r>
              <a:rPr lang="en-US" dirty="0"/>
              <a:t>(Y)</a:t>
            </a:r>
          </a:p>
        </p:txBody>
      </p:sp>
    </p:spTree>
    <p:extLst>
      <p:ext uri="{BB962C8B-B14F-4D97-AF65-F5344CB8AC3E}">
        <p14:creationId xmlns:p14="http://schemas.microsoft.com/office/powerpoint/2010/main" val="387878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Splitting the dataset into training and testing datasets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Any machine learning algorithm needs to be tested for accuracy. </a:t>
            </a:r>
            <a:endParaRPr lang="en-US" dirty="0"/>
          </a:p>
          <a:p>
            <a:r>
              <a:rPr lang="en-US" dirty="0" smtClean="0"/>
              <a:t>In order to that, we divide our data set into two parts</a:t>
            </a:r>
          </a:p>
          <a:p>
            <a:pPr lvl="1"/>
            <a:r>
              <a:rPr lang="en-US" dirty="0" smtClean="0"/>
              <a:t>Training set and</a:t>
            </a:r>
          </a:p>
          <a:p>
            <a:pPr lvl="1"/>
            <a:r>
              <a:rPr lang="en-US" dirty="0" smtClean="0"/>
              <a:t>Testing set</a:t>
            </a:r>
          </a:p>
          <a:p>
            <a:r>
              <a:rPr lang="en-US" dirty="0" smtClean="0"/>
              <a:t>The name itself suggest, the training set to make the algorithm learn the behaviors present in the data and check the correctness of the algorithm by testing on testing set.</a:t>
            </a:r>
          </a:p>
          <a:p>
            <a:endParaRPr lang="en-US" dirty="0"/>
          </a:p>
          <a:p>
            <a:pPr lvl="2"/>
            <a:r>
              <a:rPr lang="en-US" dirty="0"/>
              <a:t>X_train, X_test,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smtClean="0"/>
              <a:t>test_size</a:t>
            </a:r>
            <a:r>
              <a:rPr lang="en-US" dirty="0" smtClean="0"/>
              <a:t>=0.25, </a:t>
            </a:r>
            <a:r>
              <a:rPr lang="en-US" dirty="0" err="1" smtClean="0"/>
              <a:t>random_state</a:t>
            </a:r>
            <a:r>
              <a:rPr lang="en-US" dirty="0" smtClean="0"/>
              <a:t>=0)	</a:t>
            </a:r>
          </a:p>
          <a:p>
            <a:r>
              <a:rPr lang="en-US" dirty="0" smtClean="0"/>
              <a:t>We are taking training set to be 75% of the original data set and testing set to be 25% of the original data set.</a:t>
            </a:r>
          </a:p>
        </p:txBody>
      </p:sp>
    </p:spTree>
    <p:extLst>
      <p:ext uri="{BB962C8B-B14F-4D97-AF65-F5344CB8AC3E}">
        <p14:creationId xmlns:p14="http://schemas.microsoft.com/office/powerpoint/2010/main" val="33710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scaling</a:t>
            </a:r>
          </a:p>
        </p:txBody>
      </p:sp>
      <p:sp>
        <p:nvSpPr>
          <p:cNvPr id="3" name="Content Placeholder 2"/>
          <p:cNvSpPr>
            <a:spLocks noGrp="1"/>
          </p:cNvSpPr>
          <p:nvPr>
            <p:ph idx="1"/>
          </p:nvPr>
        </p:nvSpPr>
        <p:spPr/>
        <p:txBody>
          <a:bodyPr/>
          <a:lstStyle/>
          <a:p>
            <a:r>
              <a:rPr lang="en-US" dirty="0" smtClean="0"/>
              <a:t>We use feature scaling to convert different scales to a standard scale to make it easier for machine learning algorithms.</a:t>
            </a:r>
          </a:p>
          <a:p>
            <a:pPr lvl="2"/>
            <a:r>
              <a:rPr lang="en-US" dirty="0"/>
              <a:t>sc_X = </a:t>
            </a:r>
            <a:r>
              <a:rPr lang="en-US" dirty="0" err="1"/>
              <a:t>StandardScaler</a:t>
            </a:r>
            <a:r>
              <a:rPr lang="en-US" dirty="0"/>
              <a:t>()</a:t>
            </a:r>
            <a:br>
              <a:rPr lang="en-US" dirty="0"/>
            </a:br>
            <a:r>
              <a:rPr lang="en-US" dirty="0"/>
              <a:t>X_train = </a:t>
            </a:r>
            <a:r>
              <a:rPr lang="en-US" dirty="0" err="1"/>
              <a:t>sc_X.fit_transform</a:t>
            </a:r>
            <a:r>
              <a:rPr lang="en-US" dirty="0"/>
              <a:t>(X_train)</a:t>
            </a:r>
            <a:br>
              <a:rPr lang="en-US" dirty="0"/>
            </a:br>
            <a:r>
              <a:rPr lang="en-US" dirty="0"/>
              <a:t>X_test = </a:t>
            </a:r>
            <a:r>
              <a:rPr lang="en-US" dirty="0" err="1"/>
              <a:t>sc_X.transform</a:t>
            </a:r>
            <a:r>
              <a:rPr lang="en-US" dirty="0"/>
              <a:t>(X_test</a:t>
            </a:r>
            <a:r>
              <a:rPr lang="en-US" dirty="0" smtClean="0"/>
              <a:t>)</a:t>
            </a:r>
          </a:p>
          <a:p>
            <a:r>
              <a:rPr lang="en-US" dirty="0" smtClean="0"/>
              <a:t>Now the data is ready to be fed to a Machine </a:t>
            </a:r>
            <a:r>
              <a:rPr lang="en-US" dirty="0"/>
              <a:t>L</a:t>
            </a:r>
            <a:r>
              <a:rPr lang="en-US" dirty="0" smtClean="0"/>
              <a:t>earning algorithm</a:t>
            </a:r>
            <a:endParaRPr lang="en-US" dirty="0"/>
          </a:p>
        </p:txBody>
      </p:sp>
    </p:spTree>
    <p:extLst>
      <p:ext uri="{BB962C8B-B14F-4D97-AF65-F5344CB8AC3E}">
        <p14:creationId xmlns:p14="http://schemas.microsoft.com/office/powerpoint/2010/main" val="207848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7462"/>
            <a:ext cx="8534400" cy="578338"/>
          </a:xfrm>
        </p:spPr>
        <p:txBody>
          <a:bodyPr>
            <a:normAutofit fontScale="90000"/>
          </a:bodyPr>
          <a:lstStyle/>
          <a:p>
            <a:r>
              <a:rPr lang="en-US" dirty="0" smtClean="0"/>
              <a:t>The Actual Code</a:t>
            </a:r>
            <a:endParaRPr lang="en-US" dirty="0"/>
          </a:p>
        </p:txBody>
      </p:sp>
      <p:sp>
        <p:nvSpPr>
          <p:cNvPr id="3" name="Content Placeholder 2"/>
          <p:cNvSpPr>
            <a:spLocks noGrp="1"/>
          </p:cNvSpPr>
          <p:nvPr>
            <p:ph idx="1"/>
          </p:nvPr>
        </p:nvSpPr>
        <p:spPr>
          <a:xfrm>
            <a:off x="684212" y="685800"/>
            <a:ext cx="8534400" cy="6172200"/>
          </a:xfrm>
        </p:spPr>
        <p:txBody>
          <a:bodyPr>
            <a:normAutofit fontScale="62500" lnSpcReduction="20000"/>
          </a:bodyPr>
          <a:lstStyle/>
          <a:p>
            <a:r>
              <a:rPr lang="en-US" dirty="0"/>
              <a:t>import </a:t>
            </a:r>
            <a:r>
              <a:rPr lang="en-US" dirty="0" err="1"/>
              <a:t>numpy</a:t>
            </a:r>
            <a:r>
              <a:rPr lang="en-US" dirty="0"/>
              <a:t> as np </a:t>
            </a:r>
          </a:p>
          <a:p>
            <a:r>
              <a:rPr lang="en-US" dirty="0"/>
              <a:t>import pandas as </a:t>
            </a:r>
            <a:r>
              <a:rPr lang="en-US" dirty="0" err="1"/>
              <a:t>pd</a:t>
            </a:r>
            <a:r>
              <a:rPr lang="en-US" dirty="0"/>
              <a:t> </a:t>
            </a:r>
          </a:p>
          <a:p>
            <a:r>
              <a:rPr lang="en-US" dirty="0"/>
              <a:t>from </a:t>
            </a:r>
            <a:r>
              <a:rPr lang="en-US" dirty="0" err="1"/>
              <a:t>sklearn.impute</a:t>
            </a:r>
            <a:r>
              <a:rPr lang="en-US" dirty="0"/>
              <a:t> import </a:t>
            </a:r>
            <a:r>
              <a:rPr lang="en-US" dirty="0" err="1"/>
              <a:t>SimpleImputer</a:t>
            </a:r>
            <a:r>
              <a:rPr lang="en-US" dirty="0"/>
              <a:t> </a:t>
            </a:r>
          </a:p>
          <a:p>
            <a:r>
              <a:rPr lang="en-US" dirty="0"/>
              <a:t>from </a:t>
            </a:r>
            <a:r>
              <a:rPr lang="en-US" dirty="0" err="1"/>
              <a:t>sklearn.preprocessing</a:t>
            </a:r>
            <a:r>
              <a:rPr lang="en-US" dirty="0"/>
              <a:t> import </a:t>
            </a:r>
            <a:r>
              <a:rPr lang="en-US" dirty="0" err="1"/>
              <a:t>LabelEncoder</a:t>
            </a:r>
            <a:r>
              <a:rPr lang="en-US" dirty="0"/>
              <a:t>, </a:t>
            </a:r>
            <a:r>
              <a:rPr lang="en-US" dirty="0" err="1"/>
              <a:t>OneHotEncoder</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sklearn.preprocessing</a:t>
            </a:r>
            <a:r>
              <a:rPr lang="en-US" dirty="0"/>
              <a:t> import </a:t>
            </a:r>
            <a:r>
              <a:rPr lang="en-US" dirty="0" err="1"/>
              <a:t>StandardScaler</a:t>
            </a:r>
            <a:endParaRPr lang="en-US" dirty="0"/>
          </a:p>
          <a:p>
            <a:r>
              <a:rPr lang="en-US" dirty="0"/>
              <a:t>dataset = </a:t>
            </a:r>
            <a:r>
              <a:rPr lang="en-US" dirty="0" err="1"/>
              <a:t>pd.read_csv</a:t>
            </a:r>
            <a:r>
              <a:rPr lang="en-US" dirty="0"/>
              <a:t>('Data.csv') </a:t>
            </a:r>
          </a:p>
          <a:p>
            <a:r>
              <a:rPr lang="en-US" dirty="0"/>
              <a:t>X = </a:t>
            </a:r>
            <a:r>
              <a:rPr lang="en-US" dirty="0" err="1"/>
              <a:t>dataset.iloc</a:t>
            </a:r>
            <a:r>
              <a:rPr lang="en-US" dirty="0"/>
              <a:t>[:, :-1].values </a:t>
            </a:r>
          </a:p>
          <a:p>
            <a:r>
              <a:rPr lang="en-US" dirty="0"/>
              <a:t>Y = </a:t>
            </a:r>
            <a:r>
              <a:rPr lang="en-US" dirty="0" err="1"/>
              <a:t>dataset.iloc</a:t>
            </a:r>
            <a:r>
              <a:rPr lang="en-US" dirty="0"/>
              <a:t>[:, -1].values</a:t>
            </a:r>
          </a:p>
          <a:p>
            <a:r>
              <a:rPr lang="en-US" dirty="0"/>
              <a:t>imputer = </a:t>
            </a:r>
            <a:r>
              <a:rPr lang="en-US" dirty="0" err="1"/>
              <a:t>SimpleImputer</a:t>
            </a:r>
            <a:r>
              <a:rPr lang="en-US" dirty="0"/>
              <a:t>(</a:t>
            </a:r>
            <a:r>
              <a:rPr lang="en-US" dirty="0" err="1"/>
              <a:t>missing_values</a:t>
            </a:r>
            <a:r>
              <a:rPr lang="en-US" dirty="0"/>
              <a:t>=</a:t>
            </a:r>
            <a:r>
              <a:rPr lang="en-US" dirty="0" err="1"/>
              <a:t>np.nan</a:t>
            </a:r>
            <a:r>
              <a:rPr lang="en-US" dirty="0"/>
              <a:t>, strategy='mean') </a:t>
            </a:r>
          </a:p>
          <a:p>
            <a:r>
              <a:rPr lang="en-US" dirty="0"/>
              <a:t>imputer = </a:t>
            </a:r>
            <a:r>
              <a:rPr lang="en-US" dirty="0" err="1"/>
              <a:t>imputer.fit</a:t>
            </a:r>
            <a:r>
              <a:rPr lang="en-US" dirty="0"/>
              <a:t>(X[:, 1:])</a:t>
            </a:r>
          </a:p>
          <a:p>
            <a:r>
              <a:rPr lang="en-US" dirty="0"/>
              <a:t>X[:, 1:] = </a:t>
            </a:r>
            <a:r>
              <a:rPr lang="en-US" dirty="0" err="1"/>
              <a:t>imputer.transform</a:t>
            </a:r>
            <a:r>
              <a:rPr lang="en-US" dirty="0"/>
              <a:t>(X[:, 1:])</a:t>
            </a:r>
          </a:p>
          <a:p>
            <a:r>
              <a:rPr lang="en-US" dirty="0" err="1"/>
              <a:t>labelencoder_X</a:t>
            </a:r>
            <a:r>
              <a:rPr lang="en-US" dirty="0"/>
              <a:t> = </a:t>
            </a:r>
            <a:r>
              <a:rPr lang="en-US" dirty="0" err="1"/>
              <a:t>LabelEncoder</a:t>
            </a:r>
            <a:r>
              <a:rPr lang="en-US" dirty="0"/>
              <a:t>()</a:t>
            </a:r>
          </a:p>
          <a:p>
            <a:r>
              <a:rPr lang="en-US" dirty="0"/>
              <a:t>X[:, 0] = </a:t>
            </a:r>
            <a:r>
              <a:rPr lang="en-US" dirty="0" err="1"/>
              <a:t>labelencoder_X.fit_transform</a:t>
            </a:r>
            <a:r>
              <a:rPr lang="en-US" dirty="0"/>
              <a:t>(X[:, 0])</a:t>
            </a:r>
          </a:p>
          <a:p>
            <a:r>
              <a:rPr lang="en-US" dirty="0" err="1"/>
              <a:t>onehotencoder</a:t>
            </a:r>
            <a:r>
              <a:rPr lang="en-US" dirty="0"/>
              <a:t> = </a:t>
            </a:r>
            <a:r>
              <a:rPr lang="en-US" dirty="0" err="1"/>
              <a:t>OneHotEncoder</a:t>
            </a:r>
            <a:r>
              <a:rPr lang="en-US" dirty="0"/>
              <a:t>(</a:t>
            </a:r>
            <a:r>
              <a:rPr lang="en-US" dirty="0" err="1"/>
              <a:t>categorical_features</a:t>
            </a:r>
            <a:r>
              <a:rPr lang="en-US" dirty="0"/>
              <a:t>=[0])</a:t>
            </a:r>
          </a:p>
          <a:p>
            <a:r>
              <a:rPr lang="en-US" dirty="0"/>
              <a:t>X = </a:t>
            </a:r>
            <a:r>
              <a:rPr lang="en-US" dirty="0" err="1"/>
              <a:t>onehotencoder.fit_transform</a:t>
            </a:r>
            <a:r>
              <a:rPr lang="en-US" dirty="0"/>
              <a:t>(X).</a:t>
            </a:r>
            <a:r>
              <a:rPr lang="en-US" dirty="0" err="1"/>
              <a:t>toarray</a:t>
            </a:r>
            <a:r>
              <a:rPr lang="en-US" dirty="0"/>
              <a:t>()</a:t>
            </a:r>
          </a:p>
          <a:p>
            <a:r>
              <a:rPr lang="en-US" dirty="0" err="1"/>
              <a:t>labelencoder_Y</a:t>
            </a:r>
            <a:r>
              <a:rPr lang="en-US" dirty="0"/>
              <a:t> = </a:t>
            </a:r>
            <a:r>
              <a:rPr lang="en-US" dirty="0" err="1"/>
              <a:t>LabelEncoder</a:t>
            </a:r>
            <a:r>
              <a:rPr lang="en-US" dirty="0"/>
              <a:t>()</a:t>
            </a:r>
          </a:p>
          <a:p>
            <a:r>
              <a:rPr lang="en-US" dirty="0"/>
              <a:t>Y = </a:t>
            </a:r>
            <a:r>
              <a:rPr lang="en-US" dirty="0" err="1"/>
              <a:t>labelencoder_Y.fit_transform</a:t>
            </a:r>
            <a:r>
              <a:rPr lang="en-US" dirty="0"/>
              <a:t>(Y)</a:t>
            </a:r>
          </a:p>
          <a:p>
            <a:r>
              <a:rPr lang="en-US" dirty="0"/>
              <a:t>X_train, X_test,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=0.25, </a:t>
            </a:r>
            <a:r>
              <a:rPr lang="en-US" dirty="0" err="1"/>
              <a:t>random_state</a:t>
            </a:r>
            <a:r>
              <a:rPr lang="en-US" dirty="0"/>
              <a:t>=0)</a:t>
            </a:r>
          </a:p>
          <a:p>
            <a:r>
              <a:rPr lang="en-US" dirty="0"/>
              <a:t>sc_X = </a:t>
            </a:r>
            <a:r>
              <a:rPr lang="en-US" dirty="0" err="1"/>
              <a:t>StandardScaler</a:t>
            </a:r>
            <a:r>
              <a:rPr lang="en-US" dirty="0"/>
              <a:t>()</a:t>
            </a:r>
          </a:p>
          <a:p>
            <a:r>
              <a:rPr lang="en-US" dirty="0"/>
              <a:t>X_train = </a:t>
            </a:r>
            <a:r>
              <a:rPr lang="en-US" dirty="0" err="1"/>
              <a:t>sc_X.fit_transform</a:t>
            </a:r>
            <a:r>
              <a:rPr lang="en-US" dirty="0"/>
              <a:t>(X_train)</a:t>
            </a:r>
          </a:p>
          <a:p>
            <a:r>
              <a:rPr lang="en-US" dirty="0"/>
              <a:t>X_test = </a:t>
            </a:r>
            <a:r>
              <a:rPr lang="en-US" dirty="0" err="1"/>
              <a:t>sc_X.transform</a:t>
            </a:r>
            <a:r>
              <a:rPr lang="en-US" dirty="0"/>
              <a:t>(X_test</a:t>
            </a:r>
            <a:r>
              <a:rPr lang="en-US" dirty="0" smtClean="0"/>
              <a:t>)</a:t>
            </a:r>
            <a:endParaRPr lang="en-US" dirty="0"/>
          </a:p>
        </p:txBody>
      </p:sp>
    </p:spTree>
    <p:extLst>
      <p:ext uri="{BB962C8B-B14F-4D97-AF65-F5344CB8AC3E}">
        <p14:creationId xmlns:p14="http://schemas.microsoft.com/office/powerpoint/2010/main" val="337304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regression</a:t>
            </a:r>
            <a:endParaRPr lang="en-US" dirty="0"/>
          </a:p>
        </p:txBody>
      </p:sp>
      <p:sp>
        <p:nvSpPr>
          <p:cNvPr id="3" name="Content Placeholder 2"/>
          <p:cNvSpPr>
            <a:spLocks noGrp="1"/>
          </p:cNvSpPr>
          <p:nvPr>
            <p:ph idx="1"/>
          </p:nvPr>
        </p:nvSpPr>
        <p:spPr/>
        <p:txBody>
          <a:bodyPr/>
          <a:lstStyle/>
          <a:p>
            <a:r>
              <a:rPr lang="en-US" dirty="0" smtClean="0"/>
              <a:t>Regression searches for relationships among variables.</a:t>
            </a:r>
          </a:p>
          <a:p>
            <a:r>
              <a:rPr lang="en-US" dirty="0" err="1" smtClean="0"/>
              <a:t>Eg</a:t>
            </a:r>
            <a:r>
              <a:rPr lang="en-US" dirty="0" smtClean="0"/>
              <a:t>: we can observe several employees of some company and try to understand how their salaries depend on the features, such as experience, level of education, role, city they work and so on.</a:t>
            </a:r>
          </a:p>
          <a:p>
            <a:endParaRPr lang="en-US" dirty="0"/>
          </a:p>
        </p:txBody>
      </p:sp>
    </p:spTree>
    <p:extLst>
      <p:ext uri="{BB962C8B-B14F-4D97-AF65-F5344CB8AC3E}">
        <p14:creationId xmlns:p14="http://schemas.microsoft.com/office/powerpoint/2010/main" val="7932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4465" y="-753534"/>
            <a:ext cx="8534400" cy="1507067"/>
          </a:xfrm>
        </p:spPr>
        <p:txBody>
          <a:bodyPr/>
          <a:lstStyle/>
          <a:p>
            <a:r>
              <a:rPr lang="en-US" dirty="0" smtClean="0"/>
              <a:t>The Actual code</a:t>
            </a:r>
            <a:endParaRPr lang="en-US" dirty="0"/>
          </a:p>
        </p:txBody>
      </p:sp>
      <p:sp>
        <p:nvSpPr>
          <p:cNvPr id="3" name="Content Placeholder 2"/>
          <p:cNvSpPr>
            <a:spLocks noGrp="1"/>
          </p:cNvSpPr>
          <p:nvPr>
            <p:ph idx="1"/>
          </p:nvPr>
        </p:nvSpPr>
        <p:spPr>
          <a:xfrm>
            <a:off x="684212" y="685800"/>
            <a:ext cx="8534400" cy="5554579"/>
          </a:xfrm>
        </p:spPr>
        <p:txBody>
          <a:bodyPr>
            <a:normAutofit fontScale="77500" lnSpcReduction="20000"/>
          </a:bodyPr>
          <a:lstStyle/>
          <a:p>
            <a:r>
              <a:rPr lang="en-US" dirty="0" smtClean="0"/>
              <a:t>Import Numpy as </a:t>
            </a:r>
            <a:r>
              <a:rPr lang="en-US" dirty="0" err="1" smtClean="0"/>
              <a:t>py</a:t>
            </a:r>
            <a:endParaRPr lang="en-US" dirty="0" smtClean="0"/>
          </a:p>
          <a:p>
            <a:r>
              <a:rPr lang="en-US" dirty="0" smtClean="0"/>
              <a:t>Import </a:t>
            </a:r>
            <a:r>
              <a:rPr lang="en-US" dirty="0" err="1" smtClean="0"/>
              <a:t>Matplotlib.pyplot</a:t>
            </a:r>
            <a:r>
              <a:rPr lang="en-US" dirty="0" smtClean="0"/>
              <a:t> as </a:t>
            </a:r>
            <a:r>
              <a:rPr lang="en-US" dirty="0" err="1" smtClean="0"/>
              <a:t>plt</a:t>
            </a:r>
            <a:endParaRPr lang="en-US" dirty="0" smtClean="0"/>
          </a:p>
          <a:p>
            <a:r>
              <a:rPr lang="en-US" dirty="0" smtClean="0"/>
              <a:t>Import pandas as </a:t>
            </a:r>
            <a:r>
              <a:rPr lang="en-US" dirty="0" err="1" smtClean="0"/>
              <a:t>pd</a:t>
            </a:r>
            <a:endParaRPr lang="en-US" dirty="0" smtClean="0"/>
          </a:p>
          <a:p>
            <a:endParaRPr lang="en-US" dirty="0"/>
          </a:p>
          <a:p>
            <a:r>
              <a:rPr lang="en-US" dirty="0" smtClean="0"/>
              <a:t>#import data</a:t>
            </a:r>
          </a:p>
          <a:p>
            <a:r>
              <a:rPr lang="en-US" dirty="0" smtClean="0"/>
              <a:t>Dataset=</a:t>
            </a:r>
            <a:r>
              <a:rPr lang="en-US" dirty="0" err="1" smtClean="0"/>
              <a:t>pd.read_csv</a:t>
            </a:r>
            <a:r>
              <a:rPr lang="en-US" dirty="0" smtClean="0"/>
              <a:t>(‘Data.csv’)</a:t>
            </a:r>
          </a:p>
          <a:p>
            <a:r>
              <a:rPr lang="en-US" dirty="0" smtClean="0"/>
              <a:t>X=</a:t>
            </a:r>
            <a:r>
              <a:rPr lang="en-US" dirty="0" err="1" smtClean="0"/>
              <a:t>dataset.iloc</a:t>
            </a:r>
            <a:r>
              <a:rPr lang="en-US" dirty="0" smtClean="0"/>
              <a:t>[:,:-1].values</a:t>
            </a:r>
          </a:p>
          <a:p>
            <a:r>
              <a:rPr lang="en-US" dirty="0" smtClean="0"/>
              <a:t>Y=</a:t>
            </a:r>
            <a:r>
              <a:rPr lang="en-US" dirty="0" err="1" smtClean="0"/>
              <a:t>dataset.ilock</a:t>
            </a:r>
            <a:r>
              <a:rPr lang="en-US" dirty="0" smtClean="0"/>
              <a:t>[:,1]</a:t>
            </a:r>
          </a:p>
          <a:p>
            <a:r>
              <a:rPr lang="en-US" dirty="0" smtClean="0"/>
              <a:t>From </a:t>
            </a:r>
            <a:r>
              <a:rPr lang="en-US" dirty="0" err="1" smtClean="0"/>
              <a:t>sklearn.model_selection</a:t>
            </a:r>
            <a:r>
              <a:rPr lang="en-US" dirty="0" smtClean="0"/>
              <a:t> import </a:t>
            </a:r>
            <a:r>
              <a:rPr lang="en-US" dirty="0" err="1" smtClean="0"/>
              <a:t>train_test_split</a:t>
            </a:r>
            <a:endParaRPr lang="en-US" dirty="0" smtClean="0"/>
          </a:p>
          <a:p>
            <a:r>
              <a:rPr lang="en-US" dirty="0" err="1" smtClean="0"/>
              <a:t>X_train,X_test,Y_train,y_Test</a:t>
            </a:r>
            <a:r>
              <a:rPr lang="en-US" dirty="0" smtClean="0"/>
              <a:t>=</a:t>
            </a:r>
            <a:r>
              <a:rPr lang="en-US" dirty="0" err="1" smtClean="0"/>
              <a:t>train_test_split</a:t>
            </a:r>
            <a:r>
              <a:rPr lang="en-US" dirty="0" smtClean="0"/>
              <a:t>(</a:t>
            </a:r>
            <a:r>
              <a:rPr lang="en-US" dirty="0" err="1" smtClean="0"/>
              <a:t>X,y,test_size</a:t>
            </a:r>
            <a:r>
              <a:rPr lang="en-US" dirty="0" smtClean="0"/>
              <a:t>=0.3,random_start=0)</a:t>
            </a:r>
          </a:p>
          <a:p>
            <a:r>
              <a:rPr lang="en-US" dirty="0" smtClean="0"/>
              <a:t>From </a:t>
            </a:r>
            <a:r>
              <a:rPr lang="en-US" dirty="0" err="1" smtClean="0"/>
              <a:t>sklearn.linear_model</a:t>
            </a:r>
            <a:r>
              <a:rPr lang="en-US" dirty="0" smtClean="0"/>
              <a:t> import </a:t>
            </a:r>
            <a:r>
              <a:rPr lang="en-US" dirty="0" err="1" smtClean="0"/>
              <a:t>linearRegrassion</a:t>
            </a:r>
            <a:endParaRPr lang="en-US" dirty="0" smtClean="0"/>
          </a:p>
          <a:p>
            <a:r>
              <a:rPr lang="en-US" dirty="0" err="1" smtClean="0"/>
              <a:t>Reg</a:t>
            </a:r>
            <a:r>
              <a:rPr lang="en-US" dirty="0" smtClean="0"/>
              <a:t>=</a:t>
            </a:r>
            <a:r>
              <a:rPr lang="en-US" dirty="0" err="1" smtClean="0"/>
              <a:t>linerRegression</a:t>
            </a:r>
            <a:r>
              <a:rPr lang="en-US" dirty="0" smtClean="0"/>
              <a:t>()</a:t>
            </a:r>
          </a:p>
          <a:p>
            <a:r>
              <a:rPr lang="en-US" dirty="0" err="1" smtClean="0"/>
              <a:t>Reg.fit</a:t>
            </a:r>
            <a:r>
              <a:rPr lang="en-US" dirty="0" smtClean="0"/>
              <a:t>(</a:t>
            </a:r>
            <a:r>
              <a:rPr lang="en-US" dirty="0" err="1" smtClean="0"/>
              <a:t>X_train,y_train</a:t>
            </a:r>
            <a:r>
              <a:rPr lang="en-US" dirty="0" smtClean="0"/>
              <a:t>)</a:t>
            </a:r>
          </a:p>
          <a:p>
            <a:r>
              <a:rPr lang="en-US" dirty="0" err="1" smtClean="0"/>
              <a:t>Y_prdict</a:t>
            </a:r>
            <a:r>
              <a:rPr lang="en-US" dirty="0" smtClean="0"/>
              <a:t>=</a:t>
            </a:r>
            <a:r>
              <a:rPr lang="en-US" dirty="0" err="1" smtClean="0"/>
              <a:t>reg.predict</a:t>
            </a:r>
            <a:r>
              <a:rPr lang="en-US" dirty="0" smtClean="0"/>
              <a:t>(</a:t>
            </a:r>
            <a:r>
              <a:rPr lang="en-US" dirty="0" err="1" smtClean="0"/>
              <a:t>x_test</a:t>
            </a:r>
            <a:r>
              <a:rPr lang="en-US" dirty="0" smtClean="0"/>
              <a:t>)</a:t>
            </a:r>
          </a:p>
          <a:p>
            <a:r>
              <a:rPr lang="en-US" dirty="0" err="1" smtClean="0"/>
              <a:t>Plt.scatter</a:t>
            </a:r>
            <a:r>
              <a:rPr lang="en-US" dirty="0" smtClean="0"/>
              <a:t>(X_train, </a:t>
            </a:r>
            <a:r>
              <a:rPr lang="en-US" dirty="0" err="1" smtClean="0"/>
              <a:t>y_train,color</a:t>
            </a:r>
            <a:r>
              <a:rPr lang="en-US" dirty="0" smtClean="0"/>
              <a:t>=‘red’)</a:t>
            </a:r>
          </a:p>
          <a:p>
            <a:r>
              <a:rPr lang="en-US" dirty="0" err="1" smtClean="0"/>
              <a:t>Plt.plot</a:t>
            </a:r>
            <a:r>
              <a:rPr lang="en-US" dirty="0" smtClean="0"/>
              <a:t>(X_train, </a:t>
            </a:r>
            <a:r>
              <a:rPr lang="en-US" dirty="0" err="1" smtClean="0"/>
              <a:t>Reg.predict</a:t>
            </a:r>
            <a:r>
              <a:rPr lang="en-US" dirty="0" smtClean="0"/>
              <a:t>(</a:t>
            </a:r>
            <a:r>
              <a:rPr lang="en-US" dirty="0" err="1" smtClean="0"/>
              <a:t>x_train</a:t>
            </a:r>
            <a:r>
              <a:rPr lang="en-US" dirty="0" smtClean="0"/>
              <a:t>),color=‘blue’)</a:t>
            </a:r>
          </a:p>
          <a:p>
            <a:r>
              <a:rPr lang="en-US" dirty="0" err="1" smtClean="0"/>
              <a:t>Plt.show</a:t>
            </a:r>
            <a:r>
              <a:rPr lang="en-US" smtClean="0"/>
              <a:t>();</a:t>
            </a:r>
            <a:endParaRPr lang="en-US" dirty="0"/>
          </a:p>
        </p:txBody>
      </p:sp>
    </p:spTree>
    <p:extLst>
      <p:ext uri="{BB962C8B-B14F-4D97-AF65-F5344CB8AC3E}">
        <p14:creationId xmlns:p14="http://schemas.microsoft.com/office/powerpoint/2010/main" val="186493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Pre-processing</a:t>
            </a:r>
            <a:endParaRPr lang="en-US" dirty="0"/>
          </a:p>
        </p:txBody>
      </p:sp>
      <p:sp>
        <p:nvSpPr>
          <p:cNvPr id="3" name="Content Placeholder 2"/>
          <p:cNvSpPr>
            <a:spLocks noGrp="1"/>
          </p:cNvSpPr>
          <p:nvPr>
            <p:ph idx="1"/>
          </p:nvPr>
        </p:nvSpPr>
        <p:spPr/>
        <p:txBody>
          <a:bodyPr/>
          <a:lstStyle/>
          <a:p>
            <a:r>
              <a:rPr lang="en-US" dirty="0" smtClean="0"/>
              <a:t>Pre-processing refers to the transformation applied to our data before feeding it to the algorithm.</a:t>
            </a:r>
          </a:p>
          <a:p>
            <a:r>
              <a:rPr lang="en-US" dirty="0" smtClean="0"/>
              <a:t>Data preprocessing is a technique that is used to convert the raw data into a clean data set.</a:t>
            </a:r>
          </a:p>
          <a:p>
            <a:r>
              <a:rPr lang="en-US" dirty="0" smtClean="0"/>
              <a:t>In other words, whenever the data is gathered from different sources it is collected in raw format which is not feasible for the analysis.</a:t>
            </a:r>
            <a:endParaRPr lang="en-US" dirty="0"/>
          </a:p>
        </p:txBody>
      </p:sp>
    </p:spTree>
    <p:extLst>
      <p:ext uri="{BB962C8B-B14F-4D97-AF65-F5344CB8AC3E}">
        <p14:creationId xmlns:p14="http://schemas.microsoft.com/office/powerpoint/2010/main" val="205267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4053" y="2242720"/>
            <a:ext cx="8867274" cy="3484312"/>
          </a:xfrm>
        </p:spPr>
        <p:txBody>
          <a:bodyPr/>
          <a:lstStyle/>
          <a:p>
            <a:r>
              <a:rPr lang="en-US" dirty="0" smtClean="0"/>
              <a:t>Importing the libraries</a:t>
            </a:r>
          </a:p>
          <a:p>
            <a:r>
              <a:rPr lang="en-US" dirty="0" smtClean="0"/>
              <a:t>Importing the Dataset</a:t>
            </a:r>
          </a:p>
          <a:p>
            <a:r>
              <a:rPr lang="en-US" dirty="0" smtClean="0"/>
              <a:t>Handling of Missing Data</a:t>
            </a:r>
          </a:p>
          <a:p>
            <a:r>
              <a:rPr lang="en-US" dirty="0" smtClean="0"/>
              <a:t>Handling of Categorical Data</a:t>
            </a:r>
          </a:p>
          <a:p>
            <a:r>
              <a:rPr lang="en-US" dirty="0" smtClean="0"/>
              <a:t>Splitting the dataset into training and testing datasets</a:t>
            </a:r>
          </a:p>
          <a:p>
            <a:r>
              <a:rPr lang="en-US" dirty="0" smtClean="0"/>
              <a:t>Feature Scaling</a:t>
            </a:r>
          </a:p>
          <a:p>
            <a:endParaRPr lang="en-US" dirty="0"/>
          </a:p>
        </p:txBody>
      </p:sp>
      <p:sp>
        <p:nvSpPr>
          <p:cNvPr id="4" name="Content Placeholder 2"/>
          <p:cNvSpPr txBox="1">
            <a:spLocks/>
          </p:cNvSpPr>
          <p:nvPr/>
        </p:nvSpPr>
        <p:spPr>
          <a:xfrm>
            <a:off x="1231231" y="822994"/>
            <a:ext cx="8867274" cy="8774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600" dirty="0" smtClean="0"/>
              <a:t>Out Line</a:t>
            </a:r>
            <a:endParaRPr lang="en-US" sz="6600" dirty="0"/>
          </a:p>
        </p:txBody>
      </p:sp>
    </p:spTree>
    <p:extLst>
      <p:ext uri="{BB962C8B-B14F-4D97-AF65-F5344CB8AC3E}">
        <p14:creationId xmlns:p14="http://schemas.microsoft.com/office/powerpoint/2010/main" val="276533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libraries required</a:t>
            </a:r>
            <a:endParaRPr lang="en-US" b="1" dirty="0"/>
          </a:p>
        </p:txBody>
      </p:sp>
      <p:sp>
        <p:nvSpPr>
          <p:cNvPr id="3" name="Content Placeholder 2"/>
          <p:cNvSpPr>
            <a:spLocks noGrp="1"/>
          </p:cNvSpPr>
          <p:nvPr>
            <p:ph idx="1"/>
          </p:nvPr>
        </p:nvSpPr>
        <p:spPr/>
        <p:txBody>
          <a:bodyPr>
            <a:normAutofit lnSpcReduction="10000"/>
          </a:bodyPr>
          <a:lstStyle/>
          <a:p>
            <a:r>
              <a:rPr lang="en-US" dirty="0" smtClean="0"/>
              <a:t>For data pre-processing, we need the following libraries, those are</a:t>
            </a:r>
          </a:p>
          <a:p>
            <a:pPr marL="0" indent="0">
              <a:buNone/>
            </a:pPr>
            <a:endParaRPr lang="en-US" dirty="0" smtClean="0"/>
          </a:p>
          <a:p>
            <a:pPr lvl="1"/>
            <a:r>
              <a:rPr lang="en-US" b="1" dirty="0" smtClean="0"/>
              <a:t>Numpy</a:t>
            </a:r>
            <a:r>
              <a:rPr lang="en-US" dirty="0" smtClean="0"/>
              <a:t>: for manipulating numerical data, similar to MATLAB. Multi-Dimensional arrays and matrices, along with a large collection of high-level mathematical function to operate on these arrays.</a:t>
            </a:r>
          </a:p>
          <a:p>
            <a:pPr lvl="1"/>
            <a:r>
              <a:rPr lang="en-US" b="1" dirty="0" smtClean="0"/>
              <a:t>Pandas</a:t>
            </a:r>
            <a:r>
              <a:rPr lang="en-US" dirty="0" smtClean="0"/>
              <a:t>:  used for handling the dataset and data manipulation and analysis.  In particular, it offers data structures and operations for tables and time series.</a:t>
            </a:r>
          </a:p>
          <a:p>
            <a:pPr lvl="1"/>
            <a:r>
              <a:rPr lang="en-US" b="1" dirty="0" smtClean="0"/>
              <a:t>Matplotlib</a:t>
            </a:r>
            <a:r>
              <a:rPr lang="en-US" dirty="0" smtClean="0"/>
              <a:t>: as the name suggest this library used to draw different types of graph.</a:t>
            </a:r>
            <a:endParaRPr lang="en-US" dirty="0"/>
          </a:p>
        </p:txBody>
      </p:sp>
    </p:spTree>
    <p:extLst>
      <p:ext uri="{BB962C8B-B14F-4D97-AF65-F5344CB8AC3E}">
        <p14:creationId xmlns:p14="http://schemas.microsoft.com/office/powerpoint/2010/main" val="157913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011"/>
            <a:ext cx="10515600" cy="5791952"/>
          </a:xfrm>
        </p:spPr>
        <p:txBody>
          <a:bodyPr/>
          <a:lstStyle/>
          <a:p>
            <a:r>
              <a:rPr lang="en-US" dirty="0" smtClean="0"/>
              <a:t>Apart from the above three libraries, the following libraries also used.</a:t>
            </a:r>
          </a:p>
          <a:p>
            <a:pPr lvl="1"/>
            <a:r>
              <a:rPr lang="en-US" dirty="0" err="1" smtClean="0"/>
              <a:t>Sklearn.impute</a:t>
            </a:r>
            <a:r>
              <a:rPr lang="en-US" dirty="0" smtClean="0"/>
              <a:t> import </a:t>
            </a:r>
            <a:r>
              <a:rPr lang="en-US" dirty="0" err="1" smtClean="0"/>
              <a:t>SimpleImputer</a:t>
            </a:r>
            <a:r>
              <a:rPr lang="en-US" dirty="0" smtClean="0"/>
              <a:t> : used to handling missing data</a:t>
            </a:r>
          </a:p>
          <a:p>
            <a:pPr lvl="1"/>
            <a:r>
              <a:rPr lang="en-US" dirty="0" err="1" smtClean="0"/>
              <a:t>Sklearn.preprocessing</a:t>
            </a:r>
            <a:r>
              <a:rPr lang="en-US" dirty="0" smtClean="0"/>
              <a:t> import </a:t>
            </a:r>
            <a:r>
              <a:rPr lang="en-US" dirty="0" err="1" smtClean="0"/>
              <a:t>LableEncoder</a:t>
            </a:r>
            <a:r>
              <a:rPr lang="en-US" dirty="0"/>
              <a:t> </a:t>
            </a:r>
            <a:r>
              <a:rPr lang="en-US" dirty="0" smtClean="0"/>
              <a:t>: used for encoding categorical data</a:t>
            </a:r>
          </a:p>
          <a:p>
            <a:pPr lvl="1"/>
            <a:r>
              <a:rPr lang="en-US" dirty="0" err="1" smtClean="0"/>
              <a:t>Sklearn.model_selection</a:t>
            </a:r>
            <a:r>
              <a:rPr lang="en-US" dirty="0" smtClean="0"/>
              <a:t> import </a:t>
            </a:r>
            <a:r>
              <a:rPr lang="en-US" dirty="0" err="1" smtClean="0"/>
              <a:t>train_Test_split</a:t>
            </a:r>
            <a:r>
              <a:rPr lang="en-US" dirty="0" smtClean="0"/>
              <a:t> : Used for splitting training and testing data</a:t>
            </a:r>
          </a:p>
          <a:p>
            <a:pPr lvl="1"/>
            <a:r>
              <a:rPr lang="en-US" dirty="0" err="1" smtClean="0"/>
              <a:t>Sklearn.preprocessing</a:t>
            </a:r>
            <a:r>
              <a:rPr lang="en-US" dirty="0" smtClean="0"/>
              <a:t> import </a:t>
            </a:r>
            <a:r>
              <a:rPr lang="en-US" dirty="0" err="1" smtClean="0"/>
              <a:t>StandardScaler</a:t>
            </a:r>
            <a:r>
              <a:rPr lang="en-US" dirty="0" smtClean="0"/>
              <a:t> : Used for Feature scaling</a:t>
            </a:r>
            <a:endParaRPr lang="en-US" dirty="0"/>
          </a:p>
        </p:txBody>
      </p:sp>
    </p:spTree>
    <p:extLst>
      <p:ext uri="{BB962C8B-B14F-4D97-AF65-F5344CB8AC3E}">
        <p14:creationId xmlns:p14="http://schemas.microsoft.com/office/powerpoint/2010/main" val="108335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 Set</a:t>
            </a:r>
            <a:endParaRPr lang="en-US" dirty="0"/>
          </a:p>
        </p:txBody>
      </p:sp>
      <p:sp>
        <p:nvSpPr>
          <p:cNvPr id="3" name="Content Placeholder 2"/>
          <p:cNvSpPr>
            <a:spLocks noGrp="1"/>
          </p:cNvSpPr>
          <p:nvPr>
            <p:ph idx="1"/>
          </p:nvPr>
        </p:nvSpPr>
        <p:spPr/>
        <p:txBody>
          <a:bodyPr/>
          <a:lstStyle/>
          <a:p>
            <a:r>
              <a:rPr lang="en-US" dirty="0" smtClean="0"/>
              <a:t>In order to import this dataset into our script, we should use pandas  as follows.</a:t>
            </a:r>
          </a:p>
          <a:p>
            <a:endParaRPr lang="en-US" dirty="0"/>
          </a:p>
          <a:p>
            <a:r>
              <a:rPr lang="en-US" dirty="0" smtClean="0"/>
              <a:t>Dataset=</a:t>
            </a:r>
            <a:r>
              <a:rPr lang="en-US" dirty="0" err="1" smtClean="0"/>
              <a:t>pd.read_csv</a:t>
            </a:r>
            <a:r>
              <a:rPr lang="en-US" dirty="0" smtClean="0"/>
              <a:t>(‘Data.csv’)</a:t>
            </a:r>
          </a:p>
          <a:p>
            <a:endParaRPr lang="en-US" dirty="0"/>
          </a:p>
          <a:p>
            <a:r>
              <a:rPr lang="en-US" dirty="0" smtClean="0"/>
              <a:t>Here, we are importing data set into a variable name called dataset.</a:t>
            </a:r>
          </a:p>
        </p:txBody>
      </p:sp>
    </p:spTree>
    <p:extLst>
      <p:ext uri="{BB962C8B-B14F-4D97-AF65-F5344CB8AC3E}">
        <p14:creationId xmlns:p14="http://schemas.microsoft.com/office/powerpoint/2010/main" val="96867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0863"/>
            <a:ext cx="10515600" cy="5086100"/>
          </a:xfrm>
        </p:spPr>
        <p:txBody>
          <a:bodyPr/>
          <a:lstStyle/>
          <a:p>
            <a:r>
              <a:rPr lang="en-US" dirty="0"/>
              <a:t># Splitting the attributes into independent and dependent attributes</a:t>
            </a:r>
            <a:r>
              <a:rPr lang="en-US" dirty="0" smtClean="0"/>
              <a:t/>
            </a:r>
            <a:br>
              <a:rPr lang="en-US" dirty="0" smtClean="0"/>
            </a:br>
            <a:endParaRPr lang="en-US" dirty="0" smtClean="0"/>
          </a:p>
          <a:p>
            <a:pPr marL="0" indent="0">
              <a:buNone/>
            </a:pPr>
            <a:r>
              <a:rPr lang="en-US" dirty="0"/>
              <a:t> </a:t>
            </a:r>
            <a:r>
              <a:rPr lang="en-US" dirty="0" smtClean="0"/>
              <a:t>   X </a:t>
            </a:r>
            <a:r>
              <a:rPr lang="en-US" dirty="0"/>
              <a:t>= </a:t>
            </a:r>
            <a:r>
              <a:rPr lang="en-US" dirty="0" err="1"/>
              <a:t>dataset.iloc</a:t>
            </a:r>
            <a:r>
              <a:rPr lang="en-US" dirty="0"/>
              <a:t>[:, :-1].values </a:t>
            </a:r>
            <a:endParaRPr lang="en-US" dirty="0" smtClean="0"/>
          </a:p>
          <a:p>
            <a:pPr marL="0" indent="0">
              <a:buNone/>
            </a:pPr>
            <a:endParaRPr lang="en-US" dirty="0"/>
          </a:p>
          <a:p>
            <a:r>
              <a:rPr lang="en-US" dirty="0" smtClean="0"/>
              <a:t> </a:t>
            </a:r>
            <a:r>
              <a:rPr lang="en-US" dirty="0"/>
              <a:t>attributes to determine dependent variable / </a:t>
            </a:r>
            <a:r>
              <a:rPr lang="en-US" dirty="0" smtClean="0"/>
              <a:t>Class</a:t>
            </a:r>
          </a:p>
          <a:p>
            <a:endParaRPr lang="en-US" dirty="0"/>
          </a:p>
          <a:p>
            <a:pPr marL="0" indent="0">
              <a:buNone/>
            </a:pPr>
            <a:r>
              <a:rPr lang="en-US" dirty="0" smtClean="0"/>
              <a:t>    Y </a:t>
            </a:r>
            <a:r>
              <a:rPr lang="en-US" dirty="0"/>
              <a:t>= </a:t>
            </a:r>
            <a:r>
              <a:rPr lang="en-US" dirty="0" err="1"/>
              <a:t>dataset.iloc</a:t>
            </a:r>
            <a:r>
              <a:rPr lang="en-US" dirty="0"/>
              <a:t>[:, -1].values </a:t>
            </a:r>
            <a:endParaRPr lang="en-US" dirty="0" smtClean="0"/>
          </a:p>
          <a:p>
            <a:pPr marL="0" indent="0">
              <a:buNone/>
            </a:pPr>
            <a:endParaRPr lang="en-US" dirty="0" smtClean="0"/>
          </a:p>
          <a:p>
            <a:r>
              <a:rPr lang="en-US" dirty="0" smtClean="0"/>
              <a:t> </a:t>
            </a:r>
            <a:r>
              <a:rPr lang="en-US" dirty="0"/>
              <a:t>dependent variable / Class</a:t>
            </a:r>
          </a:p>
        </p:txBody>
      </p:sp>
    </p:spTree>
    <p:extLst>
      <p:ext uri="{BB962C8B-B14F-4D97-AF65-F5344CB8AC3E}">
        <p14:creationId xmlns:p14="http://schemas.microsoft.com/office/powerpoint/2010/main" val="224060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053"/>
            <a:ext cx="10515600" cy="4866909"/>
          </a:xfrm>
        </p:spPr>
        <p:txBody>
          <a:bodyPr/>
          <a:lstStyle/>
          <a:p>
            <a:r>
              <a:rPr lang="en-US" dirty="0" smtClean="0"/>
              <a:t>In the data.csv, there are some missing values. To handle this problem the most common idea to handle missing data is take the mean of the columns.</a:t>
            </a:r>
          </a:p>
          <a:p>
            <a:r>
              <a:rPr lang="en-US" dirty="0" smtClean="0"/>
              <a:t>We’ve two missing values, one for age column in the 7</a:t>
            </a:r>
            <a:r>
              <a:rPr lang="en-US" baseline="30000" dirty="0" smtClean="0"/>
              <a:t>th</a:t>
            </a:r>
            <a:r>
              <a:rPr lang="en-US" dirty="0" smtClean="0"/>
              <a:t> data row and for income column in 5</a:t>
            </a:r>
            <a:r>
              <a:rPr lang="en-US" baseline="30000" dirty="0" smtClean="0"/>
              <a:t>th</a:t>
            </a:r>
            <a:r>
              <a:rPr lang="en-US" dirty="0" smtClean="0"/>
              <a:t> data row.</a:t>
            </a:r>
          </a:p>
          <a:p>
            <a:r>
              <a:rPr lang="en-US" dirty="0" smtClean="0"/>
              <a:t>Missing values should be handled during the data analysis,</a:t>
            </a:r>
          </a:p>
          <a:p>
            <a:pPr lvl="1"/>
            <a:endParaRPr lang="en-US" dirty="0"/>
          </a:p>
          <a:p>
            <a:pPr lvl="1"/>
            <a:r>
              <a:rPr lang="en-US" dirty="0" smtClean="0"/>
              <a:t>Imputer=</a:t>
            </a:r>
            <a:r>
              <a:rPr lang="en-US" dirty="0" err="1" smtClean="0"/>
              <a:t>SimpleImputer</a:t>
            </a:r>
            <a:r>
              <a:rPr lang="en-US" dirty="0" smtClean="0"/>
              <a:t>(</a:t>
            </a:r>
            <a:r>
              <a:rPr lang="en-US" dirty="0" err="1" smtClean="0"/>
              <a:t>missing_values</a:t>
            </a:r>
            <a:r>
              <a:rPr lang="en-US" dirty="0" smtClean="0"/>
              <a:t>=</a:t>
            </a:r>
            <a:r>
              <a:rPr lang="en-US" dirty="0" err="1" smtClean="0"/>
              <a:t>np.nan,strategy</a:t>
            </a:r>
            <a:r>
              <a:rPr lang="en-US" dirty="0" smtClean="0"/>
              <a:t>=‘mean’)</a:t>
            </a:r>
          </a:p>
          <a:p>
            <a:pPr lvl="1"/>
            <a:r>
              <a:rPr lang="en-US" dirty="0" smtClean="0"/>
              <a:t>Imputer=</a:t>
            </a:r>
            <a:r>
              <a:rPr lang="en-US" dirty="0" err="1" smtClean="0"/>
              <a:t>imputer.fit</a:t>
            </a:r>
            <a:r>
              <a:rPr lang="en-US" dirty="0" smtClean="0"/>
              <a:t>(X[:,1:])</a:t>
            </a:r>
          </a:p>
          <a:p>
            <a:pPr lvl="1"/>
            <a:r>
              <a:rPr lang="en-US" dirty="0" smtClean="0"/>
              <a:t>X[:,1:]=</a:t>
            </a:r>
            <a:r>
              <a:rPr lang="en-US" dirty="0" err="1" smtClean="0"/>
              <a:t>imputer.transform</a:t>
            </a:r>
            <a:r>
              <a:rPr lang="en-US" dirty="0" smtClean="0"/>
              <a:t>(x[:,1:])</a:t>
            </a:r>
          </a:p>
          <a:p>
            <a:pPr lvl="1"/>
            <a:endParaRPr lang="en-US" dirty="0"/>
          </a:p>
          <a:p>
            <a:pPr lvl="1"/>
            <a:endParaRPr lang="en-US" dirty="0" smtClean="0"/>
          </a:p>
        </p:txBody>
      </p:sp>
    </p:spTree>
    <p:extLst>
      <p:ext uri="{BB962C8B-B14F-4D97-AF65-F5344CB8AC3E}">
        <p14:creationId xmlns:p14="http://schemas.microsoft.com/office/powerpoint/2010/main" val="234046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Handling of Categorical Data</a:t>
            </a:r>
            <a:endParaRPr lang="en-US" dirty="0"/>
          </a:p>
        </p:txBody>
      </p:sp>
      <p:sp>
        <p:nvSpPr>
          <p:cNvPr id="3" name="Content Placeholder 2"/>
          <p:cNvSpPr>
            <a:spLocks noGrp="1"/>
          </p:cNvSpPr>
          <p:nvPr>
            <p:ph idx="1"/>
          </p:nvPr>
        </p:nvSpPr>
        <p:spPr>
          <a:xfrm>
            <a:off x="684212" y="228355"/>
            <a:ext cx="10515600" cy="5521659"/>
          </a:xfrm>
        </p:spPr>
        <p:txBody>
          <a:bodyPr/>
          <a:lstStyle/>
          <a:p>
            <a:r>
              <a:rPr lang="en-US" dirty="0"/>
              <a:t>we have two categorical </a:t>
            </a:r>
            <a:r>
              <a:rPr lang="en-US" dirty="0" smtClean="0"/>
              <a:t>variables,</a:t>
            </a:r>
            <a:r>
              <a:rPr lang="en-US" dirty="0"/>
              <a:t> We have the Region variable and the Online Shopper variable</a:t>
            </a:r>
            <a:r>
              <a:rPr lang="en-US" dirty="0" smtClean="0"/>
              <a:t>.</a:t>
            </a:r>
          </a:p>
          <a:p>
            <a:r>
              <a:rPr lang="en-US" dirty="0" smtClean="0"/>
              <a:t>The Region contains three categories</a:t>
            </a:r>
          </a:p>
          <a:p>
            <a:pPr lvl="1"/>
            <a:r>
              <a:rPr lang="en-US" dirty="0" smtClean="0"/>
              <a:t>India</a:t>
            </a:r>
          </a:p>
          <a:p>
            <a:pPr lvl="1"/>
            <a:r>
              <a:rPr lang="en-US" dirty="0" smtClean="0"/>
              <a:t>USA</a:t>
            </a:r>
          </a:p>
          <a:p>
            <a:pPr lvl="1"/>
            <a:r>
              <a:rPr lang="en-US" dirty="0" smtClean="0"/>
              <a:t>Brazil</a:t>
            </a:r>
            <a:endParaRPr lang="en-US" dirty="0"/>
          </a:p>
          <a:p>
            <a:pPr marL="457200" lvl="1" indent="0">
              <a:buNone/>
            </a:pPr>
            <a:r>
              <a:rPr lang="en-US" dirty="0" smtClean="0"/>
              <a:t>And the online shopper variable contains two categories</a:t>
            </a:r>
          </a:p>
          <a:p>
            <a:pPr marL="457200" lvl="1" indent="0">
              <a:buNone/>
            </a:pPr>
            <a:r>
              <a:rPr lang="en-US" dirty="0"/>
              <a:t>	</a:t>
            </a:r>
            <a:r>
              <a:rPr lang="en-US" dirty="0" smtClean="0"/>
              <a:t>Yes</a:t>
            </a:r>
          </a:p>
          <a:p>
            <a:pPr marL="457200" lvl="1" indent="0">
              <a:buNone/>
            </a:pPr>
            <a:r>
              <a:rPr lang="en-US" dirty="0"/>
              <a:t>	</a:t>
            </a:r>
            <a:r>
              <a:rPr lang="en-US" dirty="0" smtClean="0"/>
              <a:t>No</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31107638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Droplet</Template>
  <TotalTime>983</TotalTime>
  <Words>839</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Slice</vt:lpstr>
      <vt:lpstr>Data Preprocessing methods using Python</vt:lpstr>
      <vt:lpstr>What is Data Pre-processing</vt:lpstr>
      <vt:lpstr>PowerPoint Presentation</vt:lpstr>
      <vt:lpstr>The libraries required</vt:lpstr>
      <vt:lpstr>PowerPoint Presentation</vt:lpstr>
      <vt:lpstr>Importing Data Set</vt:lpstr>
      <vt:lpstr>PowerPoint Presentation</vt:lpstr>
      <vt:lpstr>PowerPoint Presentation</vt:lpstr>
      <vt:lpstr>Handling of Categorical Data</vt:lpstr>
      <vt:lpstr>PowerPoint Presentation</vt:lpstr>
      <vt:lpstr>Splitting the dataset into training and testing datasets</vt:lpstr>
      <vt:lpstr>feature scaling</vt:lpstr>
      <vt:lpstr>The Actual Code</vt:lpstr>
      <vt:lpstr>regression</vt:lpstr>
      <vt:lpstr>The Actual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Preprocessing methods using Python</dc:title>
  <dc:creator>USER</dc:creator>
  <cp:lastModifiedBy>USER</cp:lastModifiedBy>
  <cp:revision>28</cp:revision>
  <dcterms:created xsi:type="dcterms:W3CDTF">2020-03-19T07:05:34Z</dcterms:created>
  <dcterms:modified xsi:type="dcterms:W3CDTF">2020-03-20T06:01:48Z</dcterms:modified>
</cp:coreProperties>
</file>