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8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7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1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4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3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1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957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B7152-A712-48DD-8EB2-B986F5D2D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25" b="467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D55A4-569E-425D-9378-0EF160792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Simple linear regression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(Catheter length)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9BF51-44D2-4912-8C78-16FE317B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Kevin Sutanto</a:t>
            </a:r>
          </a:p>
          <a:p>
            <a:r>
              <a:rPr lang="en-US" dirty="0"/>
              <a:t>m08158054</a:t>
            </a:r>
          </a:p>
        </p:txBody>
      </p:sp>
    </p:spTree>
    <p:extLst>
      <p:ext uri="{BB962C8B-B14F-4D97-AF65-F5344CB8AC3E}">
        <p14:creationId xmlns:p14="http://schemas.microsoft.com/office/powerpoint/2010/main" val="1245699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2824-9E95-46C7-A4A9-31366F69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6228"/>
          </a:xfrm>
        </p:spPr>
        <p:txBody>
          <a:bodyPr/>
          <a:lstStyle/>
          <a:p>
            <a:r>
              <a:rPr lang="en-US" dirty="0"/>
              <a:t>Plot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4E560-70D9-48BC-9C13-31B64DF74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7" t="25373" r="38325" b="11456"/>
          <a:stretch/>
        </p:blipFill>
        <p:spPr>
          <a:xfrm>
            <a:off x="581191" y="1447060"/>
            <a:ext cx="8491787" cy="53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2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DC2ECB-10E1-4A62-A0A1-F3CA35FF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62" y="1431200"/>
            <a:ext cx="10166317" cy="39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3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BE6C-3BC7-42F0-B489-24A71E13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9293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F67F-3750-46F9-AA55-B94E235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COLLECTION</a:t>
            </a:r>
          </a:p>
          <a:p>
            <a:r>
              <a:rPr lang="en-US" sz="2000" dirty="0"/>
              <a:t>DATA PREPROCESSING</a:t>
            </a:r>
          </a:p>
          <a:p>
            <a:pPr lvl="1"/>
            <a:r>
              <a:rPr lang="en-US" sz="1800" dirty="0"/>
              <a:t>HANDLING MISSING DATA (</a:t>
            </a:r>
            <a:r>
              <a:rPr lang="en-US" sz="1800" dirty="0" err="1"/>
              <a:t>SimpleImputer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SPLITTING THE DATASET (</a:t>
            </a:r>
            <a:r>
              <a:rPr lang="en-US" sz="1800" dirty="0" err="1"/>
              <a:t>train_test_split</a:t>
            </a:r>
            <a:r>
              <a:rPr lang="en-US" sz="1800" dirty="0"/>
              <a:t>)</a:t>
            </a:r>
          </a:p>
          <a:p>
            <a:r>
              <a:rPr lang="en-US" sz="2000" dirty="0"/>
              <a:t>LINEAR REGRESSION LEARNING</a:t>
            </a:r>
          </a:p>
          <a:p>
            <a:r>
              <a:rPr lang="en-US" sz="20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65825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B0655-7B2A-4597-9CE7-5CB270C59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7" t="27057" r="39521" b="30485"/>
          <a:stretch/>
        </p:blipFill>
        <p:spPr>
          <a:xfrm>
            <a:off x="581192" y="1677415"/>
            <a:ext cx="9820659" cy="474114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68A08C9-4DBA-4DEB-A9AC-29151C81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53782"/>
          </a:xfrm>
        </p:spPr>
        <p:txBody>
          <a:bodyPr>
            <a:normAutofit/>
          </a:bodyPr>
          <a:lstStyle/>
          <a:p>
            <a:r>
              <a:rPr lang="en-US" dirty="0"/>
              <a:t>IMPORT THE Dataset</a:t>
            </a:r>
          </a:p>
        </p:txBody>
      </p:sp>
    </p:spTree>
    <p:extLst>
      <p:ext uri="{BB962C8B-B14F-4D97-AF65-F5344CB8AC3E}">
        <p14:creationId xmlns:p14="http://schemas.microsoft.com/office/powerpoint/2010/main" val="14725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924D1-1ECC-4D7A-AE1C-24060CBA3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7" t="38835" r="65413" b="22200"/>
          <a:stretch/>
        </p:blipFill>
        <p:spPr>
          <a:xfrm>
            <a:off x="581192" y="1973803"/>
            <a:ext cx="5646197" cy="439148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BFA3B74-79DF-4BDC-885B-2BD1A4AD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798170"/>
          </a:xfrm>
        </p:spPr>
        <p:txBody>
          <a:bodyPr/>
          <a:lstStyle/>
          <a:p>
            <a:r>
              <a:rPr lang="en-US" dirty="0"/>
              <a:t>Filter dataset based on patient height  </a:t>
            </a:r>
          </a:p>
        </p:txBody>
      </p:sp>
    </p:spTree>
    <p:extLst>
      <p:ext uri="{BB962C8B-B14F-4D97-AF65-F5344CB8AC3E}">
        <p14:creationId xmlns:p14="http://schemas.microsoft.com/office/powerpoint/2010/main" val="180731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0875C-401D-47EB-8732-381E3BCBE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6" t="32104" r="63519" b="29709"/>
          <a:stretch/>
        </p:blipFill>
        <p:spPr>
          <a:xfrm>
            <a:off x="581192" y="1827178"/>
            <a:ext cx="6312022" cy="45415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C85EAF-14E5-4013-B9CF-CFF7F57D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33681"/>
          </a:xfrm>
        </p:spPr>
        <p:txBody>
          <a:bodyPr/>
          <a:lstStyle/>
          <a:p>
            <a:r>
              <a:rPr lang="en-US" dirty="0"/>
              <a:t>Filter dataset based on catheter length</a:t>
            </a:r>
          </a:p>
        </p:txBody>
      </p:sp>
    </p:spTree>
    <p:extLst>
      <p:ext uri="{BB962C8B-B14F-4D97-AF65-F5344CB8AC3E}">
        <p14:creationId xmlns:p14="http://schemas.microsoft.com/office/powerpoint/2010/main" val="37057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AACC4-04B3-450E-BBE2-64B9B81A6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7" t="25502" r="44588" b="28543"/>
          <a:stretch/>
        </p:blipFill>
        <p:spPr>
          <a:xfrm>
            <a:off x="581192" y="1889376"/>
            <a:ext cx="8556744" cy="43960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4A2F63-B09F-4358-82E5-F823A98D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8170"/>
          </a:xfrm>
        </p:spPr>
        <p:txBody>
          <a:bodyPr/>
          <a:lstStyle/>
          <a:p>
            <a:r>
              <a:rPr lang="en-US" dirty="0"/>
              <a:t>Fill missing values from dataset</a:t>
            </a:r>
          </a:p>
        </p:txBody>
      </p:sp>
    </p:spTree>
    <p:extLst>
      <p:ext uri="{BB962C8B-B14F-4D97-AF65-F5344CB8AC3E}">
        <p14:creationId xmlns:p14="http://schemas.microsoft.com/office/powerpoint/2010/main" val="42627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A9B90D-125E-46F7-B3F7-8F0A81C89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" t="25631" r="27549" b="21554"/>
          <a:stretch/>
        </p:blipFill>
        <p:spPr>
          <a:xfrm>
            <a:off x="581192" y="1872413"/>
            <a:ext cx="9585227" cy="42834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A58E22-0B3C-4D33-8793-7B370EA3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9293"/>
          </a:xfrm>
        </p:spPr>
        <p:txBody>
          <a:bodyPr/>
          <a:lstStyle/>
          <a:p>
            <a:r>
              <a:rPr lang="en-US" dirty="0"/>
              <a:t>Split data train and data test</a:t>
            </a:r>
          </a:p>
        </p:txBody>
      </p:sp>
    </p:spTree>
    <p:extLst>
      <p:ext uri="{BB962C8B-B14F-4D97-AF65-F5344CB8AC3E}">
        <p14:creationId xmlns:p14="http://schemas.microsoft.com/office/powerpoint/2010/main" val="365861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811A9E-A054-4483-9F58-9286B7081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0" t="33139" r="67962" b="38252"/>
          <a:stretch/>
        </p:blipFill>
        <p:spPr>
          <a:xfrm>
            <a:off x="559294" y="1763814"/>
            <a:ext cx="6236131" cy="37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CEFD-E091-431E-AC80-97D5DF87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372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FF847-E97F-467D-B3DA-9405BD66A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28479" r="53253" b="17928"/>
          <a:stretch/>
        </p:blipFill>
        <p:spPr>
          <a:xfrm>
            <a:off x="581192" y="1597980"/>
            <a:ext cx="6955951" cy="49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10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66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 Nova Light</vt:lpstr>
      <vt:lpstr>Wingdings 2</vt:lpstr>
      <vt:lpstr>DividendVTI</vt:lpstr>
      <vt:lpstr>Simple linear regression (Catheter length)</vt:lpstr>
      <vt:lpstr>outline</vt:lpstr>
      <vt:lpstr>IMPORT THE Dataset</vt:lpstr>
      <vt:lpstr>Filter dataset based on patient height  </vt:lpstr>
      <vt:lpstr>Filter dataset based on catheter length</vt:lpstr>
      <vt:lpstr>Fill missing values from dataset</vt:lpstr>
      <vt:lpstr>Split data train and data test</vt:lpstr>
      <vt:lpstr>PowerPoint Presentation</vt:lpstr>
      <vt:lpstr>Linear regression</vt:lpstr>
      <vt:lpstr>Plot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(Catheter length)</dc:title>
  <dc:creator>Kevin Sutanto</dc:creator>
  <cp:lastModifiedBy>Kevin Sutanto</cp:lastModifiedBy>
  <cp:revision>12</cp:revision>
  <dcterms:created xsi:type="dcterms:W3CDTF">2020-03-19T14:50:43Z</dcterms:created>
  <dcterms:modified xsi:type="dcterms:W3CDTF">2020-03-19T16:03:40Z</dcterms:modified>
</cp:coreProperties>
</file>