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57" r:id="rId5"/>
    <p:sldId id="266" r:id="rId6"/>
    <p:sldId id="264" r:id="rId7"/>
    <p:sldId id="259" r:id="rId8"/>
    <p:sldId id="260" r:id="rId9"/>
    <p:sldId id="261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944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D7-6A74-46F1-953F-24B80945C5B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E62B-E751-44C6-9EE5-47DD1E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2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D7-6A74-46F1-953F-24B80945C5B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E62B-E751-44C6-9EE5-47DD1E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9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D7-6A74-46F1-953F-24B80945C5B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E62B-E751-44C6-9EE5-47DD1E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D7-6A74-46F1-953F-24B80945C5B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E62B-E751-44C6-9EE5-47DD1E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61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D7-6A74-46F1-953F-24B80945C5B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E62B-E751-44C6-9EE5-47DD1E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75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D7-6A74-46F1-953F-24B80945C5B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E62B-E751-44C6-9EE5-47DD1E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97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D7-6A74-46F1-953F-24B80945C5B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E62B-E751-44C6-9EE5-47DD1E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16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D7-6A74-46F1-953F-24B80945C5B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E62B-E751-44C6-9EE5-47DD1E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74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D7-6A74-46F1-953F-24B80945C5B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E62B-E751-44C6-9EE5-47DD1E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7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D7-6A74-46F1-953F-24B80945C5B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283E62B-E751-44C6-9EE5-47DD1E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1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D7-6A74-46F1-953F-24B80945C5B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E62B-E751-44C6-9EE5-47DD1E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D7-6A74-46F1-953F-24B80945C5B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E62B-E751-44C6-9EE5-47DD1E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9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D7-6A74-46F1-953F-24B80945C5B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E62B-E751-44C6-9EE5-47DD1E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3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D7-6A74-46F1-953F-24B80945C5B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E62B-E751-44C6-9EE5-47DD1E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0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D7-6A74-46F1-953F-24B80945C5B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E62B-E751-44C6-9EE5-47DD1E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D7-6A74-46F1-953F-24B80945C5B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E62B-E751-44C6-9EE5-47DD1E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D7-6A74-46F1-953F-24B80945C5B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E62B-E751-44C6-9EE5-47DD1E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0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D621D7-6A74-46F1-953F-24B80945C5B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83E62B-E751-44C6-9EE5-47DD1E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2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Preprocessing and 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2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167" t="30841" r="45563" b="26877"/>
          <a:stretch/>
        </p:blipFill>
        <p:spPr>
          <a:xfrm>
            <a:off x="2021901" y="0"/>
            <a:ext cx="10170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55609"/>
            <a:ext cx="10018713" cy="3962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B050"/>
                </a:solidFill>
              </a:rPr>
              <a:t>#score the accuracy of regression for test data</a:t>
            </a:r>
          </a:p>
          <a:p>
            <a:pPr marL="0" indent="0">
              <a:buNone/>
            </a:pPr>
            <a:r>
              <a:rPr lang="en-US" sz="3600" dirty="0"/>
              <a:t>print("score: {}".format(</a:t>
            </a:r>
            <a:r>
              <a:rPr lang="en-US" sz="3600" dirty="0" err="1"/>
              <a:t>regressor.score</a:t>
            </a:r>
            <a:r>
              <a:rPr lang="en-US" sz="3600" dirty="0"/>
              <a:t>(</a:t>
            </a:r>
            <a:r>
              <a:rPr lang="en-US" sz="3600" dirty="0" err="1"/>
              <a:t>X_test,y_test</a:t>
            </a:r>
            <a:r>
              <a:rPr lang="en-US" sz="3600" dirty="0" smtClean="0"/>
              <a:t>)))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score: 0.9097963370710402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397479"/>
            <a:ext cx="10018713" cy="5119068"/>
          </a:xfrm>
        </p:spPr>
        <p:txBody>
          <a:bodyPr/>
          <a:lstStyle/>
          <a:p>
            <a:r>
              <a:rPr lang="en-US" sz="3600" dirty="0" smtClean="0"/>
              <a:t>Processing the data to yield a better result in ML model</a:t>
            </a:r>
          </a:p>
          <a:p>
            <a:r>
              <a:rPr lang="en-US" sz="3600" dirty="0" smtClean="0"/>
              <a:t>Excluding the outliers from the dataset</a:t>
            </a:r>
          </a:p>
          <a:p>
            <a:r>
              <a:rPr lang="en-US" sz="3600" dirty="0" smtClean="0"/>
              <a:t>Shuf</a:t>
            </a:r>
            <a:r>
              <a:rPr lang="en-US" sz="3600" dirty="0" smtClean="0"/>
              <a:t>fling the data</a:t>
            </a:r>
          </a:p>
          <a:p>
            <a:r>
              <a:rPr lang="en-US" sz="3600" dirty="0" smtClean="0"/>
              <a:t>Feature extraction</a:t>
            </a:r>
          </a:p>
          <a:p>
            <a:r>
              <a:rPr lang="en-US" sz="3600" dirty="0" smtClean="0"/>
              <a:t>Splitting the data</a:t>
            </a:r>
            <a:endParaRPr lang="en-US" sz="3600" dirty="0" smtClean="0"/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0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Linear Regression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Modeling the dependent variable based on a single independent variable</a:t>
            </a:r>
          </a:p>
          <a:p>
            <a:r>
              <a:rPr lang="en-US" sz="3600" dirty="0" smtClean="0"/>
              <a:t>The linear function to predict the target data</a:t>
            </a:r>
          </a:p>
          <a:p>
            <a:r>
              <a:rPr lang="en-US" sz="3600" dirty="0" smtClean="0"/>
              <a:t>Resulting minimum root mean square error between prediction function and the target data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0933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87" y="0"/>
            <a:ext cx="10018713" cy="344925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# Load Data</a:t>
            </a:r>
          </a:p>
          <a:p>
            <a:pPr marL="0" indent="0">
              <a:buNone/>
            </a:pPr>
            <a:r>
              <a:rPr lang="en-US" sz="3200" dirty="0"/>
              <a:t>import pandas as </a:t>
            </a:r>
            <a:r>
              <a:rPr lang="en-US" sz="3200" dirty="0" err="1"/>
              <a:t>pd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dataset = </a:t>
            </a:r>
            <a:r>
              <a:rPr lang="en-US" sz="3200" dirty="0" err="1"/>
              <a:t>pd.read_csv</a:t>
            </a:r>
            <a:r>
              <a:rPr lang="en-US" sz="3200" dirty="0"/>
              <a:t>('project_1_dataset.csv</a:t>
            </a:r>
            <a:r>
              <a:rPr lang="en-US" sz="3200" dirty="0" smtClean="0"/>
              <a:t>')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396" t="31046" r="62565" b="36798"/>
          <a:stretch/>
        </p:blipFill>
        <p:spPr>
          <a:xfrm>
            <a:off x="3171464" y="2919863"/>
            <a:ext cx="5451675" cy="393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87" y="0"/>
            <a:ext cx="10018713" cy="344925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# </a:t>
            </a:r>
            <a:r>
              <a:rPr lang="en-US" sz="3200" dirty="0" smtClean="0">
                <a:solidFill>
                  <a:srgbClr val="00B050"/>
                </a:solidFill>
              </a:rPr>
              <a:t>Separate feature and target</a:t>
            </a:r>
            <a:endParaRPr lang="en-US" sz="3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3200" dirty="0" smtClean="0"/>
              <a:t>X </a:t>
            </a:r>
            <a:r>
              <a:rPr lang="en-US" sz="3200" dirty="0"/>
              <a:t>= </a:t>
            </a:r>
            <a:r>
              <a:rPr lang="en-US" sz="3200" dirty="0" err="1"/>
              <a:t>dataset.iloc</a:t>
            </a:r>
            <a:r>
              <a:rPr lang="en-US" sz="3200" dirty="0"/>
              <a:t>[:, :-1].values</a:t>
            </a:r>
          </a:p>
          <a:p>
            <a:pPr marL="0" indent="0">
              <a:buNone/>
            </a:pPr>
            <a:r>
              <a:rPr lang="en-US" sz="3200" dirty="0"/>
              <a:t>y = </a:t>
            </a:r>
            <a:r>
              <a:rPr lang="en-US" sz="3200" dirty="0" err="1"/>
              <a:t>dataset.iloc</a:t>
            </a:r>
            <a:r>
              <a:rPr lang="en-US" sz="3200" dirty="0"/>
              <a:t>[:,1].values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275" t="32042" r="70563" b="45976"/>
          <a:stretch/>
        </p:blipFill>
        <p:spPr>
          <a:xfrm>
            <a:off x="0" y="3546389"/>
            <a:ext cx="4930815" cy="3311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2516" t="60608" r="62956" b="18763"/>
          <a:stretch/>
        </p:blipFill>
        <p:spPr>
          <a:xfrm>
            <a:off x="7153154" y="3546388"/>
            <a:ext cx="5038847" cy="331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4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390" y="1284790"/>
            <a:ext cx="10018713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2"/>
                </a:solidFill>
              </a:rPr>
              <a:t># Splitting the data</a:t>
            </a:r>
          </a:p>
          <a:p>
            <a:pPr marL="0" indent="0">
              <a:buNone/>
            </a:pPr>
            <a:r>
              <a:rPr lang="en-US" sz="3600" dirty="0"/>
              <a:t>from </a:t>
            </a:r>
            <a:r>
              <a:rPr lang="en-US" sz="3600" dirty="0" err="1"/>
              <a:t>sklearn.model_selection</a:t>
            </a:r>
            <a:r>
              <a:rPr lang="en-US" sz="3600" dirty="0"/>
              <a:t> import </a:t>
            </a:r>
            <a:r>
              <a:rPr lang="en-US" sz="3600" dirty="0" err="1"/>
              <a:t>train_test_split</a:t>
            </a:r>
            <a:endParaRPr lang="en-US" sz="3600" dirty="0"/>
          </a:p>
          <a:p>
            <a:pPr marL="0" indent="0">
              <a:buNone/>
            </a:pPr>
            <a:r>
              <a:rPr lang="en-US" sz="3600" dirty="0" err="1"/>
              <a:t>X_train,X_test,y_train,y_test</a:t>
            </a:r>
            <a:r>
              <a:rPr lang="en-US" sz="3600" dirty="0"/>
              <a:t> = </a:t>
            </a:r>
            <a:r>
              <a:rPr lang="en-US" sz="3600" dirty="0" err="1"/>
              <a:t>train_test_split</a:t>
            </a:r>
            <a:r>
              <a:rPr lang="en-US" sz="3600" dirty="0"/>
              <a:t>(X</a:t>
            </a:r>
            <a:r>
              <a:rPr lang="en-US" sz="3600" dirty="0" smtClean="0"/>
              <a:t>, y, </a:t>
            </a:r>
            <a:r>
              <a:rPr lang="en-US" sz="3600" dirty="0" err="1" smtClean="0"/>
              <a:t>random_state</a:t>
            </a:r>
            <a:r>
              <a:rPr lang="en-US" sz="3600" dirty="0" smtClean="0"/>
              <a:t>=0</a:t>
            </a:r>
            <a:r>
              <a:rPr lang="en-US" sz="3600" dirty="0"/>
              <a:t>)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937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8023"/>
            <a:ext cx="10018713" cy="62110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B050"/>
                </a:solidFill>
              </a:rPr>
              <a:t># Fit Simple Linear Regression to Training Data</a:t>
            </a:r>
          </a:p>
          <a:p>
            <a:pPr marL="0" indent="0">
              <a:buNone/>
            </a:pPr>
            <a:r>
              <a:rPr lang="en-US" sz="3600" dirty="0"/>
              <a:t>from </a:t>
            </a:r>
            <a:r>
              <a:rPr lang="en-US" sz="3600" dirty="0" err="1"/>
              <a:t>sklearn.linear_model</a:t>
            </a:r>
            <a:r>
              <a:rPr lang="en-US" sz="3600" dirty="0"/>
              <a:t> import </a:t>
            </a:r>
            <a:r>
              <a:rPr lang="en-US" sz="3600" dirty="0" err="1"/>
              <a:t>LinearRegression</a:t>
            </a:r>
            <a:endParaRPr lang="en-US" sz="3600" dirty="0"/>
          </a:p>
          <a:p>
            <a:pPr marL="0" indent="0">
              <a:buNone/>
            </a:pPr>
            <a:r>
              <a:rPr lang="en-US" sz="3600" dirty="0" err="1"/>
              <a:t>regressor</a:t>
            </a:r>
            <a:r>
              <a:rPr lang="en-US" sz="3600" dirty="0"/>
              <a:t> = </a:t>
            </a:r>
            <a:r>
              <a:rPr lang="en-US" sz="3600" dirty="0" err="1"/>
              <a:t>LinearRegression</a:t>
            </a:r>
            <a:r>
              <a:rPr lang="en-US" sz="3600" dirty="0"/>
              <a:t>()</a:t>
            </a:r>
          </a:p>
          <a:p>
            <a:pPr marL="0" indent="0">
              <a:buNone/>
            </a:pPr>
            <a:r>
              <a:rPr lang="en-US" sz="3600" dirty="0" err="1"/>
              <a:t>regressor.fit</a:t>
            </a:r>
            <a:r>
              <a:rPr lang="en-US" sz="3600" dirty="0"/>
              <a:t>(</a:t>
            </a:r>
            <a:r>
              <a:rPr lang="en-US" sz="3600" dirty="0" err="1"/>
              <a:t>X_train</a:t>
            </a:r>
            <a:r>
              <a:rPr lang="en-US" sz="3600" dirty="0"/>
              <a:t>, </a:t>
            </a:r>
            <a:r>
              <a:rPr lang="en-US" sz="3600" dirty="0" err="1"/>
              <a:t>y_train</a:t>
            </a:r>
            <a:r>
              <a:rPr lang="en-US" sz="3600" dirty="0"/>
              <a:t>)</a:t>
            </a:r>
          </a:p>
          <a:p>
            <a:pPr marL="0" indent="0">
              <a:buNone/>
            </a:pPr>
            <a:endParaRPr lang="en-US" sz="3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B050"/>
                </a:solidFill>
              </a:rPr>
              <a:t># Make Prediction with training data</a:t>
            </a:r>
          </a:p>
          <a:p>
            <a:pPr marL="0" indent="0">
              <a:buNone/>
            </a:pPr>
            <a:r>
              <a:rPr lang="en-US" sz="3600" dirty="0" err="1"/>
              <a:t>y_pred</a:t>
            </a:r>
            <a:r>
              <a:rPr lang="en-US" sz="3600" dirty="0"/>
              <a:t> = </a:t>
            </a:r>
            <a:r>
              <a:rPr lang="en-US" sz="3600" dirty="0" err="1"/>
              <a:t>regressor.predict</a:t>
            </a:r>
            <a:r>
              <a:rPr lang="en-US" sz="3600" dirty="0"/>
              <a:t>(</a:t>
            </a:r>
            <a:r>
              <a:rPr lang="en-US" sz="3600" dirty="0" err="1"/>
              <a:t>X_train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71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55609"/>
            <a:ext cx="10018713" cy="5135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B050"/>
                </a:solidFill>
              </a:rPr>
              <a:t># Visualize training set results</a:t>
            </a:r>
          </a:p>
          <a:p>
            <a:pPr marL="0" indent="0">
              <a:buNone/>
            </a:pPr>
            <a:r>
              <a:rPr lang="en-US" sz="3600" dirty="0"/>
              <a:t>import </a:t>
            </a:r>
            <a:r>
              <a:rPr lang="en-US" sz="3600" dirty="0" err="1"/>
              <a:t>matplotlib.pyplot</a:t>
            </a:r>
            <a:r>
              <a:rPr lang="en-US" sz="3600" dirty="0"/>
              <a:t> as </a:t>
            </a:r>
            <a:r>
              <a:rPr lang="en-US" sz="3600" dirty="0" err="1"/>
              <a:t>plt</a:t>
            </a:r>
            <a:endParaRPr lang="en-US" sz="3600" dirty="0"/>
          </a:p>
          <a:p>
            <a:pPr marL="0" indent="0">
              <a:buNone/>
            </a:pPr>
            <a:r>
              <a:rPr lang="en-US" sz="3600" dirty="0">
                <a:solidFill>
                  <a:srgbClr val="00B050"/>
                </a:solidFill>
              </a:rPr>
              <a:t># Inverse the scaling</a:t>
            </a:r>
          </a:p>
          <a:p>
            <a:pPr marL="0" indent="0">
              <a:buNone/>
            </a:pPr>
            <a:r>
              <a:rPr lang="en-US" sz="3600" dirty="0"/>
              <a:t>X = </a:t>
            </a:r>
            <a:r>
              <a:rPr lang="en-US" sz="3600" dirty="0" err="1"/>
              <a:t>scaler.inverse_transform</a:t>
            </a:r>
            <a:r>
              <a:rPr lang="en-US" sz="3600" dirty="0"/>
              <a:t>(X)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B050"/>
                </a:solidFill>
              </a:rPr>
              <a:t># Plot the actual data points of training set</a:t>
            </a:r>
          </a:p>
          <a:p>
            <a:pPr marL="0" indent="0">
              <a:buNone/>
            </a:pPr>
            <a:r>
              <a:rPr lang="en-US" sz="3600" dirty="0" err="1"/>
              <a:t>plt.scatter</a:t>
            </a:r>
            <a:r>
              <a:rPr lang="en-US" sz="3600" dirty="0"/>
              <a:t>(X, y, color = 'red</a:t>
            </a:r>
            <a:r>
              <a:rPr lang="en-US" sz="3600" dirty="0" smtClean="0"/>
              <a:t>')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470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87" y="1"/>
            <a:ext cx="10018713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# Visualize training set results</a:t>
            </a:r>
          </a:p>
          <a:p>
            <a:pPr marL="0" indent="0">
              <a:buNone/>
            </a:pPr>
            <a:r>
              <a:rPr lang="en-US" sz="3200" dirty="0"/>
              <a:t>import </a:t>
            </a:r>
            <a:r>
              <a:rPr lang="en-US" sz="3200" dirty="0" err="1"/>
              <a:t>matplotlib.pyplot</a:t>
            </a:r>
            <a:r>
              <a:rPr lang="en-US" sz="3200" dirty="0"/>
              <a:t> as </a:t>
            </a:r>
            <a:r>
              <a:rPr lang="en-US" sz="3200" dirty="0" err="1"/>
              <a:t>plt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# Plot the actual data points of training set</a:t>
            </a:r>
          </a:p>
          <a:p>
            <a:pPr marL="0" indent="0">
              <a:buNone/>
            </a:pPr>
            <a:r>
              <a:rPr lang="en-US" sz="3200" dirty="0" err="1"/>
              <a:t>plt.scatter</a:t>
            </a:r>
            <a:r>
              <a:rPr lang="en-US" sz="3200" dirty="0"/>
              <a:t>(</a:t>
            </a:r>
            <a:r>
              <a:rPr lang="en-US" sz="3200" dirty="0" err="1"/>
              <a:t>X_train</a:t>
            </a:r>
            <a:r>
              <a:rPr lang="en-US" sz="3200" dirty="0"/>
              <a:t>, </a:t>
            </a:r>
            <a:r>
              <a:rPr lang="en-US" sz="3200" dirty="0" err="1"/>
              <a:t>y_train</a:t>
            </a:r>
            <a:r>
              <a:rPr lang="en-US" sz="3200" dirty="0"/>
              <a:t>, color = 'red')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# Plot the regression line</a:t>
            </a:r>
          </a:p>
          <a:p>
            <a:pPr marL="0" indent="0">
              <a:buNone/>
            </a:pPr>
            <a:r>
              <a:rPr lang="en-US" sz="3200" dirty="0" err="1"/>
              <a:t>plt.plot</a:t>
            </a:r>
            <a:r>
              <a:rPr lang="en-US" sz="3200" dirty="0"/>
              <a:t>(</a:t>
            </a:r>
            <a:r>
              <a:rPr lang="en-US" sz="3200" dirty="0" err="1"/>
              <a:t>X_train,y_pred,color</a:t>
            </a:r>
            <a:r>
              <a:rPr lang="en-US" sz="3200" dirty="0"/>
              <a:t>='blue')</a:t>
            </a:r>
          </a:p>
          <a:p>
            <a:pPr marL="0" indent="0">
              <a:buNone/>
            </a:pPr>
            <a:r>
              <a:rPr lang="en-US" sz="3200" dirty="0" err="1"/>
              <a:t>plt.title</a:t>
            </a:r>
            <a:r>
              <a:rPr lang="en-US" sz="3200" dirty="0"/>
              <a:t>('Salary vs Experience (training set)')</a:t>
            </a:r>
          </a:p>
          <a:p>
            <a:pPr marL="0" indent="0">
              <a:buNone/>
            </a:pPr>
            <a:r>
              <a:rPr lang="en-US" sz="3200" dirty="0" err="1"/>
              <a:t>plt.xlabel</a:t>
            </a:r>
            <a:r>
              <a:rPr lang="en-US" sz="3200" dirty="0"/>
              <a:t>('Years of Experience')</a:t>
            </a:r>
          </a:p>
          <a:p>
            <a:pPr marL="0" indent="0">
              <a:buNone/>
            </a:pPr>
            <a:r>
              <a:rPr lang="en-US" sz="3200" dirty="0" err="1"/>
              <a:t>plt.ylabel</a:t>
            </a:r>
            <a:r>
              <a:rPr lang="en-US" sz="3200" dirty="0"/>
              <a:t>('Salary')</a:t>
            </a:r>
          </a:p>
          <a:p>
            <a:pPr marL="0" indent="0">
              <a:buNone/>
            </a:pPr>
            <a:r>
              <a:rPr lang="en-US" sz="3200" dirty="0" err="1"/>
              <a:t>plt.show</a:t>
            </a:r>
            <a:r>
              <a:rPr lang="en-US" sz="3200" dirty="0"/>
              <a:t>()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85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184</TotalTime>
  <Words>253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Data Preprocessing and Linear Regression</vt:lpstr>
      <vt:lpstr>Data Preprocessing</vt:lpstr>
      <vt:lpstr>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MinMaxScaler and Simple Linear Regression</dc:title>
  <dc:creator>USER</dc:creator>
  <cp:lastModifiedBy>USER</cp:lastModifiedBy>
  <cp:revision>11</cp:revision>
  <dcterms:created xsi:type="dcterms:W3CDTF">2020-03-19T13:49:03Z</dcterms:created>
  <dcterms:modified xsi:type="dcterms:W3CDTF">2020-03-20T05:27:20Z</dcterms:modified>
</cp:coreProperties>
</file>