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0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BBB2-9F4A-485D-B7B6-2BE1EE3EAC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5FD7-AF6F-486A-9874-DB5F47C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ear_regress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/>
              <a:t>Linear Regression 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Rahim Bakash K</a:t>
            </a:r>
          </a:p>
          <a:p>
            <a:r>
              <a:rPr lang="en-US" dirty="0" smtClean="0"/>
              <a:t>M08158051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1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Linear &amp; Multiple Regression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40936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Linear regression</a:t>
            </a:r>
            <a:r>
              <a:rPr lang="en-US" dirty="0"/>
              <a:t> </a:t>
            </a:r>
            <a:r>
              <a:rPr lang="en-US" dirty="0" smtClean="0"/>
              <a:t> is a statistical model that examines the </a:t>
            </a:r>
            <a:r>
              <a:rPr lang="en-US" dirty="0"/>
              <a:t>linear </a:t>
            </a:r>
            <a:r>
              <a:rPr lang="en-US" dirty="0" smtClean="0"/>
              <a:t> relationship </a:t>
            </a:r>
            <a:r>
              <a:rPr lang="en-US" dirty="0"/>
              <a:t>between two (Simple Linear Regression ) or more (Multiple Linear Regression) variables -</a:t>
            </a:r>
            <a:r>
              <a:rPr lang="en-US" dirty="0" smtClean="0"/>
              <a:t>a </a:t>
            </a:r>
            <a:r>
              <a:rPr lang="en-US" dirty="0"/>
              <a:t>dependent variable and independent variable(s</a:t>
            </a:r>
            <a:r>
              <a:rPr lang="en-US" dirty="0" smtClean="0"/>
              <a:t>)</a:t>
            </a:r>
          </a:p>
          <a:p>
            <a:r>
              <a:rPr lang="en-US" dirty="0"/>
              <a:t>Linear relationship basically means that when one (or more) independent variables increases (or decreases), the dependent variable increases (or decreases) </a:t>
            </a:r>
            <a:r>
              <a:rPr lang="en-US" dirty="0" smtClean="0"/>
              <a:t>too</a:t>
            </a:r>
          </a:p>
          <a:p>
            <a:r>
              <a:rPr lang="en-US" dirty="0" smtClean="0"/>
              <a:t>A relationship between variables Y and X is represented by this equation:</a:t>
            </a:r>
          </a:p>
          <a:p>
            <a:pPr algn="ctr"/>
            <a:r>
              <a:rPr lang="en-US" b="1" dirty="0" err="1" smtClean="0"/>
              <a:t>Y`i</a:t>
            </a:r>
            <a:r>
              <a:rPr lang="en-US" b="1" dirty="0" smtClean="0"/>
              <a:t> = </a:t>
            </a:r>
            <a:r>
              <a:rPr lang="en-US" b="1" dirty="0" err="1" smtClean="0"/>
              <a:t>mX</a:t>
            </a:r>
            <a:r>
              <a:rPr lang="en-US" b="1" dirty="0" smtClean="0"/>
              <a:t> + b</a:t>
            </a:r>
          </a:p>
          <a:p>
            <a:r>
              <a:rPr lang="en-US" i="1" dirty="0"/>
              <a:t>Y</a:t>
            </a:r>
            <a:r>
              <a:rPr lang="en-US" dirty="0"/>
              <a:t> is the dependent variable — or the variable we are trying to predict or </a:t>
            </a:r>
            <a:r>
              <a:rPr lang="en-US" dirty="0" smtClean="0"/>
              <a:t>estimate</a:t>
            </a:r>
          </a:p>
          <a:p>
            <a:r>
              <a:rPr lang="en-US" dirty="0"/>
              <a:t>X is the independent variable — the variable we are using to make </a:t>
            </a:r>
            <a:r>
              <a:rPr lang="en-US" dirty="0" smtClean="0"/>
              <a:t>predictions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m is the slope of the regression line — it represent the effect </a:t>
            </a:r>
            <a:r>
              <a:rPr lang="en-US" i="1" dirty="0"/>
              <a:t>X</a:t>
            </a:r>
            <a:r>
              <a:rPr lang="en-US" dirty="0"/>
              <a:t> has on </a:t>
            </a:r>
            <a:r>
              <a:rPr lang="en-US" i="1" dirty="0"/>
              <a:t>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8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Linear Regression (MLR)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we will have more than one independent variable we’ll have multiple </a:t>
            </a:r>
            <a:r>
              <a:rPr lang="en-US" dirty="0" smtClean="0"/>
              <a:t>variables.</a:t>
            </a:r>
          </a:p>
          <a:p>
            <a:r>
              <a:rPr lang="en-US" dirty="0"/>
              <a:t>it can be as little as two independent variables and up to hundreds (or theoretically even thousands) of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those cases we will use a Multiple Linear Regression model (MLR</a:t>
            </a:r>
            <a:r>
              <a:rPr lang="en-US" dirty="0" smtClean="0"/>
              <a:t>).</a:t>
            </a:r>
          </a:p>
          <a:p>
            <a:pPr algn="ctr"/>
            <a:r>
              <a:rPr lang="en-US" b="1" dirty="0" err="1"/>
              <a:t>Y’i</a:t>
            </a:r>
            <a:r>
              <a:rPr lang="en-US" b="1" dirty="0"/>
              <a:t> = b0 + b1X1i + </a:t>
            </a:r>
            <a:r>
              <a:rPr lang="en-US" b="1" dirty="0" smtClean="0"/>
              <a:t>b2X2i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9345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0" y="0"/>
            <a:ext cx="10667008" cy="6954472"/>
          </a:xfrm>
        </p:spPr>
      </p:pic>
    </p:spTree>
    <p:extLst>
      <p:ext uri="{BB962C8B-B14F-4D97-AF65-F5344CB8AC3E}">
        <p14:creationId xmlns:p14="http://schemas.microsoft.com/office/powerpoint/2010/main" val="317630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Multiple Linear Regression in Python</vt:lpstr>
      <vt:lpstr>Linear &amp; Multiple Regression</vt:lpstr>
      <vt:lpstr>Multiple Linear Regression (MLR)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2020-03-30T13:04:00Z</dcterms:created>
  <dcterms:modified xsi:type="dcterms:W3CDTF">2020-03-31T13:34:38Z</dcterms:modified>
</cp:coreProperties>
</file>