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E1E9-A771-49E1-8C20-70706D09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192783"/>
            <a:ext cx="9966960" cy="2275247"/>
          </a:xfrm>
        </p:spPr>
        <p:txBody>
          <a:bodyPr/>
          <a:lstStyle/>
          <a:p>
            <a:r>
              <a:rPr lang="en-US" sz="6000" dirty="0"/>
              <a:t>Multiple Linear Regression (Backward </a:t>
            </a:r>
            <a:r>
              <a:rPr lang="en-US" sz="6000" dirty="0" err="1"/>
              <a:t>EliminatioN</a:t>
            </a:r>
            <a:r>
              <a:rPr lang="en-US" sz="6000" dirty="0"/>
              <a:t>)</a:t>
            </a:r>
            <a:br>
              <a:rPr lang="en-US" sz="6000" dirty="0"/>
            </a:br>
            <a:r>
              <a:rPr lang="en-US" sz="6000" dirty="0"/>
              <a:t>The selling price of houses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F9740-556B-4FC6-9968-6923D9BB7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815248"/>
            <a:ext cx="7891272" cy="1069848"/>
          </a:xfrm>
        </p:spPr>
        <p:txBody>
          <a:bodyPr/>
          <a:lstStyle/>
          <a:p>
            <a:r>
              <a:rPr lang="en-US" dirty="0"/>
              <a:t>Kevin (M08158054)</a:t>
            </a:r>
          </a:p>
        </p:txBody>
      </p:sp>
    </p:spTree>
    <p:extLst>
      <p:ext uri="{BB962C8B-B14F-4D97-AF65-F5344CB8AC3E}">
        <p14:creationId xmlns:p14="http://schemas.microsoft.com/office/powerpoint/2010/main" val="252802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A87EA3-10E8-4C2E-B350-21A5339BD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007" y="3204839"/>
            <a:ext cx="4647564" cy="6506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F96398-EC82-46C0-ABE5-487487AA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09" y="0"/>
            <a:ext cx="10058400" cy="1609344"/>
          </a:xfrm>
        </p:spPr>
        <p:txBody>
          <a:bodyPr/>
          <a:lstStyle/>
          <a:p>
            <a:r>
              <a:rPr lang="en-US" dirty="0"/>
              <a:t>first elimination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CD17A-A5DA-43B9-A7F2-8084D974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45" y="552750"/>
            <a:ext cx="4647564" cy="57525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F9CB04A-AE16-4857-9DAE-D43CAFA986D8}"/>
              </a:ext>
            </a:extLst>
          </p:cNvPr>
          <p:cNvSpPr/>
          <p:nvPr/>
        </p:nvSpPr>
        <p:spPr>
          <a:xfrm>
            <a:off x="8235727" y="4027176"/>
            <a:ext cx="461639" cy="22416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8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861D-8293-4027-89FE-E9600BAF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32" y="31051"/>
            <a:ext cx="10058400" cy="1609344"/>
          </a:xfrm>
        </p:spPr>
        <p:txBody>
          <a:bodyPr/>
          <a:lstStyle/>
          <a:p>
            <a:r>
              <a:rPr lang="en-US" dirty="0"/>
              <a:t>Second elimination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24C07D-F173-4538-83E4-B7ECBD7C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632" y="3559945"/>
            <a:ext cx="4330469" cy="666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C316C-3382-458E-A783-B4B400F7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879" y="1169879"/>
            <a:ext cx="5403207" cy="53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5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D0E6-849C-4E58-973A-6EC4435A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66A0-4025-4565-8878-1447CB92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56768"/>
            <a:ext cx="10058400" cy="36154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We got our optimal model with using backward elimination. The optimal team of independent variables that can predict a selling price with the </a:t>
            </a:r>
            <a:r>
              <a:rPr lang="en-US" sz="2400" dirty="0">
                <a:solidFill>
                  <a:srgbClr val="FF0000"/>
                </a:solidFill>
              </a:rPr>
              <a:t>highest statistical significance</a:t>
            </a:r>
            <a:r>
              <a:rPr lang="en-US" sz="2400" dirty="0"/>
              <a:t> is actually composed of two independent variables </a:t>
            </a:r>
          </a:p>
          <a:p>
            <a:pPr lvl="1" algn="just"/>
            <a:r>
              <a:rPr lang="en-US" sz="2400" dirty="0"/>
              <a:t>Number of The Garage (X1)</a:t>
            </a:r>
          </a:p>
          <a:p>
            <a:pPr lvl="1" algn="just"/>
            <a:r>
              <a:rPr lang="en-US" sz="2400" dirty="0"/>
              <a:t>Age of The House (X3)</a:t>
            </a:r>
          </a:p>
        </p:txBody>
      </p:sp>
    </p:spTree>
    <p:extLst>
      <p:ext uri="{BB962C8B-B14F-4D97-AF65-F5344CB8AC3E}">
        <p14:creationId xmlns:p14="http://schemas.microsoft.com/office/powerpoint/2010/main" val="266417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C2CE-F389-4A23-89C0-158C8B7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755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02C1-DAF2-4BA6-982E-01EF39C6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7" y="24148"/>
            <a:ext cx="10058400" cy="1609344"/>
          </a:xfrm>
        </p:spPr>
        <p:txBody>
          <a:bodyPr/>
          <a:lstStyle/>
          <a:p>
            <a:r>
              <a:rPr lang="en-US" dirty="0"/>
              <a:t>Import The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935688-B288-4F9B-84F0-DE4FF0EF0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17" y="2236019"/>
            <a:ext cx="5257730" cy="2753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B3B189-E2E8-4627-9C4F-33D100E57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077" y="996997"/>
            <a:ext cx="4358751" cy="535653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5CB103E-86C1-4907-9817-63D70D28B74B}"/>
              </a:ext>
            </a:extLst>
          </p:cNvPr>
          <p:cNvSpPr/>
          <p:nvPr/>
        </p:nvSpPr>
        <p:spPr>
          <a:xfrm>
            <a:off x="8700117" y="3178207"/>
            <a:ext cx="461639" cy="22416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4B5B01-9DF8-4462-ACD8-4D9F1C1BEAE5}"/>
              </a:ext>
            </a:extLst>
          </p:cNvPr>
          <p:cNvSpPr/>
          <p:nvPr/>
        </p:nvSpPr>
        <p:spPr>
          <a:xfrm>
            <a:off x="8700117" y="4653790"/>
            <a:ext cx="461639" cy="22416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485BBC-49BD-4FC1-AF39-70024D1BE389}"/>
              </a:ext>
            </a:extLst>
          </p:cNvPr>
          <p:cNvSpPr/>
          <p:nvPr/>
        </p:nvSpPr>
        <p:spPr>
          <a:xfrm>
            <a:off x="8700117" y="5565229"/>
            <a:ext cx="461639" cy="22416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1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EC35-D375-4CB2-8CB8-D9FBA052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48" y="0"/>
            <a:ext cx="10058400" cy="1609344"/>
          </a:xfrm>
        </p:spPr>
        <p:txBody>
          <a:bodyPr/>
          <a:lstStyle/>
          <a:p>
            <a:r>
              <a:rPr lang="en-US" dirty="0"/>
              <a:t>Fill missing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2FF97D-618D-4C18-AFC4-04DB35FAB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48" y="3429000"/>
            <a:ext cx="5991225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79374-7AEC-4AF3-9A7E-12E7E3B05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87"/>
          <a:stretch/>
        </p:blipFill>
        <p:spPr>
          <a:xfrm>
            <a:off x="7315200" y="1"/>
            <a:ext cx="3559946" cy="67122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1FB388-C31E-45C3-96D0-849C970CFC03}"/>
              </a:ext>
            </a:extLst>
          </p:cNvPr>
          <p:cNvSpPr/>
          <p:nvPr/>
        </p:nvSpPr>
        <p:spPr>
          <a:xfrm>
            <a:off x="9286044" y="2814222"/>
            <a:ext cx="585925" cy="21306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12F84-DEAF-4979-BF12-CEF6C51ACA28}"/>
              </a:ext>
            </a:extLst>
          </p:cNvPr>
          <p:cNvSpPr/>
          <p:nvPr/>
        </p:nvSpPr>
        <p:spPr>
          <a:xfrm>
            <a:off x="9286043" y="4638952"/>
            <a:ext cx="585925" cy="21306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A7AE06-F422-46B6-9FB2-638AB6DEA385}"/>
              </a:ext>
            </a:extLst>
          </p:cNvPr>
          <p:cNvSpPr/>
          <p:nvPr/>
        </p:nvSpPr>
        <p:spPr>
          <a:xfrm>
            <a:off x="9286042" y="5780845"/>
            <a:ext cx="585925" cy="21306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3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B658-1A3E-4FA3-BB48-5D41C49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33" y="0"/>
            <a:ext cx="10058400" cy="1609344"/>
          </a:xfrm>
        </p:spPr>
        <p:txBody>
          <a:bodyPr/>
          <a:lstStyle/>
          <a:p>
            <a:r>
              <a:rPr lang="en-US" dirty="0"/>
              <a:t>Splitting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2399B0-F741-4EE4-AEA3-A934C4D00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33" y="3204084"/>
            <a:ext cx="6772007" cy="915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76D63-3170-41A4-9EAA-2CD369CB5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44"/>
          <a:stretch/>
        </p:blipFill>
        <p:spPr>
          <a:xfrm>
            <a:off x="7801346" y="199639"/>
            <a:ext cx="1839804" cy="65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6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89D01A-A5B3-47DF-9A22-8044F12E5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722" y="2987371"/>
            <a:ext cx="2463893" cy="342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39EDE-E71A-4C61-8032-053782D6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17" y="285788"/>
            <a:ext cx="717427" cy="6087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8239B5-FB6D-43FF-9D05-D5A33C88B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447" y="388536"/>
            <a:ext cx="2291302" cy="366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7BFBB-594F-41FD-95CF-B7D63E529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446" y="818752"/>
            <a:ext cx="2181301" cy="2168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4D1B4-25D3-4B7E-ACE1-B6AB09201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428" y="4379372"/>
            <a:ext cx="2379423" cy="366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9A1C59-AE9A-4EFC-ACBB-748DF0448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590" y="3429000"/>
            <a:ext cx="920318" cy="23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5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DA58-A821-4A29-8A63-B88D87C2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37" y="25146"/>
            <a:ext cx="10058400" cy="1609344"/>
          </a:xfrm>
        </p:spPr>
        <p:txBody>
          <a:bodyPr/>
          <a:lstStyle/>
          <a:p>
            <a:r>
              <a:rPr lang="en-US" dirty="0"/>
              <a:t>Feature Scaling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FEB086-B813-4897-95C8-441F66191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337" y="2831468"/>
            <a:ext cx="4408208" cy="1195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041B1-EBE8-4539-B3C5-944C4D336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59" y="829818"/>
            <a:ext cx="29146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0D1CB-D03C-461F-970F-B13F7A669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905" y="3154070"/>
            <a:ext cx="2534608" cy="414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A485BE-96A9-4960-A3AA-89514AFC9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4161"/>
            <a:ext cx="2395939" cy="34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3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DE03-F0C6-4F1E-8D2F-508C9C62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63" y="0"/>
            <a:ext cx="10058400" cy="1609344"/>
          </a:xfrm>
        </p:spPr>
        <p:txBody>
          <a:bodyPr/>
          <a:lstStyle/>
          <a:p>
            <a:r>
              <a:rPr lang="en-US" dirty="0"/>
              <a:t>Training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881DD0-D1BD-48C2-AA42-A44135B09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92" y="2892131"/>
            <a:ext cx="4880288" cy="1307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4D123-8A36-4B37-85EC-D66DE6C1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4" y="1730004"/>
            <a:ext cx="2552885" cy="363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0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C64A-D094-4D74-AD3C-53C66C66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09" y="0"/>
            <a:ext cx="10058400" cy="1609344"/>
          </a:xfrm>
        </p:spPr>
        <p:txBody>
          <a:bodyPr/>
          <a:lstStyle/>
          <a:p>
            <a:r>
              <a:rPr lang="en-US" dirty="0"/>
              <a:t>Backward elimination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58B98E-6C09-4A17-8F27-4DB306041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09" y="2945428"/>
            <a:ext cx="5044033" cy="1818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801A8-38DA-4F39-B6FB-A2F7E0D1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17" y="701336"/>
            <a:ext cx="4507493" cy="58541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EF8D499-5B58-4FB8-9891-2BE1224EAA11}"/>
              </a:ext>
            </a:extLst>
          </p:cNvPr>
          <p:cNvSpPr/>
          <p:nvPr/>
        </p:nvSpPr>
        <p:spPr>
          <a:xfrm>
            <a:off x="8843341" y="4693001"/>
            <a:ext cx="461639" cy="22416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8048F2-6AED-491F-A7CD-F469636D7A9C}"/>
              </a:ext>
            </a:extLst>
          </p:cNvPr>
          <p:cNvSpPr/>
          <p:nvPr/>
        </p:nvSpPr>
        <p:spPr>
          <a:xfrm>
            <a:off x="1103790" y="5988028"/>
            <a:ext cx="461639" cy="22416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33615-C997-4BB2-A771-66B65D8ED2DF}"/>
              </a:ext>
            </a:extLst>
          </p:cNvPr>
          <p:cNvSpPr txBox="1"/>
          <p:nvPr/>
        </p:nvSpPr>
        <p:spPr>
          <a:xfrm>
            <a:off x="1694474" y="5915442"/>
            <a:ext cx="18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highest value</a:t>
            </a:r>
          </a:p>
        </p:txBody>
      </p:sp>
    </p:spTree>
    <p:extLst>
      <p:ext uri="{BB962C8B-B14F-4D97-AF65-F5344CB8AC3E}">
        <p14:creationId xmlns:p14="http://schemas.microsoft.com/office/powerpoint/2010/main" val="3316371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</TotalTime>
  <Words>90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Multiple Linear Regression (Backward EliminatioN) The selling price of houses </vt:lpstr>
      <vt:lpstr>Import The Dataset</vt:lpstr>
      <vt:lpstr>Fill missing values</vt:lpstr>
      <vt:lpstr>Splitting Dataset</vt:lpstr>
      <vt:lpstr>PowerPoint Presentation</vt:lpstr>
      <vt:lpstr>Feature Scaling</vt:lpstr>
      <vt:lpstr>PowerPoint Presentation</vt:lpstr>
      <vt:lpstr>Training Model</vt:lpstr>
      <vt:lpstr>Backward elimination</vt:lpstr>
      <vt:lpstr>first elimination</vt:lpstr>
      <vt:lpstr>Second elimination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(Backward EliminatioN) The selling price of houses</dc:title>
  <dc:creator>Kevin Sutanto</dc:creator>
  <cp:lastModifiedBy>Kevin Sutanto</cp:lastModifiedBy>
  <cp:revision>3</cp:revision>
  <dcterms:created xsi:type="dcterms:W3CDTF">2020-04-01T16:44:25Z</dcterms:created>
  <dcterms:modified xsi:type="dcterms:W3CDTF">2020-04-01T17:09:51Z</dcterms:modified>
</cp:coreProperties>
</file>