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95" r:id="rId2"/>
    <p:sldId id="299" r:id="rId3"/>
    <p:sldId id="300" r:id="rId4"/>
    <p:sldId id="301" r:id="rId5"/>
    <p:sldId id="294" r:id="rId6"/>
    <p:sldId id="296" r:id="rId7"/>
    <p:sldId id="302" r:id="rId8"/>
    <p:sldId id="297" r:id="rId9"/>
    <p:sldId id="298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95"/>
            <p14:sldId id="299"/>
            <p14:sldId id="300"/>
            <p14:sldId id="301"/>
            <p14:sldId id="294"/>
            <p14:sldId id="296"/>
            <p14:sldId id="302"/>
            <p14:sldId id="297"/>
            <p14:sldId id="298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9414"/>
            <a:ext cx="9144000" cy="1790700"/>
          </a:xfrm>
        </p:spPr>
        <p:txBody>
          <a:bodyPr/>
          <a:lstStyle/>
          <a:p>
            <a:pPr algn="ctr"/>
            <a:r>
              <a:rPr lang="en-US" sz="5400" b="1" dirty="0" smtClean="0"/>
              <a:t>GitHub Classroom For Student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3923"/>
            <a:ext cx="9144000" cy="1287675"/>
          </a:xfrm>
        </p:spPr>
        <p:txBody>
          <a:bodyPr/>
          <a:lstStyle/>
          <a:p>
            <a:pPr algn="r"/>
            <a:r>
              <a:rPr lang="en-US" dirty="0" smtClean="0"/>
              <a:t>OIL </a:t>
            </a:r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74961" y="3548418"/>
            <a:ext cx="9921922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7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5603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New account </a:t>
            </a:r>
            <a:r>
              <a:rPr lang="en-US" dirty="0" smtClean="0"/>
              <a:t>if</a:t>
            </a:r>
            <a:r>
              <a:rPr lang="en-US" dirty="0" smtClean="0"/>
              <a:t> </a:t>
            </a:r>
            <a:r>
              <a:rPr lang="en-US" dirty="0" smtClean="0"/>
              <a:t>you don’t </a:t>
            </a:r>
            <a:r>
              <a:rPr lang="en-US" dirty="0" smtClean="0"/>
              <a:t>have </a:t>
            </a:r>
            <a:r>
              <a:rPr lang="en-US" dirty="0" smtClean="0"/>
              <a:t>GitHub </a:t>
            </a:r>
            <a:r>
              <a:rPr lang="en-US" dirty="0" smtClean="0"/>
              <a:t>account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43" y="1384418"/>
            <a:ext cx="2361037" cy="4752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496" y="1196391"/>
            <a:ext cx="5043164" cy="53740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749486" y="2554664"/>
            <a:ext cx="2344956" cy="169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01268" y="5602982"/>
            <a:ext cx="1529698" cy="4130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STEP 01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 rot="3711729">
            <a:off x="2113488" y="5396892"/>
            <a:ext cx="452986" cy="11795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49486" y="3034618"/>
            <a:ext cx="2344956" cy="169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49486" y="3568712"/>
            <a:ext cx="2344956" cy="169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50233" y="2439346"/>
            <a:ext cx="1529698" cy="4130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</a:t>
            </a:r>
            <a:r>
              <a:rPr lang="en-US" sz="1600" b="1" dirty="0" smtClean="0">
                <a:solidFill>
                  <a:srgbClr val="FF0000"/>
                </a:solidFill>
              </a:rPr>
              <a:t>02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50233" y="2928680"/>
            <a:ext cx="1529698" cy="4130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</a:t>
            </a:r>
            <a:r>
              <a:rPr lang="en-US" sz="1600" b="1" dirty="0" smtClean="0">
                <a:solidFill>
                  <a:srgbClr val="FF0000"/>
                </a:solidFill>
              </a:rPr>
              <a:t>03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0233" y="3466096"/>
            <a:ext cx="1529698" cy="4130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</a:t>
            </a:r>
            <a:r>
              <a:rPr lang="en-US" sz="1600" b="1" dirty="0" smtClean="0">
                <a:solidFill>
                  <a:srgbClr val="FF0000"/>
                </a:solidFill>
              </a:rPr>
              <a:t>04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 rot="10800000">
            <a:off x="6223740" y="2580528"/>
            <a:ext cx="452986" cy="11795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10800000">
            <a:off x="6223740" y="3059288"/>
            <a:ext cx="452986" cy="11795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 rot="10800000">
            <a:off x="6223740" y="3600175"/>
            <a:ext cx="452986" cy="11795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23740" y="4815264"/>
            <a:ext cx="1529698" cy="4130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</a:t>
            </a:r>
            <a:r>
              <a:rPr lang="en-US" sz="1600" b="1" dirty="0" smtClean="0">
                <a:solidFill>
                  <a:srgbClr val="FF0000"/>
                </a:solidFill>
              </a:rPr>
              <a:t>05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0800000">
            <a:off x="5997247" y="4949343"/>
            <a:ext cx="452986" cy="11795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5471" y="6232746"/>
            <a:ext cx="1529698" cy="4130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</a:t>
            </a:r>
            <a:r>
              <a:rPr lang="en-US" sz="1600" b="1" dirty="0" smtClean="0">
                <a:solidFill>
                  <a:srgbClr val="FF0000"/>
                </a:solidFill>
              </a:rPr>
              <a:t>06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4468978" y="6381713"/>
            <a:ext cx="452986" cy="11795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46037" y="1489435"/>
            <a:ext cx="2912883" cy="324282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Explanation: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01 :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02 :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03 :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</a:t>
            </a: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1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46" y="1282133"/>
            <a:ext cx="4650697" cy="53750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29" y="2225270"/>
            <a:ext cx="5467839" cy="42442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80931" y="6262962"/>
            <a:ext cx="1529698" cy="4130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</a:t>
            </a:r>
            <a:r>
              <a:rPr lang="en-US" sz="1600" b="1" dirty="0" smtClean="0">
                <a:solidFill>
                  <a:srgbClr val="FF0000"/>
                </a:solidFill>
              </a:rPr>
              <a:t>07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1254438" y="6411929"/>
            <a:ext cx="452986" cy="11795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1346" y="2696066"/>
            <a:ext cx="1684782" cy="2818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10629" y="2790334"/>
            <a:ext cx="1507608" cy="4027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</a:t>
            </a:r>
            <a:r>
              <a:rPr lang="en-US" sz="1200" dirty="0" smtClean="0">
                <a:solidFill>
                  <a:srgbClr val="C00000"/>
                </a:solidFill>
              </a:rPr>
              <a:t>ake sure to select free mode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2" name="Elbow Connector 11"/>
          <p:cNvCxnSpPr>
            <a:stCxn id="9" idx="3"/>
            <a:endCxn id="11" idx="2"/>
          </p:cNvCxnSpPr>
          <p:nvPr/>
        </p:nvCxnSpPr>
        <p:spPr>
          <a:xfrm flipV="1">
            <a:off x="2366128" y="3193112"/>
            <a:ext cx="1398305" cy="91226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2643" y="1395167"/>
            <a:ext cx="5458120" cy="55618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email that use for register GitHub account and verify email address </a:t>
            </a:r>
            <a:endParaRPr lang="en-US" sz="1600" b="1" dirty="0" smtClean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76811" y="4558281"/>
            <a:ext cx="1529698" cy="4130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</a:t>
            </a:r>
            <a:r>
              <a:rPr lang="en-US" sz="1600" b="1" dirty="0" smtClean="0">
                <a:solidFill>
                  <a:srgbClr val="FF0000"/>
                </a:solidFill>
              </a:rPr>
              <a:t>08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8750318" y="4707248"/>
            <a:ext cx="452986" cy="11795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420" y="1196391"/>
            <a:ext cx="5481861" cy="52845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3790" y="2397972"/>
            <a:ext cx="1529698" cy="4130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</a:t>
            </a:r>
            <a:r>
              <a:rPr lang="en-US" sz="1600" b="1" dirty="0" smtClean="0">
                <a:solidFill>
                  <a:srgbClr val="FF0000"/>
                </a:solidFill>
              </a:rPr>
              <a:t>09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 rot="10800000">
            <a:off x="1239415" y="2545528"/>
            <a:ext cx="452986" cy="11795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63790" y="3806086"/>
            <a:ext cx="1529698" cy="4130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</a:t>
            </a:r>
            <a:r>
              <a:rPr lang="en-US" sz="1600" b="1" dirty="0" smtClean="0">
                <a:solidFill>
                  <a:srgbClr val="FF0000"/>
                </a:solidFill>
              </a:rPr>
              <a:t>09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rot="10800000">
            <a:off x="1239415" y="3953642"/>
            <a:ext cx="452986" cy="11795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63790" y="4803232"/>
            <a:ext cx="1529698" cy="4130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</a:t>
            </a:r>
            <a:r>
              <a:rPr lang="en-US" sz="1600" b="1" dirty="0" smtClean="0">
                <a:solidFill>
                  <a:srgbClr val="FF0000"/>
                </a:solidFill>
              </a:rPr>
              <a:t>10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 rot="10800000">
            <a:off x="1239415" y="4950788"/>
            <a:ext cx="452986" cy="11795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229" y="6056317"/>
            <a:ext cx="1529698" cy="4130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</a:t>
            </a:r>
            <a:r>
              <a:rPr lang="en-US" sz="1600" b="1" dirty="0" smtClean="0">
                <a:solidFill>
                  <a:srgbClr val="FF0000"/>
                </a:solidFill>
              </a:rPr>
              <a:t>11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1333434" y="6203873"/>
            <a:ext cx="452986" cy="11795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869" y="1260534"/>
            <a:ext cx="3791569" cy="476422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886441" y="4182658"/>
            <a:ext cx="1905712" cy="87167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6509" y="3411333"/>
            <a:ext cx="1676853" cy="63934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Fill using username and password GitHub account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15" idx="1"/>
            <a:endCxn id="16" idx="2"/>
          </p:cNvCxnSpPr>
          <p:nvPr/>
        </p:nvCxnSpPr>
        <p:spPr>
          <a:xfrm rot="10800000">
            <a:off x="7874937" y="4050682"/>
            <a:ext cx="1011505" cy="5678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016601" y="5692633"/>
            <a:ext cx="1529698" cy="4130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</a:t>
            </a:r>
            <a:r>
              <a:rPr lang="en-US" sz="1600" b="1" dirty="0" smtClean="0">
                <a:solidFill>
                  <a:srgbClr val="FF0000"/>
                </a:solidFill>
              </a:rPr>
              <a:t>12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 rot="3318578">
            <a:off x="10327996" y="5410734"/>
            <a:ext cx="452986" cy="2576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569724" y="660345"/>
            <a:ext cx="3836709" cy="28199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lnSpc>
                <a:spcPts val="1800"/>
              </a:lnSpc>
              <a:spcAft>
                <a:spcPts val="600"/>
              </a:spcAft>
            </a:pP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URL </a:t>
            </a:r>
            <a:r>
              <a:rPr lang="en-US" sz="1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Assignment you get from </a:t>
            </a:r>
            <a:r>
              <a:rPr lang="en-US" sz="1600" dirty="0" err="1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techer</a:t>
            </a:r>
            <a:r>
              <a:rPr lang="en-US" sz="1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browser </a:t>
            </a:r>
            <a:endParaRPr lang="en-US" sz="1600" dirty="0" smtClean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1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76" y="1949859"/>
            <a:ext cx="6806856" cy="431739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470350" y="4588078"/>
            <a:ext cx="6228313" cy="107743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720321" y="6281026"/>
            <a:ext cx="1676853" cy="4934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Scroll and chose your student id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13" idx="2"/>
            <a:endCxn id="15" idx="0"/>
          </p:cNvCxnSpPr>
          <p:nvPr/>
        </p:nvCxnSpPr>
        <p:spPr>
          <a:xfrm rot="16200000" flipH="1">
            <a:off x="8763869" y="5486146"/>
            <a:ext cx="615517" cy="97424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483039" y="6060718"/>
            <a:ext cx="1529698" cy="4130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</a:t>
            </a:r>
            <a:r>
              <a:rPr lang="en-US" sz="1600" b="1" dirty="0" smtClean="0">
                <a:solidFill>
                  <a:srgbClr val="FF0000"/>
                </a:solidFill>
              </a:rPr>
              <a:t>14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4" name="Left Arrow 23"/>
          <p:cNvSpPr/>
          <p:nvPr/>
        </p:nvSpPr>
        <p:spPr>
          <a:xfrm rot="3318578">
            <a:off x="10794434" y="5778819"/>
            <a:ext cx="452986" cy="2576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" y="1535703"/>
            <a:ext cx="4543425" cy="52387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046483" y="5441554"/>
            <a:ext cx="1529698" cy="4130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</a:t>
            </a:r>
            <a:r>
              <a:rPr lang="en-US" sz="1600" b="1" dirty="0" smtClean="0">
                <a:solidFill>
                  <a:srgbClr val="FF0000"/>
                </a:solidFill>
              </a:rPr>
              <a:t>13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 rot="3318578">
            <a:off x="3357878" y="5159655"/>
            <a:ext cx="452986" cy="2576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18" y="1325041"/>
            <a:ext cx="5618945" cy="2673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344" y="2750820"/>
            <a:ext cx="6482686" cy="3561268"/>
          </a:xfrm>
          <a:prstGeom prst="rect">
            <a:avLst/>
          </a:prstGeom>
        </p:spPr>
      </p:pic>
      <p:cxnSp>
        <p:nvCxnSpPr>
          <p:cNvPr id="7" name="Elbow Connector 6"/>
          <p:cNvCxnSpPr>
            <a:stCxn id="4" idx="2"/>
            <a:endCxn id="5" idx="1"/>
          </p:cNvCxnSpPr>
          <p:nvPr/>
        </p:nvCxnSpPr>
        <p:spPr>
          <a:xfrm rot="16200000" flipH="1">
            <a:off x="4101710" y="3105820"/>
            <a:ext cx="533114" cy="2318153"/>
          </a:xfrm>
          <a:prstGeom prst="bentConnector2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95979" y="4151426"/>
            <a:ext cx="1529698" cy="4130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STEP </a:t>
            </a:r>
            <a:r>
              <a:rPr lang="en-US" sz="1600" b="1" dirty="0" smtClean="0">
                <a:solidFill>
                  <a:srgbClr val="FF0000"/>
                </a:solidFill>
              </a:rPr>
              <a:t>15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rot="3318578">
            <a:off x="1207374" y="3869527"/>
            <a:ext cx="452986" cy="2576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51" y="1924104"/>
            <a:ext cx="5657187" cy="434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7328" y="1404594"/>
            <a:ext cx="5558672" cy="45248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browser and search </a:t>
            </a:r>
            <a:r>
              <a:rPr lang="en-US" dirty="0" err="1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r>
              <a:rPr lang="en-US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. Download and install</a:t>
            </a:r>
            <a:endParaRPr lang="en-US" dirty="0" smtClean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58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Upload your assignment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652" y="1471329"/>
            <a:ext cx="5522217" cy="4570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77" y="1932496"/>
            <a:ext cx="5369240" cy="3714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2777" y="1239185"/>
            <a:ext cx="4411744" cy="29148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lnSpc>
                <a:spcPts val="1800"/>
              </a:lnSpc>
              <a:spcAft>
                <a:spcPts val="600"/>
              </a:spcAft>
            </a:pPr>
            <a:r>
              <a:rPr lang="en-US" sz="1600" dirty="0">
                <a:solidFill>
                  <a:srgbClr val="C00000"/>
                </a:solidFill>
              </a:rPr>
              <a:t>Open your file assignment </a:t>
            </a:r>
            <a:r>
              <a:rPr lang="en-US" sz="1600" dirty="0" smtClean="0">
                <a:solidFill>
                  <a:srgbClr val="C00000"/>
                </a:solidFill>
              </a:rPr>
              <a:t>in local repository. Right click and chose “</a:t>
            </a:r>
            <a:r>
              <a:rPr lang="en-US" sz="1600" dirty="0" err="1" smtClean="0"/>
              <a:t>Git</a:t>
            </a:r>
            <a:r>
              <a:rPr lang="en-US" sz="1600" dirty="0" smtClean="0"/>
              <a:t> Bash Here</a:t>
            </a:r>
            <a:r>
              <a:rPr lang="en-US" sz="1600" dirty="0" smtClean="0">
                <a:solidFill>
                  <a:srgbClr val="C00000"/>
                </a:solidFill>
              </a:rPr>
              <a:t>”</a:t>
            </a:r>
            <a:endParaRPr lang="en-US" sz="1600" dirty="0" smtClean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5381" y="1915923"/>
            <a:ext cx="3747528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C00000"/>
                </a:solidFill>
              </a:rPr>
              <a:t>Follow </a:t>
            </a:r>
            <a:r>
              <a:rPr lang="en-US" dirty="0">
                <a:solidFill>
                  <a:srgbClr val="C00000"/>
                </a:solidFill>
              </a:rPr>
              <a:t>the step to upload your file to GitHub repository.</a:t>
            </a:r>
            <a:endParaRPr lang="en-US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9383" y="3324886"/>
            <a:ext cx="5118754" cy="107743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0" idx="1"/>
            <a:endCxn id="9" idx="3"/>
          </p:cNvCxnSpPr>
          <p:nvPr/>
        </p:nvCxnSpPr>
        <p:spPr>
          <a:xfrm rot="10800000">
            <a:off x="5522909" y="2192922"/>
            <a:ext cx="896474" cy="167068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3649145" y="2469921"/>
            <a:ext cx="0" cy="3958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4434" y="5835192"/>
            <a:ext cx="4514321" cy="71643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*you must install </a:t>
            </a:r>
            <a:r>
              <a:rPr lang="en-US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dirty="0" err="1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en-US" sz="12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version control in your PC. </a:t>
            </a:r>
            <a:endParaRPr lang="en-US" sz="1200" dirty="0" smtClean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2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Result, you already upload the file.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16" y="1320573"/>
            <a:ext cx="9986568" cy="50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172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Tahoma</vt:lpstr>
      <vt:lpstr>Get Started with 3D</vt:lpstr>
      <vt:lpstr>GitHub Classroom For Student</vt:lpstr>
      <vt:lpstr>Create New account if you don’t have GitHub account</vt:lpstr>
      <vt:lpstr>PowerPoint Presentation</vt:lpstr>
      <vt:lpstr>PowerPoint Presentation</vt:lpstr>
      <vt:lpstr>PowerPoint Presentation</vt:lpstr>
      <vt:lpstr>PowerPoint Presentation</vt:lpstr>
      <vt:lpstr>Install Git</vt:lpstr>
      <vt:lpstr>Example Upload your assignment </vt:lpstr>
      <vt:lpstr>Result, you already upload the file.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2019-04-14T02:42:26Z</dcterms:created>
  <dcterms:modified xsi:type="dcterms:W3CDTF">2019-04-18T02:29:21Z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