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0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B03A-BE9F-462D-AE8D-33EE1E098DC8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5911-A92E-49AE-ABB1-AF4CE3456C0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56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B03A-BE9F-462D-AE8D-33EE1E098DC8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5911-A92E-49AE-ABB1-AF4CE3456C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B03A-BE9F-462D-AE8D-33EE1E098DC8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5911-A92E-49AE-ABB1-AF4CE3456C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08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B03A-BE9F-462D-AE8D-33EE1E098DC8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5911-A92E-49AE-ABB1-AF4CE3456C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08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B03A-BE9F-462D-AE8D-33EE1E098DC8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5911-A92E-49AE-ABB1-AF4CE3456C0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1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B03A-BE9F-462D-AE8D-33EE1E098DC8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5911-A92E-49AE-ABB1-AF4CE3456C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2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B03A-BE9F-462D-AE8D-33EE1E098DC8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5911-A92E-49AE-ABB1-AF4CE3456C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61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B03A-BE9F-462D-AE8D-33EE1E098DC8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5911-A92E-49AE-ABB1-AF4CE3456C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41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B03A-BE9F-462D-AE8D-33EE1E098DC8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5911-A92E-49AE-ABB1-AF4CE3456C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90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E8B03A-BE9F-462D-AE8D-33EE1E098DC8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CB5911-A92E-49AE-ABB1-AF4CE3456C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46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B03A-BE9F-462D-AE8D-33EE1E098DC8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5911-A92E-49AE-ABB1-AF4CE3456C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62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E8B03A-BE9F-462D-AE8D-33EE1E098DC8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CB5911-A92E-49AE-ABB1-AF4CE3456C0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82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violin-tao.blogspot.com/2017/07/ml-convolutional-neural-network-cnn.html" TargetMode="External"/><Relationship Id="rId2" Type="http://schemas.openxmlformats.org/officeDocument/2006/relationships/hyperlink" Target="https://medium.com/jameslearningnote/%E8%B3%87%E6%96%99%E5%88%86%E6%9E%90-%E6%A9%9F%E5%99%A8%E5%AD%B8%E7%BF%92-%E7%AC%AC5-1%E8%AC%9B-%E5%8D%B7%E7%A9%8D%E7%A5%9E%E7%B6%93%E7%B6%B2%E7%B5%A1%E4%BB%8B%E7%B4%B9-convolutional-neural-network-4f8249d65d4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eras.io/zh/preprocessing/image/" TargetMode="External"/><Relationship Id="rId4" Type="http://schemas.openxmlformats.org/officeDocument/2006/relationships/hyperlink" Target="https://www.udemy.com/machinelearningchinese/learn/lecture/10211634#overvie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/>
              <a:t>Convolutional Neural Network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碩子一甲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M07158014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陳孝武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9812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Pooling Layer </a:t>
            </a:r>
            <a:r>
              <a:rPr lang="zh-TW" altLang="en-US" dirty="0" smtClean="0"/>
              <a:t>池化層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20" y="1910159"/>
            <a:ext cx="9081160" cy="3280569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5410200"/>
            <a:ext cx="10515600" cy="84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池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49" y="1819473"/>
            <a:ext cx="8922081" cy="350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12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 Flattening Layer </a:t>
            </a:r>
            <a:r>
              <a:rPr lang="zh-TW" altLang="en-US" dirty="0" smtClean="0"/>
              <a:t>扁平層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90688"/>
            <a:ext cx="7620000" cy="4057650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5410200"/>
            <a:ext cx="10515600" cy="84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Flattening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6280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Fully Connected </a:t>
            </a:r>
            <a:r>
              <a:rPr lang="zh-TW" altLang="en-US" dirty="0"/>
              <a:t>全連接層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63" y="2190750"/>
            <a:ext cx="7620000" cy="3333750"/>
          </a:xfrm>
        </p:spPr>
      </p:pic>
    </p:spTree>
    <p:extLst>
      <p:ext uri="{BB962C8B-B14F-4D97-AF65-F5344CB8AC3E}">
        <p14:creationId xmlns:p14="http://schemas.microsoft.com/office/powerpoint/2010/main" val="1398938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9800"/>
            <a:ext cx="10515600" cy="3395663"/>
          </a:xfrm>
        </p:spPr>
      </p:pic>
    </p:spTree>
    <p:extLst>
      <p:ext uri="{BB962C8B-B14F-4D97-AF65-F5344CB8AC3E}">
        <p14:creationId xmlns:p14="http://schemas.microsoft.com/office/powerpoint/2010/main" val="2777775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527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 smtClean="0">
                <a:hlinkClick r:id="rId2"/>
              </a:rPr>
              <a:t>https://medium.com/jameslearningnote/%E8%B3%87%E6%96%99%E5%88%86%E6%9E%90-%E6%A9%9F%E5%99%A8%E5%AD%B8%E7%BF%92-%E7%AC%AC5-1%E8%AC%9B-%E5%8D%B7%E7%A9%8D%E7%A5%9E%E7%B6%93%E7%B6%B2%E7%B5%A1%E4%BB%8B%E7%B4%B9-convolutional-neural-network-4f8249d65d4f</a:t>
            </a:r>
            <a:endParaRPr lang="en-US" altLang="zh-TW" sz="1600" dirty="0" smtClean="0"/>
          </a:p>
          <a:p>
            <a:r>
              <a:rPr lang="en-US" altLang="zh-TW" sz="1600" dirty="0" smtClean="0">
                <a:hlinkClick r:id="rId3"/>
              </a:rPr>
              <a:t>http://violin-tao.blogspot.com/2017/07/ml-convolutional-neural-network-cnn.html</a:t>
            </a:r>
            <a:endParaRPr lang="en-US" altLang="zh-TW" sz="1600" dirty="0" smtClean="0"/>
          </a:p>
          <a:p>
            <a:r>
              <a:rPr lang="en-US" altLang="zh-TW" sz="1600" dirty="0" smtClean="0">
                <a:hlinkClick r:id="rId4"/>
              </a:rPr>
              <a:t>https://www.udemy.com/machinelearningchinese/learn/lecture/10211634#overview</a:t>
            </a:r>
            <a:endParaRPr lang="en-US" altLang="zh-TW" sz="1600" dirty="0" smtClean="0"/>
          </a:p>
          <a:p>
            <a:r>
              <a:rPr lang="en-US" altLang="zh-TW" sz="1600" dirty="0" smtClean="0">
                <a:hlinkClick r:id="rId5"/>
              </a:rPr>
              <a:t>https://keras.io/zh/preprocessing/image/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4466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 </a:t>
            </a:r>
            <a:r>
              <a:rPr lang="en-US" altLang="zh-TW" dirty="0" smtClean="0"/>
              <a:t>CNN 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 Convolution</a:t>
            </a:r>
            <a:r>
              <a:rPr lang="zh-TW" altLang="en-US" dirty="0" smtClean="0"/>
              <a:t> </a:t>
            </a:r>
            <a:r>
              <a:rPr lang="zh-TW" altLang="en-US" dirty="0" smtClean="0"/>
              <a:t>卷積層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 Pooling </a:t>
            </a:r>
            <a:r>
              <a:rPr lang="zh-TW" altLang="en-US" dirty="0" smtClean="0"/>
              <a:t>池</a:t>
            </a:r>
            <a:r>
              <a:rPr lang="zh-TW" altLang="en-US" dirty="0" smtClean="0"/>
              <a:t>化層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 Flattening </a:t>
            </a:r>
            <a:r>
              <a:rPr lang="zh-TW" altLang="en-US" dirty="0" smtClean="0"/>
              <a:t>扁平</a:t>
            </a:r>
            <a:r>
              <a:rPr lang="zh-TW" altLang="en-US" dirty="0" smtClean="0"/>
              <a:t>層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 Full Connected </a:t>
            </a:r>
            <a:r>
              <a:rPr lang="zh-TW" altLang="en-US" dirty="0" smtClean="0"/>
              <a:t>全</a:t>
            </a:r>
            <a:r>
              <a:rPr lang="zh-TW" altLang="en-US" dirty="0" smtClean="0"/>
              <a:t>連接</a:t>
            </a:r>
            <a:r>
              <a:rPr lang="zh-TW" altLang="en-US" dirty="0" smtClean="0"/>
              <a:t>層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 Example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5803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CNN</a:t>
            </a:r>
            <a:r>
              <a:rPr lang="zh-TW" altLang="en-US" dirty="0"/>
              <a:t>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Step1.  Convolution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捲積層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Step2.  Pooling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池化層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Step3.  Flattening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扁平層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Step4.  Fully Connected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全連接層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2797175"/>
            <a:ext cx="6343650" cy="1998119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3438525" y="4508749"/>
            <a:ext cx="10515600" cy="84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概念圖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2628900" y="2797175"/>
            <a:ext cx="0" cy="422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628900" y="3796234"/>
            <a:ext cx="0" cy="422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2628900" y="4795294"/>
            <a:ext cx="0" cy="422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80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2.Convolution</a:t>
            </a:r>
            <a:r>
              <a:rPr lang="zh-TW" altLang="en-US" dirty="0"/>
              <a:t>卷</a:t>
            </a:r>
            <a:r>
              <a:rPr lang="zh-TW" altLang="en-US" dirty="0" smtClean="0"/>
              <a:t>積層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807369"/>
            <a:ext cx="10039350" cy="3945730"/>
          </a:xfrm>
          <a:ln>
            <a:noFill/>
          </a:ln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5753099"/>
            <a:ext cx="10515600" cy="84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卷積運算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847033"/>
            <a:ext cx="10039350" cy="38664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2728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Feature Detector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10515601" cy="3833812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5810249"/>
            <a:ext cx="10515600" cy="84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種不同的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Detector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5184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Feature Detector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719512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5410200"/>
            <a:ext cx="10515600" cy="84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Detector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萃取出物體的邊界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837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 smtClean="0"/>
              <a:t>Relu</a:t>
            </a:r>
            <a:r>
              <a:rPr lang="zh-TW" altLang="en-US" sz="3600" dirty="0" smtClean="0"/>
              <a:t>函數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04" y="1934368"/>
            <a:ext cx="10671392" cy="3494881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5410200"/>
            <a:ext cx="10515600" cy="84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1229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 smtClean="0"/>
              <a:t>Relu</a:t>
            </a:r>
            <a:r>
              <a:rPr lang="zh-TW" altLang="en-US" sz="3600" dirty="0" smtClean="0"/>
              <a:t>函數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0636"/>
            <a:ext cx="5029200" cy="336956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040636"/>
            <a:ext cx="5029200" cy="3369564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5543550"/>
            <a:ext cx="10515600" cy="709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9354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其他函數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239168"/>
            <a:ext cx="9944100" cy="3306413"/>
          </a:xfrm>
        </p:spPr>
      </p:pic>
    </p:spTree>
    <p:extLst>
      <p:ext uri="{BB962C8B-B14F-4D97-AF65-F5344CB8AC3E}">
        <p14:creationId xmlns:p14="http://schemas.microsoft.com/office/powerpoint/2010/main" val="8473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</TotalTime>
  <Words>149</Words>
  <Application>Microsoft Office PowerPoint</Application>
  <PresentationFormat>寬螢幕</PresentationFormat>
  <Paragraphs>37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Calibri Light</vt:lpstr>
      <vt:lpstr>Wingdings</vt:lpstr>
      <vt:lpstr>回顧</vt:lpstr>
      <vt:lpstr>Convolutional Neural Network</vt:lpstr>
      <vt:lpstr>目錄</vt:lpstr>
      <vt:lpstr>1. CNN架構</vt:lpstr>
      <vt:lpstr>2.Convolution卷積層</vt:lpstr>
      <vt:lpstr>Feature Detector</vt:lpstr>
      <vt:lpstr>Feature Detector</vt:lpstr>
      <vt:lpstr>Relu函數</vt:lpstr>
      <vt:lpstr>Relu函數</vt:lpstr>
      <vt:lpstr>其他函數</vt:lpstr>
      <vt:lpstr>3. Pooling Layer 池化層</vt:lpstr>
      <vt:lpstr>4. Flattening Layer 扁平層</vt:lpstr>
      <vt:lpstr>5. Fully Connected 全連接層</vt:lpstr>
      <vt:lpstr>PowerPoint 簡報</vt:lpstr>
      <vt:lpstr>Example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陳孝武</dc:creator>
  <cp:lastModifiedBy>陳孝武</cp:lastModifiedBy>
  <cp:revision>13</cp:revision>
  <dcterms:created xsi:type="dcterms:W3CDTF">2019-06-02T21:15:34Z</dcterms:created>
  <dcterms:modified xsi:type="dcterms:W3CDTF">2019-06-03T01:09:21Z</dcterms:modified>
</cp:coreProperties>
</file>