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0" r:id="rId4"/>
    <p:sldId id="269" r:id="rId5"/>
    <p:sldId id="279" r:id="rId6"/>
    <p:sldId id="271" r:id="rId7"/>
    <p:sldId id="272" r:id="rId8"/>
    <p:sldId id="280" r:id="rId9"/>
    <p:sldId id="289" r:id="rId10"/>
    <p:sldId id="288" r:id="rId11"/>
    <p:sldId id="287" r:id="rId12"/>
    <p:sldId id="281" r:id="rId13"/>
    <p:sldId id="285" r:id="rId14"/>
    <p:sldId id="284" r:id="rId15"/>
    <p:sldId id="283" r:id="rId16"/>
    <p:sldId id="291" r:id="rId17"/>
    <p:sldId id="290" r:id="rId18"/>
    <p:sldId id="295" r:id="rId19"/>
    <p:sldId id="294" r:id="rId20"/>
    <p:sldId id="292" r:id="rId21"/>
    <p:sldId id="29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賦 林" initials="佳賦" lastIdx="1" clrIdx="0">
    <p:extLst>
      <p:ext uri="{19B8F6BF-5375-455C-9EA6-DF929625EA0E}">
        <p15:presenceInfo xmlns:p15="http://schemas.microsoft.com/office/powerpoint/2012/main" userId="ff8a10873f160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8007" autoAdjust="0"/>
  </p:normalViewPr>
  <p:slideViewPr>
    <p:cSldViewPr snapToGrid="0">
      <p:cViewPr varScale="1">
        <p:scale>
          <a:sx n="68" d="100"/>
          <a:sy n="68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4288F-8286-4F25-A61D-A9F591917A55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64492-8586-442D-B3A4-A67E0B1A51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81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998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美國總統演說的詞匯分布圖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7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59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67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詞向量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」，是讓電腦閱讀大量文章，利用前後文的統計特性，慢慢學習出每一個詞彙的詞向量，不必利用任何語言學知識。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來說，傳統的符號學中，「蝴蝶」、「瓢蟲」、「爬」是不同的三個詞彙。但改成用向量思考，「蝴蝶」和「瓢蟲」的向量距離就會比較近，「蝴蝶」和「爬」的向量距離就會比較遠，隨著訓練的文本越來越多，電腦可以自動調整各個詞彙的向量，解決訓練資料不足的問題，並提升電腦的抽象化思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2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7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找出文章內容權重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這方法適合找出文章關鍵字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00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自然語言處理，是時間的累積，其基礎也需要先讓電腦理解人類所使用的語言，掌握其中的句法結構、分析字裡行間的情緒，才能統計輿情、或讓機器人做出適當的聊天回應。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聊天機器人是現在最熱門應用，國外自然語言處理技術非常進步，像是亞馬遜音箱可以幫許多家庭處理不少雜事。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但不只中文，亞洲地區使用的文字都與不像英文，都需要斷字後才能使用，斷字後也有許多判斷上的問題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這些都是需要長時間的資料與努力才能解決的問題。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45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2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期的方式是基於一套詞彙資料庫，用程式語言寫好人工訂定的規則，讓電腦依指令做出反應。但這種人工方式不可能包含所有語言的歧異性，例如，當同樣的詞在不同上下文產生不同意思，就會和原本的人工規則相互牴觸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年代末期，自然語言處理引進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機器學習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(Machine Learning)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的演算法，不再用程式語言命令電腦所有規則，而是建立演算法模型，讓電腦學會從訓練的資料中，尋找資料所含的特定模式和趨勢。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5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斷詞系統中有「名詞複合詞」與「動詞複合詞」。舉一個實例來說明，例如「開聊」和「聊開」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8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70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5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7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為節省存儲空間和提高搜索效率，在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處理自然語言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數據之前或之後會自動過濾掉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功能詞與詞彙詞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，這些詞極其普遍，與其他詞相沒有什麼實際含義，這些字或詞即被稱為停用詞。</a:t>
            </a:r>
            <a:endParaRPr lang="zh-TW" altLang="en-US" b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49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9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是一套基於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的自然語言處理工具箱。在官方文件的說明十分友善，也可以下載系統內的電子書來進行自然語言處理練習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4492-8586-442D-B3A4-A67E0B1A51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1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7EE5-FC05-4B16-83F1-D965061383BF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D27A-2291-4B6F-81BF-BE2AD6C4085E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1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D9E5-B045-4473-A1AD-C4A6BCEFD07D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6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87BF-43AF-4C76-B510-E3FAA7463CFB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3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5AAF27-256E-4DC3-8BF0-40E10E12766D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2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E3A3-A1E1-43CA-AF3B-1C33155B06E8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6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6200-E9B7-4F20-8C4B-D00A2FDF769E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39A6-30E8-4836-B8BC-D336F0F7FB5F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A9A4-B54E-4704-B4AB-B60E82843D82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F86-210D-4032-934B-FA86BB020C82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25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0D26-31F7-4AD8-A4A6-B424E19EF56D}" type="datetime1">
              <a:rPr lang="zh-TW" altLang="en-US" smtClean="0"/>
              <a:t>2019/5/28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6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5015446-CEC0-43E8-913B-92D64500DFEA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59D4B5-B880-49DF-B2CA-56C3DAD87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71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17377" y="1534773"/>
            <a:ext cx="9966960" cy="3035808"/>
          </a:xfrm>
        </p:spPr>
        <p:txBody>
          <a:bodyPr/>
          <a:lstStyle/>
          <a:p>
            <a:pPr algn="ctr"/>
            <a:r>
              <a:rPr lang="zh-TW" altLang="en-US" sz="4400" b="1" dirty="0"/>
              <a:t>自然語言處理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" y="4570580"/>
            <a:ext cx="5926667" cy="2287420"/>
          </a:xfrm>
        </p:spPr>
        <p:txBody>
          <a:bodyPr>
            <a:normAutofit fontScale="25000" lnSpcReduction="20000"/>
          </a:bodyPr>
          <a:lstStyle/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7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9600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Lecturer : </a:t>
            </a:r>
            <a:r>
              <a:rPr lang="zh-TW" altLang="en-US" sz="9600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張創然</a:t>
            </a:r>
            <a:endParaRPr lang="en-US" altLang="zh-TW" sz="9600" b="1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9600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	Student : </a:t>
            </a:r>
            <a:r>
              <a:rPr lang="zh-TW" altLang="en-US" sz="9600" b="1" dirty="0" smtClean="0">
                <a:latin typeface="+mj-lt"/>
                <a:cs typeface="Times New Roman" panose="02020603050405020304" pitchFamily="18" charset="0"/>
              </a:rPr>
              <a:t>林佳</a:t>
            </a:r>
            <a:r>
              <a:rPr lang="zh-TW" altLang="en-US" sz="9600" b="1" dirty="0" smtClean="0">
                <a:latin typeface="+mj-lt"/>
                <a:cs typeface="Times New Roman" panose="02020603050405020304" pitchFamily="18" charset="0"/>
              </a:rPr>
              <a:t>賦</a:t>
            </a:r>
            <a:endParaRPr lang="en-US" altLang="zh-TW" sz="9600" b="1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9600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9600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Student </a:t>
            </a:r>
            <a:r>
              <a:rPr lang="en-US" altLang="zh-TW" sz="9600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ID : M07158004 </a:t>
            </a:r>
          </a:p>
          <a:p>
            <a:r>
              <a:rPr lang="en-US" altLang="zh-TW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en-US" altLang="zh-TW" sz="9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9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	</a:t>
            </a:r>
            <a:endParaRPr lang="zh-TW" altLang="en-US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en-US" altLang="zh-TW" b="1" dirty="0" smtClean="0"/>
              <a:t>JIEBA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35" y="2087390"/>
            <a:ext cx="6684207" cy="26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zh-TW" altLang="zh-TW" b="1" dirty="0"/>
              <a:t>停用詞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88" y="920185"/>
            <a:ext cx="7461956" cy="57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zh-TW" altLang="zh-TW" b="1" dirty="0"/>
              <a:t>停用詞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73" y="1394856"/>
            <a:ext cx="7995072" cy="45349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67289" y="2709332"/>
            <a:ext cx="2088444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3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nltk</a:t>
            </a:r>
            <a:endParaRPr lang="zh-TW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76" y="1380321"/>
            <a:ext cx="7916072" cy="45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nltk</a:t>
            </a:r>
            <a:endParaRPr lang="zh-TW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95" y="1609344"/>
            <a:ext cx="8617186" cy="41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nltk</a:t>
            </a:r>
            <a:endParaRPr lang="zh-TW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79" y="1304543"/>
            <a:ext cx="7549121" cy="46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nltk</a:t>
            </a:r>
            <a:endParaRPr lang="zh-TW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" y="1609343"/>
            <a:ext cx="4648670" cy="449794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26" y="804672"/>
            <a:ext cx="5984717" cy="54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915" y="0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詞向</a:t>
            </a:r>
            <a:r>
              <a:rPr lang="zh-TW" altLang="en-US" sz="4800" b="1" dirty="0"/>
              <a:t>量</a:t>
            </a:r>
            <a:endParaRPr lang="zh-TW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8" y="1244969"/>
            <a:ext cx="8715022" cy="51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915" y="0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詞向</a:t>
            </a:r>
            <a:r>
              <a:rPr lang="zh-TW" altLang="en-US" sz="4800" b="1" dirty="0"/>
              <a:t>量</a:t>
            </a:r>
            <a:endParaRPr lang="zh-TW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5" y="1326524"/>
            <a:ext cx="5471142" cy="475818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23" y="2217741"/>
            <a:ext cx="6107985" cy="24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915" y="0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詞向</a:t>
            </a:r>
            <a:r>
              <a:rPr lang="zh-TW" altLang="en-US" sz="4800" b="1" dirty="0"/>
              <a:t>量</a:t>
            </a:r>
            <a:endParaRPr lang="zh-TW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5" y="1764429"/>
            <a:ext cx="10262662" cy="390259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22" y="410112"/>
            <a:ext cx="2418743" cy="61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OUTLINE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60164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zh-TW" altLang="en-US" sz="3200" b="1" dirty="0" smtClean="0"/>
              <a:t>斷詞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複合詞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JIEBA</a:t>
            </a:r>
          </a:p>
          <a:p>
            <a:r>
              <a:rPr lang="zh-TW" altLang="en-US" sz="3200" b="1" dirty="0" smtClean="0"/>
              <a:t>停用詞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NLTK</a:t>
            </a:r>
          </a:p>
          <a:p>
            <a:r>
              <a:rPr lang="zh-TW" altLang="en-US" sz="3200" b="1" dirty="0" smtClean="0"/>
              <a:t>詞向量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CONCLUSION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91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CONCLUSION</a:t>
            </a:r>
            <a:endParaRPr lang="zh-TW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01" y="666044"/>
            <a:ext cx="7514596" cy="59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2768" y="2675466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THANK YOU FOR YOUR ATTENTION.</a:t>
            </a:r>
            <a:endParaRPr lang="zh-TW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8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251" y="1298175"/>
            <a:ext cx="9530420" cy="712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中文最基本</a:t>
            </a:r>
            <a:r>
              <a:rPr lang="zh-TW" altLang="en-US" sz="2400" dirty="0"/>
              <a:t>的，要先教電腦學會「</a:t>
            </a:r>
            <a:r>
              <a:rPr lang="zh-TW" altLang="en-US" sz="2400" dirty="0">
                <a:solidFill>
                  <a:srgbClr val="FF0000"/>
                </a:solidFill>
              </a:rPr>
              <a:t>斷詞</a:t>
            </a:r>
            <a:r>
              <a:rPr lang="zh-TW" altLang="en-US" sz="2400" dirty="0"/>
              <a:t>」和「</a:t>
            </a:r>
            <a:r>
              <a:rPr lang="zh-TW" altLang="en-US" sz="2400" dirty="0">
                <a:solidFill>
                  <a:srgbClr val="FF0000"/>
                </a:solidFill>
              </a:rPr>
              <a:t>理解詞的意思</a:t>
            </a:r>
            <a:r>
              <a:rPr lang="zh-TW" altLang="en-US" sz="2400" dirty="0"/>
              <a:t>」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1" y="2326367"/>
            <a:ext cx="11339543" cy="3040643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39271" y="-93339"/>
            <a:ext cx="10058400" cy="1609344"/>
          </a:xfrm>
        </p:spPr>
        <p:txBody>
          <a:bodyPr/>
          <a:lstStyle/>
          <a:p>
            <a:r>
              <a:rPr lang="zh-TW" altLang="en-US" b="1" dirty="0"/>
              <a:t>斷詞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7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2497" y="-105554"/>
            <a:ext cx="10058400" cy="1609344"/>
          </a:xfrm>
        </p:spPr>
        <p:txBody>
          <a:bodyPr/>
          <a:lstStyle/>
          <a:p>
            <a:r>
              <a:rPr lang="zh-TW" altLang="en-US" b="1" dirty="0"/>
              <a:t>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271" y="11054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中文自然語言處理，與英文最大的差別就在</a:t>
            </a:r>
            <a:r>
              <a:rPr lang="zh-TW" altLang="en-US" sz="2400" b="1" dirty="0">
                <a:solidFill>
                  <a:srgbClr val="FF0000"/>
                </a:solidFill>
              </a:rPr>
              <a:t>斷詞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5" y="1733187"/>
            <a:ext cx="6987822" cy="4937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12" y="1902172"/>
            <a:ext cx="7324649" cy="45998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65599" y="2158961"/>
            <a:ext cx="948268" cy="26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03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2497" y="-105554"/>
            <a:ext cx="10058400" cy="1609344"/>
          </a:xfrm>
        </p:spPr>
        <p:txBody>
          <a:bodyPr/>
          <a:lstStyle/>
          <a:p>
            <a:r>
              <a:rPr lang="zh-TW" altLang="en-US" b="1" dirty="0"/>
              <a:t>斷詞</a:t>
            </a: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1131000"/>
            <a:ext cx="7930570" cy="5083534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1" y="1503790"/>
            <a:ext cx="10878072" cy="417159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12497" y="-10555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371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zh-TW" altLang="en-US" b="1" dirty="0"/>
              <a:t>複合詞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8" y="1609344"/>
            <a:ext cx="1063082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en-US" altLang="zh-TW" b="1" dirty="0" smtClean="0"/>
              <a:t>JIEBA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26" y="2429609"/>
            <a:ext cx="8337180" cy="15892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28534" y="2788356"/>
            <a:ext cx="1230488" cy="4358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3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648" y="0"/>
            <a:ext cx="10058400" cy="1609344"/>
          </a:xfrm>
        </p:spPr>
        <p:txBody>
          <a:bodyPr/>
          <a:lstStyle/>
          <a:p>
            <a:r>
              <a:rPr lang="en-US" altLang="zh-TW" b="1" dirty="0" smtClean="0"/>
              <a:t>JIEBA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4B5-B880-49DF-B2CA-56C3DAD87E2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92" y="1234263"/>
            <a:ext cx="6560930" cy="52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3933</TotalTime>
  <Words>546</Words>
  <Application>Microsoft Office PowerPoint</Application>
  <PresentationFormat>寬螢幕</PresentationFormat>
  <Paragraphs>87</Paragraphs>
  <Slides>21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Rockwell</vt:lpstr>
      <vt:lpstr>Rockwell Condensed</vt:lpstr>
      <vt:lpstr>Times New Roman</vt:lpstr>
      <vt:lpstr>Wingdings</vt:lpstr>
      <vt:lpstr>木刻字型</vt:lpstr>
      <vt:lpstr>自然語言處理 </vt:lpstr>
      <vt:lpstr>OUTLINE</vt:lpstr>
      <vt:lpstr>斷詞</vt:lpstr>
      <vt:lpstr>斷詞</vt:lpstr>
      <vt:lpstr>斷詞</vt:lpstr>
      <vt:lpstr>PowerPoint 簡報</vt:lpstr>
      <vt:lpstr>複合詞</vt:lpstr>
      <vt:lpstr>JIEBA</vt:lpstr>
      <vt:lpstr>JIEBA</vt:lpstr>
      <vt:lpstr>JIEBA</vt:lpstr>
      <vt:lpstr>停用詞</vt:lpstr>
      <vt:lpstr>停用詞</vt:lpstr>
      <vt:lpstr>nltk</vt:lpstr>
      <vt:lpstr>nltk</vt:lpstr>
      <vt:lpstr>nltk</vt:lpstr>
      <vt:lpstr>nltk</vt:lpstr>
      <vt:lpstr>詞向量</vt:lpstr>
      <vt:lpstr>詞向量</vt:lpstr>
      <vt:lpstr>詞向量</vt:lpstr>
      <vt:lpstr>CONCLUSION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Numbers</dc:title>
  <dc:creator>CHIA TSAI</dc:creator>
  <cp:lastModifiedBy>佳賦 林</cp:lastModifiedBy>
  <cp:revision>148</cp:revision>
  <dcterms:created xsi:type="dcterms:W3CDTF">2018-02-01T07:38:39Z</dcterms:created>
  <dcterms:modified xsi:type="dcterms:W3CDTF">2019-05-28T10:23:19Z</dcterms:modified>
</cp:coreProperties>
</file>