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EA9F6-8854-44EF-85F3-78FAB4DD5C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DDBD93-9914-43C1-84BE-1089AF661A42}">
      <dgm:prSet/>
      <dgm:spPr/>
      <dgm:t>
        <a:bodyPr/>
        <a:lstStyle/>
        <a:p>
          <a:r>
            <a:rPr lang="en-US"/>
            <a:t>1.</a:t>
          </a:r>
          <a:r>
            <a:rPr lang="zh-TW"/>
            <a:t> 利用超音波以及紅外線感測器偵測手的接近</a:t>
          </a:r>
          <a:endParaRPr lang="en-US"/>
        </a:p>
      </dgm:t>
    </dgm:pt>
    <dgm:pt modelId="{FCF18047-78A0-4D04-814E-A63CBD18C189}" type="parTrans" cxnId="{E6C023B9-C6F2-47FA-95DD-8EEFD22FE406}">
      <dgm:prSet/>
      <dgm:spPr/>
      <dgm:t>
        <a:bodyPr/>
        <a:lstStyle/>
        <a:p>
          <a:endParaRPr lang="en-US"/>
        </a:p>
      </dgm:t>
    </dgm:pt>
    <dgm:pt modelId="{5B67DC38-7562-4BA9-B831-F9C6483117CD}" type="sibTrans" cxnId="{E6C023B9-C6F2-47FA-95DD-8EEFD22FE406}">
      <dgm:prSet/>
      <dgm:spPr/>
      <dgm:t>
        <a:bodyPr/>
        <a:lstStyle/>
        <a:p>
          <a:endParaRPr lang="en-US"/>
        </a:p>
      </dgm:t>
    </dgm:pt>
    <dgm:pt modelId="{644E8BA8-B379-46DB-A2C6-A801E0A8A619}">
      <dgm:prSet/>
      <dgm:spPr/>
      <dgm:t>
        <a:bodyPr/>
        <a:lstStyle/>
        <a:p>
          <a:r>
            <a:rPr lang="en-US"/>
            <a:t>2. </a:t>
          </a:r>
          <a:r>
            <a:rPr lang="zh-TW"/>
            <a:t>驅動抽水馬達給出酒精</a:t>
          </a:r>
          <a:endParaRPr lang="en-US"/>
        </a:p>
      </dgm:t>
    </dgm:pt>
    <dgm:pt modelId="{15270388-2434-4415-9B94-48FAE402835D}" type="parTrans" cxnId="{786BC74B-5312-4991-9476-CBFD9395BB26}">
      <dgm:prSet/>
      <dgm:spPr/>
      <dgm:t>
        <a:bodyPr/>
        <a:lstStyle/>
        <a:p>
          <a:endParaRPr lang="en-US"/>
        </a:p>
      </dgm:t>
    </dgm:pt>
    <dgm:pt modelId="{D5DCDE51-2310-44B6-A882-C1DBA10E3C52}" type="sibTrans" cxnId="{786BC74B-5312-4991-9476-CBFD9395BB26}">
      <dgm:prSet/>
      <dgm:spPr/>
      <dgm:t>
        <a:bodyPr/>
        <a:lstStyle/>
        <a:p>
          <a:endParaRPr lang="en-US"/>
        </a:p>
      </dgm:t>
    </dgm:pt>
    <dgm:pt modelId="{FCEA8704-8DE7-4BD8-9B39-69A292399236}">
      <dgm:prSet/>
      <dgm:spPr/>
      <dgm:t>
        <a:bodyPr/>
        <a:lstStyle/>
        <a:p>
          <a:r>
            <a:rPr lang="en-US" dirty="0"/>
            <a:t>3. </a:t>
          </a:r>
          <a:r>
            <a:rPr lang="zh-TW" altLang="en-US" dirty="0"/>
            <a:t>記錄</a:t>
          </a:r>
          <a:r>
            <a:rPr lang="zh-TW" dirty="0"/>
            <a:t>使用酒精的時間</a:t>
          </a:r>
          <a:endParaRPr lang="en-US" dirty="0"/>
        </a:p>
      </dgm:t>
    </dgm:pt>
    <dgm:pt modelId="{0544A6D0-086A-45E6-B9E5-C61477443E83}" type="parTrans" cxnId="{ACF5B446-73E3-4D7E-8003-BDEE828E373A}">
      <dgm:prSet/>
      <dgm:spPr/>
      <dgm:t>
        <a:bodyPr/>
        <a:lstStyle/>
        <a:p>
          <a:endParaRPr lang="en-US"/>
        </a:p>
      </dgm:t>
    </dgm:pt>
    <dgm:pt modelId="{C3B299B1-95A3-494A-B4C8-875948A7BF50}" type="sibTrans" cxnId="{ACF5B446-73E3-4D7E-8003-BDEE828E373A}">
      <dgm:prSet/>
      <dgm:spPr/>
      <dgm:t>
        <a:bodyPr/>
        <a:lstStyle/>
        <a:p>
          <a:endParaRPr lang="en-US"/>
        </a:p>
      </dgm:t>
    </dgm:pt>
    <dgm:pt modelId="{D7191D20-2B1C-42B2-9493-1C4D19B131B8}">
      <dgm:prSet/>
      <dgm:spPr/>
      <dgm:t>
        <a:bodyPr/>
        <a:lstStyle/>
        <a:p>
          <a:r>
            <a:rPr lang="en-US"/>
            <a:t>4. </a:t>
          </a:r>
          <a:r>
            <a:rPr lang="zh-TW"/>
            <a:t>拍照記錄並儲存檔名為當下時間</a:t>
          </a:r>
          <a:endParaRPr lang="en-US"/>
        </a:p>
      </dgm:t>
    </dgm:pt>
    <dgm:pt modelId="{CFEBFD9B-2C28-4E75-A813-2E56763E2744}" type="parTrans" cxnId="{A7BB6160-2D3B-4ECD-B7C8-FABD80F0C6AC}">
      <dgm:prSet/>
      <dgm:spPr/>
      <dgm:t>
        <a:bodyPr/>
        <a:lstStyle/>
        <a:p>
          <a:endParaRPr lang="en-US"/>
        </a:p>
      </dgm:t>
    </dgm:pt>
    <dgm:pt modelId="{F51CDD10-254C-4445-8061-D52331743CCB}" type="sibTrans" cxnId="{A7BB6160-2D3B-4ECD-B7C8-FABD80F0C6AC}">
      <dgm:prSet/>
      <dgm:spPr/>
      <dgm:t>
        <a:bodyPr/>
        <a:lstStyle/>
        <a:p>
          <a:endParaRPr lang="en-US"/>
        </a:p>
      </dgm:t>
    </dgm:pt>
    <dgm:pt modelId="{5C0BBA2B-7208-4366-8625-9854741DC4F0}" type="pres">
      <dgm:prSet presAssocID="{931EA9F6-8854-44EF-85F3-78FAB4DD5C83}" presName="linear" presStyleCnt="0">
        <dgm:presLayoutVars>
          <dgm:animLvl val="lvl"/>
          <dgm:resizeHandles val="exact"/>
        </dgm:presLayoutVars>
      </dgm:prSet>
      <dgm:spPr/>
    </dgm:pt>
    <dgm:pt modelId="{705FFA1B-04F4-4F21-8775-B0108FD58525}" type="pres">
      <dgm:prSet presAssocID="{80DDBD93-9914-43C1-84BE-1089AF661A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195678-5D99-42C2-8878-F5EDED06C2C7}" type="pres">
      <dgm:prSet presAssocID="{5B67DC38-7562-4BA9-B831-F9C6483117CD}" presName="spacer" presStyleCnt="0"/>
      <dgm:spPr/>
    </dgm:pt>
    <dgm:pt modelId="{E92D25F1-F561-425D-9215-876FDA425EDE}" type="pres">
      <dgm:prSet presAssocID="{644E8BA8-B379-46DB-A2C6-A801E0A8A6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306A71-FE9E-42BC-AAB1-6FCF79627DF9}" type="pres">
      <dgm:prSet presAssocID="{D5DCDE51-2310-44B6-A882-C1DBA10E3C52}" presName="spacer" presStyleCnt="0"/>
      <dgm:spPr/>
    </dgm:pt>
    <dgm:pt modelId="{349815BC-0F88-41A5-8DB3-CC7540BFAC60}" type="pres">
      <dgm:prSet presAssocID="{FCEA8704-8DE7-4BD8-9B39-69A2923992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DA8649-E056-42FA-BEF2-AFF47AC50872}" type="pres">
      <dgm:prSet presAssocID="{C3B299B1-95A3-494A-B4C8-875948A7BF50}" presName="spacer" presStyleCnt="0"/>
      <dgm:spPr/>
    </dgm:pt>
    <dgm:pt modelId="{12E69E03-F308-4B76-880E-1C70127AD379}" type="pres">
      <dgm:prSet presAssocID="{D7191D20-2B1C-42B2-9493-1C4D19B131B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966C939-A28D-457F-A724-591C10C78718}" type="presOf" srcId="{D7191D20-2B1C-42B2-9493-1C4D19B131B8}" destId="{12E69E03-F308-4B76-880E-1C70127AD379}" srcOrd="0" destOrd="0" presId="urn:microsoft.com/office/officeart/2005/8/layout/vList2"/>
    <dgm:cxn modelId="{A7BB6160-2D3B-4ECD-B7C8-FABD80F0C6AC}" srcId="{931EA9F6-8854-44EF-85F3-78FAB4DD5C83}" destId="{D7191D20-2B1C-42B2-9493-1C4D19B131B8}" srcOrd="3" destOrd="0" parTransId="{CFEBFD9B-2C28-4E75-A813-2E56763E2744}" sibTransId="{F51CDD10-254C-4445-8061-D52331743CCB}"/>
    <dgm:cxn modelId="{ACF5B446-73E3-4D7E-8003-BDEE828E373A}" srcId="{931EA9F6-8854-44EF-85F3-78FAB4DD5C83}" destId="{FCEA8704-8DE7-4BD8-9B39-69A292399236}" srcOrd="2" destOrd="0" parTransId="{0544A6D0-086A-45E6-B9E5-C61477443E83}" sibTransId="{C3B299B1-95A3-494A-B4C8-875948A7BF50}"/>
    <dgm:cxn modelId="{786BC74B-5312-4991-9476-CBFD9395BB26}" srcId="{931EA9F6-8854-44EF-85F3-78FAB4DD5C83}" destId="{644E8BA8-B379-46DB-A2C6-A801E0A8A619}" srcOrd="1" destOrd="0" parTransId="{15270388-2434-4415-9B94-48FAE402835D}" sibTransId="{D5DCDE51-2310-44B6-A882-C1DBA10E3C52}"/>
    <dgm:cxn modelId="{BB13CC71-1652-43C1-8ACF-2CE0BED838EE}" type="presOf" srcId="{80DDBD93-9914-43C1-84BE-1089AF661A42}" destId="{705FFA1B-04F4-4F21-8775-B0108FD58525}" srcOrd="0" destOrd="0" presId="urn:microsoft.com/office/officeart/2005/8/layout/vList2"/>
    <dgm:cxn modelId="{7653A9A5-7994-4E7E-ABF0-4A563D2EB459}" type="presOf" srcId="{931EA9F6-8854-44EF-85F3-78FAB4DD5C83}" destId="{5C0BBA2B-7208-4366-8625-9854741DC4F0}" srcOrd="0" destOrd="0" presId="urn:microsoft.com/office/officeart/2005/8/layout/vList2"/>
    <dgm:cxn modelId="{E6C023B9-C6F2-47FA-95DD-8EEFD22FE406}" srcId="{931EA9F6-8854-44EF-85F3-78FAB4DD5C83}" destId="{80DDBD93-9914-43C1-84BE-1089AF661A42}" srcOrd="0" destOrd="0" parTransId="{FCF18047-78A0-4D04-814E-A63CBD18C189}" sibTransId="{5B67DC38-7562-4BA9-B831-F9C6483117CD}"/>
    <dgm:cxn modelId="{4B3F7EBA-C9C4-448F-8771-3354DE55DA68}" type="presOf" srcId="{644E8BA8-B379-46DB-A2C6-A801E0A8A619}" destId="{E92D25F1-F561-425D-9215-876FDA425EDE}" srcOrd="0" destOrd="0" presId="urn:microsoft.com/office/officeart/2005/8/layout/vList2"/>
    <dgm:cxn modelId="{CD9370DE-60B6-41E2-B57B-25181B3EF8F2}" type="presOf" srcId="{FCEA8704-8DE7-4BD8-9B39-69A292399236}" destId="{349815BC-0F88-41A5-8DB3-CC7540BFAC60}" srcOrd="0" destOrd="0" presId="urn:microsoft.com/office/officeart/2005/8/layout/vList2"/>
    <dgm:cxn modelId="{5E33CEC9-9190-4D97-A912-CA15154F32F2}" type="presParOf" srcId="{5C0BBA2B-7208-4366-8625-9854741DC4F0}" destId="{705FFA1B-04F4-4F21-8775-B0108FD58525}" srcOrd="0" destOrd="0" presId="urn:microsoft.com/office/officeart/2005/8/layout/vList2"/>
    <dgm:cxn modelId="{BF5C7B0A-BB39-474E-9186-0F5007A3C8C4}" type="presParOf" srcId="{5C0BBA2B-7208-4366-8625-9854741DC4F0}" destId="{F7195678-5D99-42C2-8878-F5EDED06C2C7}" srcOrd="1" destOrd="0" presId="urn:microsoft.com/office/officeart/2005/8/layout/vList2"/>
    <dgm:cxn modelId="{473C40D9-4942-498E-AB9F-0951F143AF60}" type="presParOf" srcId="{5C0BBA2B-7208-4366-8625-9854741DC4F0}" destId="{E92D25F1-F561-425D-9215-876FDA425EDE}" srcOrd="2" destOrd="0" presId="urn:microsoft.com/office/officeart/2005/8/layout/vList2"/>
    <dgm:cxn modelId="{F77EBD23-F9AF-4775-B73B-EB6951B0ED89}" type="presParOf" srcId="{5C0BBA2B-7208-4366-8625-9854741DC4F0}" destId="{BF306A71-FE9E-42BC-AAB1-6FCF79627DF9}" srcOrd="3" destOrd="0" presId="urn:microsoft.com/office/officeart/2005/8/layout/vList2"/>
    <dgm:cxn modelId="{80F16493-04A1-4D61-9C15-CB4041A7912C}" type="presParOf" srcId="{5C0BBA2B-7208-4366-8625-9854741DC4F0}" destId="{349815BC-0F88-41A5-8DB3-CC7540BFAC60}" srcOrd="4" destOrd="0" presId="urn:microsoft.com/office/officeart/2005/8/layout/vList2"/>
    <dgm:cxn modelId="{7D3707D8-9739-456F-9F60-48BB18D351FB}" type="presParOf" srcId="{5C0BBA2B-7208-4366-8625-9854741DC4F0}" destId="{CFDA8649-E056-42FA-BEF2-AFF47AC50872}" srcOrd="5" destOrd="0" presId="urn:microsoft.com/office/officeart/2005/8/layout/vList2"/>
    <dgm:cxn modelId="{F82615CC-26CF-4518-89F7-EE19EA153EED}" type="presParOf" srcId="{5C0BBA2B-7208-4366-8625-9854741DC4F0}" destId="{12E69E03-F308-4B76-880E-1C70127AD37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E8B04E-4277-45BE-946E-938342A375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5AC895-8EA8-432E-8948-D8FACE455E23}">
      <dgm:prSet/>
      <dgm:spPr/>
      <dgm:t>
        <a:bodyPr/>
        <a:lstStyle/>
        <a:p>
          <a:r>
            <a:rPr lang="en-US" dirty="0"/>
            <a:t>1.</a:t>
          </a:r>
          <a:r>
            <a:rPr lang="zh-TW" dirty="0"/>
            <a:t>本來是打算用</a:t>
          </a:r>
          <a:r>
            <a:rPr lang="en-US" b="1" dirty="0"/>
            <a:t>Solenoid Valve-DN15/20 </a:t>
          </a:r>
          <a:r>
            <a:rPr lang="zh-TW" b="1" dirty="0"/>
            <a:t>電磁閥</a:t>
          </a:r>
          <a:r>
            <a:rPr lang="zh-TW" dirty="0"/>
            <a:t>來控制開關</a:t>
          </a:r>
          <a:endParaRPr lang="en-US" dirty="0"/>
        </a:p>
      </dgm:t>
    </dgm:pt>
    <dgm:pt modelId="{0E0155AC-0010-4B7C-960A-1FFB383B6C78}" type="parTrans" cxnId="{13CAC7FA-19AE-42AD-B8DC-CC933B771638}">
      <dgm:prSet/>
      <dgm:spPr/>
      <dgm:t>
        <a:bodyPr/>
        <a:lstStyle/>
        <a:p>
          <a:endParaRPr lang="en-US"/>
        </a:p>
      </dgm:t>
    </dgm:pt>
    <dgm:pt modelId="{9ACDA3FD-9CCC-4070-87BD-0B8F9CA0C59B}" type="sibTrans" cxnId="{13CAC7FA-19AE-42AD-B8DC-CC933B771638}">
      <dgm:prSet/>
      <dgm:spPr/>
      <dgm:t>
        <a:bodyPr/>
        <a:lstStyle/>
        <a:p>
          <a:endParaRPr lang="en-US"/>
        </a:p>
      </dgm:t>
    </dgm:pt>
    <dgm:pt modelId="{74889F29-3E39-4E7B-B798-F8E13F9555A6}">
      <dgm:prSet/>
      <dgm:spPr/>
      <dgm:t>
        <a:bodyPr/>
        <a:lstStyle/>
        <a:p>
          <a:r>
            <a:rPr lang="zh-TW"/>
            <a:t>結果他到現在都還沒送來</a:t>
          </a:r>
          <a:r>
            <a:rPr lang="en-US"/>
            <a:t>…</a:t>
          </a:r>
        </a:p>
      </dgm:t>
    </dgm:pt>
    <dgm:pt modelId="{FE23D027-B97A-4DB5-B44C-D95E508A951E}" type="parTrans" cxnId="{B21BD894-2798-42C4-82CF-C15F3DE540CC}">
      <dgm:prSet/>
      <dgm:spPr/>
      <dgm:t>
        <a:bodyPr/>
        <a:lstStyle/>
        <a:p>
          <a:endParaRPr lang="en-US"/>
        </a:p>
      </dgm:t>
    </dgm:pt>
    <dgm:pt modelId="{28B69ACE-EE22-482C-9457-CEF306B47373}" type="sibTrans" cxnId="{B21BD894-2798-42C4-82CF-C15F3DE540CC}">
      <dgm:prSet/>
      <dgm:spPr/>
      <dgm:t>
        <a:bodyPr/>
        <a:lstStyle/>
        <a:p>
          <a:endParaRPr lang="en-US"/>
        </a:p>
      </dgm:t>
    </dgm:pt>
    <dgm:pt modelId="{FA53B582-C956-4FC2-A3A9-81F94A81776B}">
      <dgm:prSet/>
      <dgm:spPr/>
      <dgm:t>
        <a:bodyPr/>
        <a:lstStyle/>
        <a:p>
          <a:r>
            <a:rPr lang="en-US"/>
            <a:t>2.</a:t>
          </a:r>
          <a:r>
            <a:rPr lang="zh-TW"/>
            <a:t>後來打算利用步進馬達拉線按壓噴霧器，但試了很久之後發現供  </a:t>
          </a:r>
          <a:endParaRPr lang="en-US"/>
        </a:p>
      </dgm:t>
    </dgm:pt>
    <dgm:pt modelId="{06136F3E-E45A-47AA-B437-1C2CD97D8E9A}" type="parTrans" cxnId="{66AEA04B-3E06-42FF-8ECE-6FC9DB0C50B6}">
      <dgm:prSet/>
      <dgm:spPr/>
      <dgm:t>
        <a:bodyPr/>
        <a:lstStyle/>
        <a:p>
          <a:endParaRPr lang="en-US"/>
        </a:p>
      </dgm:t>
    </dgm:pt>
    <dgm:pt modelId="{891E5AB5-4BC5-4D9C-898C-34EF709E8D60}" type="sibTrans" cxnId="{66AEA04B-3E06-42FF-8ECE-6FC9DB0C50B6}">
      <dgm:prSet/>
      <dgm:spPr/>
      <dgm:t>
        <a:bodyPr/>
        <a:lstStyle/>
        <a:p>
          <a:endParaRPr lang="en-US"/>
        </a:p>
      </dgm:t>
    </dgm:pt>
    <dgm:pt modelId="{64B59145-45CF-4FF6-8A62-4D60F851A1D6}">
      <dgm:prSet/>
      <dgm:spPr/>
      <dgm:t>
        <a:bodyPr/>
        <a:lstStyle/>
        <a:p>
          <a:r>
            <a:rPr lang="zh-TW"/>
            <a:t>電器壞掉</a:t>
          </a:r>
          <a:r>
            <a:rPr lang="en-US"/>
            <a:t>…</a:t>
          </a:r>
        </a:p>
      </dgm:t>
    </dgm:pt>
    <dgm:pt modelId="{06B5F28D-C5B9-46D9-8644-F854A4EC9D34}" type="parTrans" cxnId="{123F44DD-2DC7-48B3-864E-4DAB459A86A6}">
      <dgm:prSet/>
      <dgm:spPr/>
      <dgm:t>
        <a:bodyPr/>
        <a:lstStyle/>
        <a:p>
          <a:endParaRPr lang="en-US"/>
        </a:p>
      </dgm:t>
    </dgm:pt>
    <dgm:pt modelId="{9D9E7DA2-0C9D-4B61-BB7C-0536DB514829}" type="sibTrans" cxnId="{123F44DD-2DC7-48B3-864E-4DAB459A86A6}">
      <dgm:prSet/>
      <dgm:spPr/>
      <dgm:t>
        <a:bodyPr/>
        <a:lstStyle/>
        <a:p>
          <a:endParaRPr lang="en-US"/>
        </a:p>
      </dgm:t>
    </dgm:pt>
    <dgm:pt modelId="{05F3FBE8-4D8E-4814-92D7-49C65CBEEB79}">
      <dgm:prSet/>
      <dgm:spPr/>
      <dgm:t>
        <a:bodyPr/>
        <a:lstStyle/>
        <a:p>
          <a:r>
            <a:rPr lang="en-US" dirty="0"/>
            <a:t>3. </a:t>
          </a:r>
        </a:p>
      </dgm:t>
    </dgm:pt>
    <dgm:pt modelId="{E89F3F2E-B1B9-4829-8B9C-0D911971BEB2}" type="parTrans" cxnId="{EABCEB1B-AB4A-459A-BB68-825EE0BC768E}">
      <dgm:prSet/>
      <dgm:spPr/>
      <dgm:t>
        <a:bodyPr/>
        <a:lstStyle/>
        <a:p>
          <a:endParaRPr lang="en-US"/>
        </a:p>
      </dgm:t>
    </dgm:pt>
    <dgm:pt modelId="{81550851-9D75-4478-A438-280E773F84F4}" type="sibTrans" cxnId="{EABCEB1B-AB4A-459A-BB68-825EE0BC768E}">
      <dgm:prSet/>
      <dgm:spPr/>
      <dgm:t>
        <a:bodyPr/>
        <a:lstStyle/>
        <a:p>
          <a:endParaRPr lang="en-US"/>
        </a:p>
      </dgm:t>
    </dgm:pt>
    <dgm:pt modelId="{6F8D711C-696D-423F-8A79-129060C7EC6D}" type="pres">
      <dgm:prSet presAssocID="{78E8B04E-4277-45BE-946E-938342A3753E}" presName="linear" presStyleCnt="0">
        <dgm:presLayoutVars>
          <dgm:animLvl val="lvl"/>
          <dgm:resizeHandles val="exact"/>
        </dgm:presLayoutVars>
      </dgm:prSet>
      <dgm:spPr/>
    </dgm:pt>
    <dgm:pt modelId="{BE99829D-197D-43BD-9217-0D8BAF26B5CB}" type="pres">
      <dgm:prSet presAssocID="{735AC895-8EA8-432E-8948-D8FACE455E2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B2270AE-A771-432E-BF31-7D4E0182E53C}" type="pres">
      <dgm:prSet presAssocID="{9ACDA3FD-9CCC-4070-87BD-0B8F9CA0C59B}" presName="spacer" presStyleCnt="0"/>
      <dgm:spPr/>
    </dgm:pt>
    <dgm:pt modelId="{433DF651-7499-43F3-A187-30811D6D5453}" type="pres">
      <dgm:prSet presAssocID="{74889F29-3E39-4E7B-B798-F8E13F9555A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300F307-05AC-4BF4-BECC-F16C47324882}" type="pres">
      <dgm:prSet presAssocID="{28B69ACE-EE22-482C-9457-CEF306B47373}" presName="spacer" presStyleCnt="0"/>
      <dgm:spPr/>
    </dgm:pt>
    <dgm:pt modelId="{A1F95B54-7972-4212-BE23-51E456327419}" type="pres">
      <dgm:prSet presAssocID="{FA53B582-C956-4FC2-A3A9-81F94A8177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F787343-B295-4B56-BF0B-2813E29A3801}" type="pres">
      <dgm:prSet presAssocID="{891E5AB5-4BC5-4D9C-898C-34EF709E8D60}" presName="spacer" presStyleCnt="0"/>
      <dgm:spPr/>
    </dgm:pt>
    <dgm:pt modelId="{B0637298-7A8F-471B-8701-F3B25BD3AF14}" type="pres">
      <dgm:prSet presAssocID="{64B59145-45CF-4FF6-8A62-4D60F851A1D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C4AA1E-12F7-4BFC-BEAB-EA56179F9E2D}" type="pres">
      <dgm:prSet presAssocID="{9D9E7DA2-0C9D-4B61-BB7C-0536DB514829}" presName="spacer" presStyleCnt="0"/>
      <dgm:spPr/>
    </dgm:pt>
    <dgm:pt modelId="{BC9874CD-3709-4C1F-AF38-1D59EDFF9990}" type="pres">
      <dgm:prSet presAssocID="{05F3FBE8-4D8E-4814-92D7-49C65CBEEB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F67EC0D-3E5D-471F-9004-9B82C26612E8}" type="presOf" srcId="{FA53B582-C956-4FC2-A3A9-81F94A81776B}" destId="{A1F95B54-7972-4212-BE23-51E456327419}" srcOrd="0" destOrd="0" presId="urn:microsoft.com/office/officeart/2005/8/layout/vList2"/>
    <dgm:cxn modelId="{EABCEB1B-AB4A-459A-BB68-825EE0BC768E}" srcId="{78E8B04E-4277-45BE-946E-938342A3753E}" destId="{05F3FBE8-4D8E-4814-92D7-49C65CBEEB79}" srcOrd="4" destOrd="0" parTransId="{E89F3F2E-B1B9-4829-8B9C-0D911971BEB2}" sibTransId="{81550851-9D75-4478-A438-280E773F84F4}"/>
    <dgm:cxn modelId="{F1E4D51E-5C63-44B5-880F-424E20084B40}" type="presOf" srcId="{735AC895-8EA8-432E-8948-D8FACE455E23}" destId="{BE99829D-197D-43BD-9217-0D8BAF26B5CB}" srcOrd="0" destOrd="0" presId="urn:microsoft.com/office/officeart/2005/8/layout/vList2"/>
    <dgm:cxn modelId="{F02EE232-1A14-4ABA-BE3B-953F9B6ED89B}" type="presOf" srcId="{05F3FBE8-4D8E-4814-92D7-49C65CBEEB79}" destId="{BC9874CD-3709-4C1F-AF38-1D59EDFF9990}" srcOrd="0" destOrd="0" presId="urn:microsoft.com/office/officeart/2005/8/layout/vList2"/>
    <dgm:cxn modelId="{64E5A044-45CA-415B-8983-C9FF4B1C57EB}" type="presOf" srcId="{74889F29-3E39-4E7B-B798-F8E13F9555A6}" destId="{433DF651-7499-43F3-A187-30811D6D5453}" srcOrd="0" destOrd="0" presId="urn:microsoft.com/office/officeart/2005/8/layout/vList2"/>
    <dgm:cxn modelId="{66AEA04B-3E06-42FF-8ECE-6FC9DB0C50B6}" srcId="{78E8B04E-4277-45BE-946E-938342A3753E}" destId="{FA53B582-C956-4FC2-A3A9-81F94A81776B}" srcOrd="2" destOrd="0" parTransId="{06136F3E-E45A-47AA-B437-1C2CD97D8E9A}" sibTransId="{891E5AB5-4BC5-4D9C-898C-34EF709E8D60}"/>
    <dgm:cxn modelId="{9BF8D974-A471-4121-9182-191F9ACB5FD8}" type="presOf" srcId="{78E8B04E-4277-45BE-946E-938342A3753E}" destId="{6F8D711C-696D-423F-8A79-129060C7EC6D}" srcOrd="0" destOrd="0" presId="urn:microsoft.com/office/officeart/2005/8/layout/vList2"/>
    <dgm:cxn modelId="{B21BD894-2798-42C4-82CF-C15F3DE540CC}" srcId="{78E8B04E-4277-45BE-946E-938342A3753E}" destId="{74889F29-3E39-4E7B-B798-F8E13F9555A6}" srcOrd="1" destOrd="0" parTransId="{FE23D027-B97A-4DB5-B44C-D95E508A951E}" sibTransId="{28B69ACE-EE22-482C-9457-CEF306B47373}"/>
    <dgm:cxn modelId="{5E174ED2-B8B6-4E1D-8569-82E1DA9FB511}" type="presOf" srcId="{64B59145-45CF-4FF6-8A62-4D60F851A1D6}" destId="{B0637298-7A8F-471B-8701-F3B25BD3AF14}" srcOrd="0" destOrd="0" presId="urn:microsoft.com/office/officeart/2005/8/layout/vList2"/>
    <dgm:cxn modelId="{123F44DD-2DC7-48B3-864E-4DAB459A86A6}" srcId="{78E8B04E-4277-45BE-946E-938342A3753E}" destId="{64B59145-45CF-4FF6-8A62-4D60F851A1D6}" srcOrd="3" destOrd="0" parTransId="{06B5F28D-C5B9-46D9-8644-F854A4EC9D34}" sibTransId="{9D9E7DA2-0C9D-4B61-BB7C-0536DB514829}"/>
    <dgm:cxn modelId="{13CAC7FA-19AE-42AD-B8DC-CC933B771638}" srcId="{78E8B04E-4277-45BE-946E-938342A3753E}" destId="{735AC895-8EA8-432E-8948-D8FACE455E23}" srcOrd="0" destOrd="0" parTransId="{0E0155AC-0010-4B7C-960A-1FFB383B6C78}" sibTransId="{9ACDA3FD-9CCC-4070-87BD-0B8F9CA0C59B}"/>
    <dgm:cxn modelId="{C2D60A02-BCA9-4584-A4EC-702986577734}" type="presParOf" srcId="{6F8D711C-696D-423F-8A79-129060C7EC6D}" destId="{BE99829D-197D-43BD-9217-0D8BAF26B5CB}" srcOrd="0" destOrd="0" presId="urn:microsoft.com/office/officeart/2005/8/layout/vList2"/>
    <dgm:cxn modelId="{672383D3-0988-4B11-8BFC-BB14BCB9D5AB}" type="presParOf" srcId="{6F8D711C-696D-423F-8A79-129060C7EC6D}" destId="{3B2270AE-A771-432E-BF31-7D4E0182E53C}" srcOrd="1" destOrd="0" presId="urn:microsoft.com/office/officeart/2005/8/layout/vList2"/>
    <dgm:cxn modelId="{6C34EFF0-6C54-450A-B53A-E6E686DD1AF5}" type="presParOf" srcId="{6F8D711C-696D-423F-8A79-129060C7EC6D}" destId="{433DF651-7499-43F3-A187-30811D6D5453}" srcOrd="2" destOrd="0" presId="urn:microsoft.com/office/officeart/2005/8/layout/vList2"/>
    <dgm:cxn modelId="{7819F036-91F0-484A-91A6-2629027ADA10}" type="presParOf" srcId="{6F8D711C-696D-423F-8A79-129060C7EC6D}" destId="{5300F307-05AC-4BF4-BECC-F16C47324882}" srcOrd="3" destOrd="0" presId="urn:microsoft.com/office/officeart/2005/8/layout/vList2"/>
    <dgm:cxn modelId="{4BEA5364-E40B-4E9C-9144-8F8EF72F6122}" type="presParOf" srcId="{6F8D711C-696D-423F-8A79-129060C7EC6D}" destId="{A1F95B54-7972-4212-BE23-51E456327419}" srcOrd="4" destOrd="0" presId="urn:microsoft.com/office/officeart/2005/8/layout/vList2"/>
    <dgm:cxn modelId="{B4B84CDE-8F32-49C1-8473-9D1C3C417222}" type="presParOf" srcId="{6F8D711C-696D-423F-8A79-129060C7EC6D}" destId="{AF787343-B295-4B56-BF0B-2813E29A3801}" srcOrd="5" destOrd="0" presId="urn:microsoft.com/office/officeart/2005/8/layout/vList2"/>
    <dgm:cxn modelId="{1A25F38F-B31F-4A1A-8B13-8A17109FAE2F}" type="presParOf" srcId="{6F8D711C-696D-423F-8A79-129060C7EC6D}" destId="{B0637298-7A8F-471B-8701-F3B25BD3AF14}" srcOrd="6" destOrd="0" presId="urn:microsoft.com/office/officeart/2005/8/layout/vList2"/>
    <dgm:cxn modelId="{6186FE92-4BEA-4198-A9DD-F6995271E9FF}" type="presParOf" srcId="{6F8D711C-696D-423F-8A79-129060C7EC6D}" destId="{15C4AA1E-12F7-4BFC-BEAB-EA56179F9E2D}" srcOrd="7" destOrd="0" presId="urn:microsoft.com/office/officeart/2005/8/layout/vList2"/>
    <dgm:cxn modelId="{13ABFCD4-4696-4207-AB97-41C37A10D877}" type="presParOf" srcId="{6F8D711C-696D-423F-8A79-129060C7EC6D}" destId="{BC9874CD-3709-4C1F-AF38-1D59EDFF999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FFA1B-04F4-4F21-8775-B0108FD58525}">
      <dsp:nvSpPr>
        <dsp:cNvPr id="0" name=""/>
        <dsp:cNvSpPr/>
      </dsp:nvSpPr>
      <dsp:spPr>
        <a:xfrm>
          <a:off x="0" y="55269"/>
          <a:ext cx="10515600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1.</a:t>
          </a:r>
          <a:r>
            <a:rPr lang="zh-TW" sz="3800" kern="1200"/>
            <a:t> 利用超音波以及紅外線感測器偵測手的接近</a:t>
          </a:r>
          <a:endParaRPr lang="en-US" sz="3800" kern="1200"/>
        </a:p>
      </dsp:txBody>
      <dsp:txXfrm>
        <a:off x="47748" y="103017"/>
        <a:ext cx="10420104" cy="882624"/>
      </dsp:txXfrm>
    </dsp:sp>
    <dsp:sp modelId="{E92D25F1-F561-425D-9215-876FDA425EDE}">
      <dsp:nvSpPr>
        <dsp:cNvPr id="0" name=""/>
        <dsp:cNvSpPr/>
      </dsp:nvSpPr>
      <dsp:spPr>
        <a:xfrm>
          <a:off x="0" y="1142829"/>
          <a:ext cx="10515600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2. </a:t>
          </a:r>
          <a:r>
            <a:rPr lang="zh-TW" sz="3800" kern="1200"/>
            <a:t>驅動抽水馬達給出酒精</a:t>
          </a:r>
          <a:endParaRPr lang="en-US" sz="3800" kern="1200"/>
        </a:p>
      </dsp:txBody>
      <dsp:txXfrm>
        <a:off x="47748" y="1190577"/>
        <a:ext cx="10420104" cy="882624"/>
      </dsp:txXfrm>
    </dsp:sp>
    <dsp:sp modelId="{349815BC-0F88-41A5-8DB3-CC7540BFAC60}">
      <dsp:nvSpPr>
        <dsp:cNvPr id="0" name=""/>
        <dsp:cNvSpPr/>
      </dsp:nvSpPr>
      <dsp:spPr>
        <a:xfrm>
          <a:off x="0" y="2230389"/>
          <a:ext cx="10515600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3. </a:t>
          </a:r>
          <a:r>
            <a:rPr lang="zh-TW" altLang="en-US" sz="3800" kern="1200" dirty="0"/>
            <a:t>記錄</a:t>
          </a:r>
          <a:r>
            <a:rPr lang="zh-TW" sz="3800" kern="1200" dirty="0"/>
            <a:t>使用酒精的時間</a:t>
          </a:r>
          <a:endParaRPr lang="en-US" sz="3800" kern="1200" dirty="0"/>
        </a:p>
      </dsp:txBody>
      <dsp:txXfrm>
        <a:off x="47748" y="2278137"/>
        <a:ext cx="10420104" cy="882624"/>
      </dsp:txXfrm>
    </dsp:sp>
    <dsp:sp modelId="{12E69E03-F308-4B76-880E-1C70127AD379}">
      <dsp:nvSpPr>
        <dsp:cNvPr id="0" name=""/>
        <dsp:cNvSpPr/>
      </dsp:nvSpPr>
      <dsp:spPr>
        <a:xfrm>
          <a:off x="0" y="3317949"/>
          <a:ext cx="10515600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4. </a:t>
          </a:r>
          <a:r>
            <a:rPr lang="zh-TW" sz="3800" kern="1200"/>
            <a:t>拍照記錄並儲存檔名為當下時間</a:t>
          </a:r>
          <a:endParaRPr lang="en-US" sz="3800" kern="1200"/>
        </a:p>
      </dsp:txBody>
      <dsp:txXfrm>
        <a:off x="47748" y="3365697"/>
        <a:ext cx="10420104" cy="882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9829D-197D-43BD-9217-0D8BAF26B5CB}">
      <dsp:nvSpPr>
        <dsp:cNvPr id="0" name=""/>
        <dsp:cNvSpPr/>
      </dsp:nvSpPr>
      <dsp:spPr>
        <a:xfrm>
          <a:off x="0" y="212589"/>
          <a:ext cx="10515600" cy="72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</a:t>
          </a:r>
          <a:r>
            <a:rPr lang="zh-TW" sz="2800" kern="1200" dirty="0"/>
            <a:t>本來是打算用</a:t>
          </a:r>
          <a:r>
            <a:rPr lang="en-US" sz="2800" b="1" kern="1200" dirty="0"/>
            <a:t>Solenoid Valve-DN15/20 </a:t>
          </a:r>
          <a:r>
            <a:rPr lang="zh-TW" sz="2800" b="1" kern="1200" dirty="0"/>
            <a:t>電磁閥</a:t>
          </a:r>
          <a:r>
            <a:rPr lang="zh-TW" sz="2800" kern="1200" dirty="0"/>
            <a:t>來控制開關</a:t>
          </a:r>
          <a:endParaRPr lang="en-US" sz="2800" kern="1200" dirty="0"/>
        </a:p>
      </dsp:txBody>
      <dsp:txXfrm>
        <a:off x="35183" y="247772"/>
        <a:ext cx="10445234" cy="650354"/>
      </dsp:txXfrm>
    </dsp:sp>
    <dsp:sp modelId="{433DF651-7499-43F3-A187-30811D6D5453}">
      <dsp:nvSpPr>
        <dsp:cNvPr id="0" name=""/>
        <dsp:cNvSpPr/>
      </dsp:nvSpPr>
      <dsp:spPr>
        <a:xfrm>
          <a:off x="0" y="1013949"/>
          <a:ext cx="10515600" cy="72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結果他到現在都還沒送來</a:t>
          </a:r>
          <a:r>
            <a:rPr lang="en-US" sz="2800" kern="1200"/>
            <a:t>…</a:t>
          </a:r>
        </a:p>
      </dsp:txBody>
      <dsp:txXfrm>
        <a:off x="35183" y="1049132"/>
        <a:ext cx="10445234" cy="650354"/>
      </dsp:txXfrm>
    </dsp:sp>
    <dsp:sp modelId="{A1F95B54-7972-4212-BE23-51E456327419}">
      <dsp:nvSpPr>
        <dsp:cNvPr id="0" name=""/>
        <dsp:cNvSpPr/>
      </dsp:nvSpPr>
      <dsp:spPr>
        <a:xfrm>
          <a:off x="0" y="1815309"/>
          <a:ext cx="10515600" cy="72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2.</a:t>
          </a:r>
          <a:r>
            <a:rPr lang="zh-TW" sz="2800" kern="1200"/>
            <a:t>後來打算利用步進馬達拉線按壓噴霧器，但試了很久之後發現供  </a:t>
          </a:r>
          <a:endParaRPr lang="en-US" sz="2800" kern="1200"/>
        </a:p>
      </dsp:txBody>
      <dsp:txXfrm>
        <a:off x="35183" y="1850492"/>
        <a:ext cx="10445234" cy="650354"/>
      </dsp:txXfrm>
    </dsp:sp>
    <dsp:sp modelId="{B0637298-7A8F-471B-8701-F3B25BD3AF14}">
      <dsp:nvSpPr>
        <dsp:cNvPr id="0" name=""/>
        <dsp:cNvSpPr/>
      </dsp:nvSpPr>
      <dsp:spPr>
        <a:xfrm>
          <a:off x="0" y="2616669"/>
          <a:ext cx="10515600" cy="72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電器壞掉</a:t>
          </a:r>
          <a:r>
            <a:rPr lang="en-US" sz="2800" kern="1200"/>
            <a:t>…</a:t>
          </a:r>
        </a:p>
      </dsp:txBody>
      <dsp:txXfrm>
        <a:off x="35183" y="2651852"/>
        <a:ext cx="10445234" cy="650354"/>
      </dsp:txXfrm>
    </dsp:sp>
    <dsp:sp modelId="{BC9874CD-3709-4C1F-AF38-1D59EDFF9990}">
      <dsp:nvSpPr>
        <dsp:cNvPr id="0" name=""/>
        <dsp:cNvSpPr/>
      </dsp:nvSpPr>
      <dsp:spPr>
        <a:xfrm>
          <a:off x="0" y="3418029"/>
          <a:ext cx="10515600" cy="720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 </a:t>
          </a:r>
        </a:p>
      </dsp:txBody>
      <dsp:txXfrm>
        <a:off x="35183" y="3453212"/>
        <a:ext cx="10445234" cy="650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6B964-12FF-4E4C-B81A-2667229BF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D973F1-9380-4B58-BAF6-321930C60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F0614F-0256-42E0-B074-B1D23D4C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C3C-5850-4374-B217-E6785B853E6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4A638E-118D-423A-A8B6-9C5C7C85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03870-09EE-4525-9F17-3BAF5FFC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8B8-E581-459E-A7C8-B8F501B2F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93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05F7-1707-4E50-A770-F2211228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EFFF0D-28E9-40FD-A431-CD23595CC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DFB4B3-EDAF-4662-8130-3BC81006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C3C-5850-4374-B217-E6785B853E6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6F2178-7CF8-48A3-AAA6-A526D44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95EE4D-C350-4EBA-B6F8-84F7BA5B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8B8-E581-459E-A7C8-B8F501B2F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24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F07CC4-96F2-4852-9079-20A5FA201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95002E-F7FA-412D-B164-4F35ACC18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D1CC0A-DA1D-43F3-B3B0-CB37BEB7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C3C-5850-4374-B217-E6785B853E6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8FA8A3-05C1-4B8C-82CD-DC1C3B7F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918E98-F202-494C-B9B6-419EB73B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8B8-E581-459E-A7C8-B8F501B2F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0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069AF-51DD-4984-BB13-F05FD8D0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11C05-3C6A-45A4-9B03-C2B2D89F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A5F906-5887-49A0-B256-EBA9C74D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C3C-5850-4374-B217-E6785B853E6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DEBD61-17E1-4D12-A172-8FAEF48B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834B58-F958-4E53-97E2-02461B9F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8B8-E581-459E-A7C8-B8F501B2F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61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6403B-0FC7-4718-B3BC-EC187971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0AB9DE-4E02-40D3-8739-B92F81C0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7262C-177C-492D-BD83-9036D8BE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C3C-5850-4374-B217-E6785B853E6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7793EF-1C1A-403C-8523-5A8F4C9C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7971B9-2347-483F-B2C9-AF1568F0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8B8-E581-459E-A7C8-B8F501B2F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7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E016B-F13B-4D2E-86A3-A30514CC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4A5A9-B087-4CEE-BF2C-3BD262E1B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D8165E-C142-4F3A-BEE7-49FCCC23F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5EDC8F-6DAF-45B2-A733-E45A8DF1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C3C-5850-4374-B217-E6785B853E6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67D24E-1C84-422A-ABE5-BDCCAC84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3BEAAD-45DB-4969-99DA-4876ABA7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8B8-E581-459E-A7C8-B8F501B2F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78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025F1-1876-45B9-A4BF-00E6A73A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6335D9-6535-449D-B2D2-455CAE33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DE258F-34B0-4430-8566-1659ECBF6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59B296-36B6-443C-A72F-D6100ECF9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B93488-72D0-4620-A6F1-5531AD7C1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112B00-FE07-4EA8-AF90-CAB86828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C3C-5850-4374-B217-E6785B853E6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73787E-43CC-488C-AEA1-05070543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EDBEC3-3F5C-44F5-8F04-2B1D14E9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8B8-E581-459E-A7C8-B8F501B2F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69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61CAD-5764-47C4-AD65-CC34E21D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113AD8-847D-497F-BC7F-B5C79511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C3C-5850-4374-B217-E6785B853E6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4B1055-AF86-483C-B595-420B1BD4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257E8B-23B6-416E-B413-6F8108BC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8B8-E581-459E-A7C8-B8F501B2F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97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08507D-3B35-422B-A0FF-439E697E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C3C-5850-4374-B217-E6785B853E6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8F4AD4-583C-4DDE-959B-4CEF8881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5AA5BC-D20C-452F-854B-78637BCD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8B8-E581-459E-A7C8-B8F501B2F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72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A3946-F054-4300-A4FE-1CDDF447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B357EE-3E63-4BE5-B5F4-F67913617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5A66A0-2271-4E16-A56E-1D046F391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5BB5AD-134F-41F5-A9B9-511863E3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C3C-5850-4374-B217-E6785B853E6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FE2F9F-C6FE-402F-9557-BCD1A534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8ECEF4-6AE0-48E6-8078-7E4F2662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8B8-E581-459E-A7C8-B8F501B2F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26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2DE05-4003-4881-AA35-95BEC9B9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EB997E-C67A-45E2-98DE-445C860F8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66B1E0-634E-4B5A-9A0E-33C8FA45A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FDACD6-7D4E-4EBC-B85D-38E60725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C3C-5850-4374-B217-E6785B853E6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2F7518-B3B1-4C68-8653-57C3FFFC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176BA9-8AA1-4DBC-9DB3-D5DC10B3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8B8-E581-459E-A7C8-B8F501B2F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60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5B9059-E150-426F-9C36-B21143D8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D81303-8751-430C-A2D4-F83E8E1DB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61345-53D6-4848-8460-9E3E48B09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4C3C-5850-4374-B217-E6785B853E63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3E88CC-246E-4B2A-84DB-9446B0C9A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1CC5A3-17E4-4E23-A1A9-826FEAA20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F18B8-E581-459E-A7C8-B8F501B2F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89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EUOYgcUEHB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0784871-12FF-46A4-A1EA-7667D2593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88" y="1048103"/>
            <a:ext cx="3368969" cy="4761793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2E231B-A5BD-4799-85AE-0BABC65A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6600" b="1" dirty="0">
                <a:solidFill>
                  <a:srgbClr val="FFFFFF"/>
                </a:solidFill>
              </a:rPr>
              <a:t>感應式給酒精器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CCC046-987A-44D4-AF40-BAF06D315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zh-TW" altLang="en-US" dirty="0">
                <a:solidFill>
                  <a:srgbClr val="FFFFFF"/>
                </a:solidFill>
              </a:rPr>
              <a:t>嵌入式系統設計概論與實作 </a:t>
            </a:r>
            <a:r>
              <a:rPr lang="en-US" altLang="zh-TW" dirty="0">
                <a:solidFill>
                  <a:srgbClr val="FFFFFF"/>
                </a:solidFill>
              </a:rPr>
              <a:t>Final project</a:t>
            </a:r>
          </a:p>
          <a:p>
            <a:pPr algn="l"/>
            <a:endParaRPr lang="en-US" altLang="zh-TW" dirty="0">
              <a:solidFill>
                <a:srgbClr val="FFFFFF"/>
              </a:solidFill>
            </a:endParaRPr>
          </a:p>
          <a:p>
            <a:pPr algn="l"/>
            <a:r>
              <a:rPr lang="en-US" altLang="zh-TW" dirty="0">
                <a:solidFill>
                  <a:srgbClr val="FFFFFF"/>
                </a:solidFill>
              </a:rPr>
              <a:t>0611031 </a:t>
            </a:r>
            <a:r>
              <a:rPr lang="zh-TW" altLang="en-US" dirty="0">
                <a:solidFill>
                  <a:srgbClr val="FFFFFF"/>
                </a:solidFill>
              </a:rPr>
              <a:t>謝至恆 </a:t>
            </a:r>
            <a:r>
              <a:rPr lang="en-US" altLang="zh-TW" dirty="0">
                <a:solidFill>
                  <a:srgbClr val="FFFFFF"/>
                </a:solidFill>
              </a:rPr>
              <a:t>0611103 </a:t>
            </a:r>
            <a:r>
              <a:rPr lang="zh-TW" altLang="en-US" dirty="0">
                <a:solidFill>
                  <a:srgbClr val="FFFFFF"/>
                </a:solidFill>
              </a:rPr>
              <a:t>許志瑄</a:t>
            </a:r>
            <a:endParaRPr lang="en-US" altLang="zh-TW" dirty="0">
              <a:solidFill>
                <a:srgbClr val="FFFFFF"/>
              </a:solidFill>
            </a:endParaRPr>
          </a:p>
          <a:p>
            <a:pPr algn="l"/>
            <a:endParaRPr lang="en-US" altLang="zh-TW" dirty="0">
              <a:solidFill>
                <a:srgbClr val="FFFFFF"/>
              </a:solidFill>
            </a:endParaRPr>
          </a:p>
          <a:p>
            <a:pPr algn="l"/>
            <a:r>
              <a:rPr lang="zh-TW" altLang="en-US" dirty="0">
                <a:solidFill>
                  <a:srgbClr val="FFFFFF"/>
                </a:solidFill>
              </a:rPr>
              <a:t>隊名 </a:t>
            </a:r>
            <a:r>
              <a:rPr lang="en-US" altLang="zh-TW" dirty="0">
                <a:solidFill>
                  <a:srgbClr val="FFFFFF"/>
                </a:solidFill>
              </a:rPr>
              <a:t>:</a:t>
            </a:r>
            <a:r>
              <a:rPr lang="zh-TW" altLang="en-US" dirty="0">
                <a:solidFill>
                  <a:srgbClr val="FFFFFF"/>
                </a:solidFill>
              </a:rPr>
              <a:t> 窩不知道</a:t>
            </a:r>
            <a:r>
              <a:rPr lang="en-US" altLang="zh-TW" dirty="0" err="1">
                <a:solidFill>
                  <a:srgbClr val="FFFFFF"/>
                </a:solidFill>
              </a:rPr>
              <a:t>peko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DF443C-5FBA-4B42-8164-9DBF0026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結語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380821-BA41-4CCE-8971-F2B7DEAB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雖然很簡單，但因為有出一些狀況，而且也嘗試</a:t>
            </a:r>
            <a:r>
              <a:rPr lang="en-US" altLang="zh-TW" dirty="0"/>
              <a:t>3</a:t>
            </a:r>
            <a:r>
              <a:rPr lang="zh-TW" altLang="en-US" dirty="0"/>
              <a:t>種不同的方法，所以其實花的時間蠻多的，本意就是希望做出簡單便宜的給酒精器，不過也有些原本想做的功能沒有實做出來，例如直接連接網路可以發</a:t>
            </a:r>
            <a:r>
              <a:rPr lang="en-US" altLang="zh-TW" dirty="0"/>
              <a:t>LINE</a:t>
            </a:r>
            <a:r>
              <a:rPr lang="zh-TW" altLang="en-US" dirty="0"/>
              <a:t>提醒，更精準的監測酒精剩餘量、溫度測量等等。</a:t>
            </a:r>
            <a:endParaRPr lang="en-US" altLang="zh-TW" dirty="0"/>
          </a:p>
          <a:p>
            <a:r>
              <a:rPr lang="zh-TW" altLang="en-US" dirty="0"/>
              <a:t>不過因為嘗試很多方法，有做出一些比較和獲得經驗也是受益良多。</a:t>
            </a:r>
          </a:p>
        </p:txBody>
      </p:sp>
    </p:spTree>
    <p:extLst>
      <p:ext uri="{BB962C8B-B14F-4D97-AF65-F5344CB8AC3E}">
        <p14:creationId xmlns:p14="http://schemas.microsoft.com/office/powerpoint/2010/main" val="340130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2A147BD-C7F5-401B-8DFE-A1942660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zh-TW" altLang="en-US" sz="5400">
                <a:solidFill>
                  <a:srgbClr val="FFFFFF"/>
                </a:solidFill>
              </a:rPr>
              <a:t>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53151-D922-477E-861A-F6D96DA4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鑒於現在疫情的嚴重，我們一開始就往防疫相關的主題來想，並結合上課所學到的一些東西，希望可以做一個簡單便宜的感應式給酒精器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讓大家可以減少接觸碰觸酒精瓶，也方便使用，讓大家可以安全度過這段時間。</a:t>
            </a:r>
          </a:p>
        </p:txBody>
      </p:sp>
    </p:spTree>
    <p:extLst>
      <p:ext uri="{BB962C8B-B14F-4D97-AF65-F5344CB8AC3E}">
        <p14:creationId xmlns:p14="http://schemas.microsoft.com/office/powerpoint/2010/main" val="186233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C5F633-08CF-4998-9BDF-EE15A0AD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zh-TW" altLang="en-US" sz="5000"/>
              <a:t>希望做出的成品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B9F0D0-17A9-44C7-B5FA-9CAB23EA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1.</a:t>
            </a:r>
            <a:r>
              <a:rPr lang="zh-TW" altLang="en-US" sz="2200" dirty="0"/>
              <a:t> 至少能夠感應使用者接近，並噴出酒精</a:t>
            </a:r>
            <a:endParaRPr lang="en-US" altLang="zh-TW" sz="2200" dirty="0"/>
          </a:p>
          <a:p>
            <a:r>
              <a:rPr lang="en-US" altLang="zh-TW" sz="2200" dirty="0"/>
              <a:t>2.</a:t>
            </a:r>
            <a:r>
              <a:rPr lang="zh-TW" altLang="en-US" sz="2200" dirty="0"/>
              <a:t> 或許可以偵測酒精剩餘的量來提醒要補充酒精</a:t>
            </a:r>
            <a:endParaRPr lang="en-US" altLang="zh-TW" sz="2200" dirty="0"/>
          </a:p>
          <a:p>
            <a:r>
              <a:rPr lang="en-US" altLang="zh-TW" sz="2200" dirty="0"/>
              <a:t>3. </a:t>
            </a:r>
            <a:r>
              <a:rPr lang="zh-TW" altLang="en-US" sz="2200" dirty="0"/>
              <a:t>溫度測量</a:t>
            </a:r>
            <a:r>
              <a:rPr lang="en-US" altLang="zh-TW" sz="2200" dirty="0"/>
              <a:t>?</a:t>
            </a:r>
            <a:r>
              <a:rPr lang="zh-TW" altLang="en-US" sz="2200" dirty="0"/>
              <a:t> 連線</a:t>
            </a:r>
            <a:r>
              <a:rPr lang="en-US" altLang="zh-TW" sz="2200" dirty="0"/>
              <a:t>? </a:t>
            </a:r>
            <a:r>
              <a:rPr lang="zh-TW" altLang="en-US" sz="2200" dirty="0"/>
              <a:t>監測使用狀況</a:t>
            </a:r>
            <a:r>
              <a:rPr lang="en-US" altLang="zh-TW" sz="2200" dirty="0"/>
              <a:t>?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E9D9D01-241A-474D-AE02-D3E49F66C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8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42973-ADBD-4F3E-9366-39DF6F0E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使用到的硬體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48E85-6BAF-4A8F-9020-EA837E8E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IR sensor module		(</a:t>
            </a:r>
            <a:r>
              <a:rPr lang="zh-TW" altLang="en-US" dirty="0"/>
              <a:t>紅外線感測器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HC-SR04			(</a:t>
            </a:r>
            <a:r>
              <a:rPr lang="zh-TW" altLang="en-US" dirty="0"/>
              <a:t>超音波感測器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PiCamera</a:t>
            </a:r>
            <a:endParaRPr lang="en-US" altLang="zh-TW" dirty="0"/>
          </a:p>
          <a:p>
            <a:r>
              <a:rPr lang="zh-TW" altLang="en-US" dirty="0"/>
              <a:t>電池座</a:t>
            </a:r>
            <a:endParaRPr lang="en-US" altLang="zh-TW" dirty="0"/>
          </a:p>
          <a:p>
            <a:r>
              <a:rPr lang="zh-TW" altLang="en-US" dirty="0"/>
              <a:t>抽水馬達</a:t>
            </a:r>
            <a:endParaRPr lang="en-US" altLang="zh-TW" dirty="0"/>
          </a:p>
          <a:p>
            <a:r>
              <a:rPr lang="en-US" altLang="zh-TW" dirty="0"/>
              <a:t>TIP32C</a:t>
            </a:r>
          </a:p>
        </p:txBody>
      </p:sp>
    </p:spTree>
    <p:extLst>
      <p:ext uri="{BB962C8B-B14F-4D97-AF65-F5344CB8AC3E}">
        <p14:creationId xmlns:p14="http://schemas.microsoft.com/office/powerpoint/2010/main" val="353339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D2BB3C2-6AF9-4997-A6AA-82EBC84E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6000"/>
              <a:t>做出的成品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C34CDD2-13A4-4058-B008-9DDA73FA6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7" r="-2" b="13609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6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19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D2C34-2DCF-4186-A2B3-FDF5BC3F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功能簡介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A80C0722-500E-4A3E-90A1-22CB2A54E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2148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83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BA37994-C2BC-45F0-8119-25446799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2BD54C-D25E-4583-AB21-EC4AF41E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A4AD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r>
              <a:rPr lang="zh-TW" altLang="en-US" sz="2000">
                <a:solidFill>
                  <a:srgbClr val="FA4AD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影片</a:t>
            </a:r>
            <a:endParaRPr lang="en-US" sz="2000">
              <a:solidFill>
                <a:srgbClr val="FA4AD3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9E0C91F5-66DE-48A3-A278-50FA4E87A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8" y="2426818"/>
            <a:ext cx="5028474" cy="39976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22C11F-80E7-4F4F-9370-40C9DE287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782042"/>
            <a:ext cx="5455917" cy="328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2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4A171-8758-4B47-BB1C-D5174146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0AC7A0A9-B071-467E-9CCF-B83D1C8CAA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981F6A61-F4A5-4FC6-B921-2CB63341A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90" y="4449405"/>
            <a:ext cx="3489110" cy="17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7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CB5E1B-238D-4863-B739-29DF63F4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目前可能存在的問題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805277-1B6C-4950-BCDE-DA1E2EC3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因為酒精易揮發，所以裝置的容器可能要受到更多的保護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馬達一直抽酒精不知道會不會讓馬達壞得比較快，抽水馬達耐用性不夠</a:t>
            </a:r>
            <a:r>
              <a:rPr lang="en-US" altLang="zh-TW" dirty="0"/>
              <a:t>(?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54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400</Words>
  <Application>Microsoft Office PowerPoint</Application>
  <PresentationFormat>寬螢幕</PresentationFormat>
  <Paragraphs>40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Office 佈景主題</vt:lpstr>
      <vt:lpstr>感應式給酒精器</vt:lpstr>
      <vt:lpstr>發想</vt:lpstr>
      <vt:lpstr>希望做出的成品</vt:lpstr>
      <vt:lpstr>使用到的硬體</vt:lpstr>
      <vt:lpstr>做出的成品</vt:lpstr>
      <vt:lpstr>功能簡介</vt:lpstr>
      <vt:lpstr>result</vt:lpstr>
      <vt:lpstr>遇到的問題</vt:lpstr>
      <vt:lpstr>目前可能存在的問題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感應式給酒精器</dc:title>
  <dc:creator>謝至恆 0611031</dc:creator>
  <cp:lastModifiedBy>謝至恆</cp:lastModifiedBy>
  <cp:revision>3</cp:revision>
  <dcterms:created xsi:type="dcterms:W3CDTF">2021-06-20T18:49:05Z</dcterms:created>
  <dcterms:modified xsi:type="dcterms:W3CDTF">2021-06-20T18:54:53Z</dcterms:modified>
</cp:coreProperties>
</file>