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9A71E-EF08-4B46-8C91-5D1A602CA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E52340-15E4-4900-9C37-5F2C50BEF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2510BB-EC0E-4406-A16C-ECA59276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9C04-6537-4B51-ABE8-0CC19D547D6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ACC0A8-A441-40A9-8870-1FB79261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B6D5F3-5764-4EB6-8FD7-A9E6A4D4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AA3B-6FA9-4E81-B8B7-739031A83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6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46D725-500E-4052-AF5B-130612F4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F82892-3A19-4106-8AA8-A948EFCB9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FFC531-066E-4337-8FCC-35E8CD87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9C04-6537-4B51-ABE8-0CC19D547D6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C3F6E5-D573-4146-87F9-917C8E0D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A5A745-502F-48AF-9D42-B315C8C6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AA3B-6FA9-4E81-B8B7-739031A83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51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4C861D-C85D-4B4B-BED7-38CB29F8E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3C4098-46F3-4E5B-9F40-F434441A7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F976A1-38A1-412A-96C9-30D252B5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9C04-6537-4B51-ABE8-0CC19D547D6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1A0CCD-9433-49B8-8601-A1C4DFE2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671614-DF0F-4B95-A95A-BB3C4995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AA3B-6FA9-4E81-B8B7-739031A83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90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E8047-883B-4775-B1B1-94C41F5D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2A4C76-7B76-4875-A58E-9E379627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4B4101-13F7-4136-A77F-06AD1C68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9C04-6537-4B51-ABE8-0CC19D547D6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A53DA6-3E8F-4810-B96D-1448CEBF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3A864B-0121-4EDC-B4D8-A4D3D56E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AA3B-6FA9-4E81-B8B7-739031A83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33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6D1191-E9A0-45B1-AA0B-80C7AF1B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467521-8BA2-43F9-9F95-70929F07A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F908F9-0BC9-4108-B0D1-4518956A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9C04-6537-4B51-ABE8-0CC19D547D6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7BCD2-C81C-494E-91C1-1CE51F85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A64F7E-3D35-4D74-A3C7-6E80AC1A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AA3B-6FA9-4E81-B8B7-739031A83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8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5913A1-DD41-4410-AE70-35FF555A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D976B3-4DC8-4692-871B-548E537F4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A5DAA1-5465-4A15-A11A-1956DC318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619663-4385-4D15-A46A-7664E779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9C04-6537-4B51-ABE8-0CC19D547D6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C7F0DF-984C-43FA-A4B5-B6ECD58C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FACD43-100B-4DEF-B22B-05541C5C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AA3B-6FA9-4E81-B8B7-739031A83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49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EA4EE-A52D-41D0-B160-02F13643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AA0E69-F768-49C1-AAA5-102D7BB4C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8435BC-4071-4F40-B3D6-163A2244C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0EF122-8571-4217-8304-BE42CCB7A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21B3FA-184E-44D0-AE2C-033C41CFE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C25345-C6F2-4940-AAAD-4B6A7B61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9C04-6537-4B51-ABE8-0CC19D547D6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D5FD30C-7760-409B-8CED-1E3B6B0A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8200E8-1148-4D8D-87C3-51CD833C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AA3B-6FA9-4E81-B8B7-739031A83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00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CC6A8-7B47-43FD-858E-8A89E918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7D8593-EAAE-49A3-8B3A-B8F8738C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9C04-6537-4B51-ABE8-0CC19D547D6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E98897-3367-4C99-B595-3CC9804A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21D37D-714F-44E3-8F4F-F9DBA226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AA3B-6FA9-4E81-B8B7-739031A83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96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E52BF32-6508-4329-8BEA-074A049D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9C04-6537-4B51-ABE8-0CC19D547D6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6984A4-D30E-41A0-9162-9655776E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67F477-8B9D-4918-87AE-BE368C8E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AA3B-6FA9-4E81-B8B7-739031A83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34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99979-F861-4361-AACE-3382488B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C1D16E-F7B1-4130-BD9F-BD5E09709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4745A0-5233-4435-9DBB-5ACDEE255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BA83AD-C4F4-4736-8D05-79AD5A39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9C04-6537-4B51-ABE8-0CC19D547D6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9144BC-7D64-4565-92BC-56C3522E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8C7905-DACF-4286-BC61-719C43CC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AA3B-6FA9-4E81-B8B7-739031A83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06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64C4D-B639-4143-A0CF-A7DAFCBD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8C97CC4-90DF-4CCE-A6FB-52736AC25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C13E5F-B809-45C6-8E1D-F6292FCC3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10AD35-072B-4074-8907-63E4D1F2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9C04-6537-4B51-ABE8-0CC19D547D6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95927-E6C6-489C-A35E-2CC4BEC0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7D52DA-373A-4F18-8A5A-72C7D040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AA3B-6FA9-4E81-B8B7-739031A83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9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329586-8EE3-4BF0-A143-7A151971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B17E46-1E96-40AC-B688-E9E397BDC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8534C5-B7F2-4153-BED8-32E2111BA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9C04-6537-4B51-ABE8-0CC19D547D6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00A051-A0E3-4214-8249-62F6B7E7A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5C8AB8-72E1-43E0-AF39-6BBDFE551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AA3B-6FA9-4E81-B8B7-739031A83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63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9523C4-16E8-47F4-BF50-ABE4744DD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" r="8823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ADF1092-7ACB-4C6E-88B2-715CC676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altLang="zh-TW" sz="6600">
                <a:solidFill>
                  <a:srgbClr val="FFFFFF"/>
                </a:solidFill>
              </a:rPr>
              <a:t>Unit test for </a:t>
            </a:r>
            <a:br>
              <a:rPr lang="en-US" altLang="zh-TW" sz="6600">
                <a:solidFill>
                  <a:srgbClr val="FFFFFF"/>
                </a:solidFill>
              </a:rPr>
            </a:br>
            <a:r>
              <a:rPr lang="en-US" altLang="zh-TW" sz="6600">
                <a:solidFill>
                  <a:srgbClr val="FFFFFF"/>
                </a:solidFill>
              </a:rPr>
              <a:t>File system simulating</a:t>
            </a:r>
            <a:endParaRPr lang="zh-TW" altLang="en-US" sz="660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B94B6F-F384-4442-8958-09054FAAF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0611031</a:t>
            </a:r>
            <a:r>
              <a:rPr lang="zh-TW" altLang="en-US" dirty="0">
                <a:solidFill>
                  <a:srgbClr val="FFFFFF"/>
                </a:solidFill>
              </a:rPr>
              <a:t>謝至恆</a:t>
            </a:r>
            <a:r>
              <a:rPr lang="en-US" altLang="zh-TW" dirty="0">
                <a:solidFill>
                  <a:srgbClr val="FFFFFF"/>
                </a:solidFill>
              </a:rPr>
              <a:t> 0611103</a:t>
            </a:r>
            <a:r>
              <a:rPr lang="zh-TW" altLang="en-US" dirty="0">
                <a:solidFill>
                  <a:srgbClr val="FFFFFF"/>
                </a:solidFill>
              </a:rPr>
              <a:t>許志瑄</a:t>
            </a:r>
          </a:p>
        </p:txBody>
      </p:sp>
      <p:sp>
        <p:nvSpPr>
          <p:cNvPr id="30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4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85D31A-BFA9-47FB-82DA-E2B7BF50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8633" y="2571259"/>
            <a:ext cx="6614733" cy="372904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sz="24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上學期修了作業系統，最後提到且要實作一個很簡單的</a:t>
            </a:r>
            <a:r>
              <a:rPr lang="en-US" altLang="zh-TW" sz="24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File System</a:t>
            </a:r>
            <a:r>
              <a:rPr lang="zh-TW" altLang="en-US" sz="24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，所以一開始以</a:t>
            </a:r>
            <a:r>
              <a:rPr lang="en-US" altLang="zh-TW" sz="24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File system</a:t>
            </a:r>
            <a:r>
              <a:rPr lang="zh-TW" altLang="en-US" sz="24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來做發想，打算撰寫一個模擬程式並測試，藉由這堂課學過的內容做一個應用向的軟體測試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0245243-A4E5-4EC6-80F5-0428206D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1" y="57859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0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動機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0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4F8658-158A-4CCD-9865-66C5D6A5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838" y="707132"/>
            <a:ext cx="306228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3500" dirty="0">
                <a:solidFill>
                  <a:schemeClr val="bg1"/>
                </a:solidFill>
              </a:rPr>
              <a:t>Result</a:t>
            </a:r>
            <a:br>
              <a:rPr lang="en-US" altLang="zh-TW" sz="3500" dirty="0">
                <a:solidFill>
                  <a:schemeClr val="bg1"/>
                </a:solidFill>
              </a:rPr>
            </a:br>
            <a:endParaRPr lang="en-US" altLang="zh-TW" sz="3500" dirty="0">
              <a:solidFill>
                <a:schemeClr val="bg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8A35937-58F9-4CB8-A659-701F1F49EC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"/>
          <a:stretch/>
        </p:blipFill>
        <p:spPr>
          <a:xfrm>
            <a:off x="126205" y="5461368"/>
            <a:ext cx="6541446" cy="126605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CCCCF0-72A1-42F1-A5D0-8A113F863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5" y="3089019"/>
            <a:ext cx="6167018" cy="200387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00838" y="3209925"/>
            <a:ext cx="536495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55F67FA-A3CE-418C-A6F4-2DD53D929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6"/>
          <a:stretch/>
        </p:blipFill>
        <p:spPr>
          <a:xfrm>
            <a:off x="126206" y="707524"/>
            <a:ext cx="6167017" cy="197254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</Words>
  <Application>Microsoft Office PowerPoint</Application>
  <PresentationFormat>寬螢幕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Unit test for  File system simulating</vt:lpstr>
      <vt:lpstr>動機</vt:lpstr>
      <vt:lpstr>Result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 for  File system simulating</dc:title>
  <dc:creator>謝至恆</dc:creator>
  <cp:lastModifiedBy>謝至恆</cp:lastModifiedBy>
  <cp:revision>1</cp:revision>
  <dcterms:created xsi:type="dcterms:W3CDTF">2021-06-17T05:27:04Z</dcterms:created>
  <dcterms:modified xsi:type="dcterms:W3CDTF">2021-06-17T05:29:12Z</dcterms:modified>
</cp:coreProperties>
</file>