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A9A71E-EF08-4B46-8C91-5D1A602CA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1E52340-15E4-4900-9C37-5F2C50BEF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2510BB-EC0E-4406-A16C-ECA59276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9C04-6537-4B51-ABE8-0CC19D547D6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ACC0A8-A441-40A9-8870-1FB79261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B6D5F3-5764-4EB6-8FD7-A9E6A4D4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AA3B-6FA9-4E81-B8B7-739031A831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968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46D725-500E-4052-AF5B-130612F4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F82892-3A19-4106-8AA8-A948EFCB9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FFC531-066E-4337-8FCC-35E8CD87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9C04-6537-4B51-ABE8-0CC19D547D6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C3F6E5-D573-4146-87F9-917C8E0D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A5A745-502F-48AF-9D42-B315C8C6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AA3B-6FA9-4E81-B8B7-739031A831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51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F4C861D-C85D-4B4B-BED7-38CB29F8E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13C4098-46F3-4E5B-9F40-F434441A7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F976A1-38A1-412A-96C9-30D252B51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9C04-6537-4B51-ABE8-0CC19D547D6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1A0CCD-9433-49B8-8601-A1C4DFE2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671614-DF0F-4B95-A95A-BB3C4995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AA3B-6FA9-4E81-B8B7-739031A831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90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E8047-883B-4775-B1B1-94C41F5D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2A4C76-7B76-4875-A58E-9E3796273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4B4101-13F7-4136-A77F-06AD1C68B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9C04-6537-4B51-ABE8-0CC19D547D6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A53DA6-3E8F-4810-B96D-1448CEBF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3A864B-0121-4EDC-B4D8-A4D3D56E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AA3B-6FA9-4E81-B8B7-739031A831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33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6D1191-E9A0-45B1-AA0B-80C7AF1B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467521-8BA2-43F9-9F95-70929F07A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F908F9-0BC9-4108-B0D1-4518956A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9C04-6537-4B51-ABE8-0CC19D547D6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07BCD2-C81C-494E-91C1-1CE51F85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A64F7E-3D35-4D74-A3C7-6E80AC1A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AA3B-6FA9-4E81-B8B7-739031A831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88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5913A1-DD41-4410-AE70-35FF555A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D976B3-4DC8-4692-871B-548E537F4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FA5DAA1-5465-4A15-A11A-1956DC318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619663-4385-4D15-A46A-7664E779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9C04-6537-4B51-ABE8-0CC19D547D6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C7F0DF-984C-43FA-A4B5-B6ECD58C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FACD43-100B-4DEF-B22B-05541C5C5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AA3B-6FA9-4E81-B8B7-739031A831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49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EA4EE-A52D-41D0-B160-02F13643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AA0E69-F768-49C1-AAA5-102D7BB4C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8435BC-4071-4F40-B3D6-163A2244C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90EF122-8571-4217-8304-BE42CCB7A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21B3FA-184E-44D0-AE2C-033C41CFE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5C25345-C6F2-4940-AAAD-4B6A7B61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9C04-6537-4B51-ABE8-0CC19D547D6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D5FD30C-7760-409B-8CED-1E3B6B0A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08200E8-1148-4D8D-87C3-51CD833C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AA3B-6FA9-4E81-B8B7-739031A831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00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CC6A8-7B47-43FD-858E-8A89E918F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7D8593-EAAE-49A3-8B3A-B8F8738C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9C04-6537-4B51-ABE8-0CC19D547D6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E98897-3367-4C99-B595-3CC9804A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821D37D-714F-44E3-8F4F-F9DBA226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AA3B-6FA9-4E81-B8B7-739031A831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96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E52BF32-6508-4329-8BEA-074A049D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9C04-6537-4B51-ABE8-0CC19D547D6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16984A4-D30E-41A0-9162-9655776E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67F477-8B9D-4918-87AE-BE368C8E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AA3B-6FA9-4E81-B8B7-739031A831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34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A99979-F861-4361-AACE-3382488B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C1D16E-F7B1-4130-BD9F-BD5E09709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4745A0-5233-4435-9DBB-5ACDEE255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BA83AD-C4F4-4736-8D05-79AD5A395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9C04-6537-4B51-ABE8-0CC19D547D6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9144BC-7D64-4565-92BC-56C3522E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8C7905-DACF-4286-BC61-719C43CC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AA3B-6FA9-4E81-B8B7-739031A831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06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64C4D-B639-4143-A0CF-A7DAFCBDF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8C97CC4-90DF-4CCE-A6FB-52736AC25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5C13E5F-B809-45C6-8E1D-F6292FCC3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10AD35-072B-4074-8907-63E4D1F2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9C04-6537-4B51-ABE8-0CC19D547D6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E95927-E6C6-489C-A35E-2CC4BEC0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7D52DA-373A-4F18-8A5A-72C7D040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AA3B-6FA9-4E81-B8B7-739031A831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98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2329586-8EE3-4BF0-A143-7A151971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B17E46-1E96-40AC-B688-E9E397BDC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8534C5-B7F2-4153-BED8-32E2111BA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99C04-6537-4B51-ABE8-0CC19D547D6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00A051-A0E3-4214-8249-62F6B7E7A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5C8AB8-72E1-43E0-AF39-6BBDFE551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5AA3B-6FA9-4E81-B8B7-739031A831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63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AdUgy4v8v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19523C4-16E8-47F4-BF50-ABE4744DDF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" r="8823" b="-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ADF1092-7ACB-4C6E-88B2-715CC676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en-US" altLang="zh-TW" sz="6600">
                <a:solidFill>
                  <a:srgbClr val="FFFFFF"/>
                </a:solidFill>
              </a:rPr>
              <a:t>Unit test for </a:t>
            </a:r>
            <a:br>
              <a:rPr lang="en-US" altLang="zh-TW" sz="6600">
                <a:solidFill>
                  <a:srgbClr val="FFFFFF"/>
                </a:solidFill>
              </a:rPr>
            </a:br>
            <a:r>
              <a:rPr lang="en-US" altLang="zh-TW" sz="6600">
                <a:solidFill>
                  <a:srgbClr val="FFFFFF"/>
                </a:solidFill>
              </a:rPr>
              <a:t>File system simulating</a:t>
            </a:r>
            <a:endParaRPr lang="zh-TW" altLang="en-US" sz="6600">
              <a:solidFill>
                <a:srgbClr val="FFFFFF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B94B6F-F384-4442-8958-09054FAAF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0611031</a:t>
            </a:r>
            <a:r>
              <a:rPr lang="zh-TW" altLang="en-US" dirty="0">
                <a:solidFill>
                  <a:srgbClr val="FFFFFF"/>
                </a:solidFill>
              </a:rPr>
              <a:t>謝至恆</a:t>
            </a:r>
            <a:r>
              <a:rPr lang="en-US" altLang="zh-TW" dirty="0">
                <a:solidFill>
                  <a:srgbClr val="FFFFFF"/>
                </a:solidFill>
              </a:rPr>
              <a:t> 0611103</a:t>
            </a:r>
            <a:r>
              <a:rPr lang="zh-TW" altLang="en-US" dirty="0">
                <a:solidFill>
                  <a:srgbClr val="FFFFFF"/>
                </a:solidFill>
              </a:rPr>
              <a:t>許志瑄</a:t>
            </a:r>
          </a:p>
        </p:txBody>
      </p:sp>
      <p:sp>
        <p:nvSpPr>
          <p:cNvPr id="30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4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85D31A-BFA9-47FB-82DA-E2B7BF50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8633" y="2571259"/>
            <a:ext cx="6614733" cy="372904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zh-TW" altLang="en-US" sz="24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上學期修了作業系統，最後提到且要實作一個很簡單的</a:t>
            </a:r>
            <a:r>
              <a:rPr lang="en-US" altLang="zh-TW" sz="24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File System</a:t>
            </a:r>
            <a:r>
              <a:rPr lang="zh-TW" altLang="en-US" sz="24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，所以一開始以</a:t>
            </a:r>
            <a:r>
              <a:rPr lang="en-US" altLang="zh-TW" sz="24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File system</a:t>
            </a:r>
            <a:r>
              <a:rPr lang="zh-TW" altLang="en-US" sz="24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來做發想，打算撰寫一個模擬程式並測試，藉由這堂課學過的內容做一個應用向的軟體測試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0245243-A4E5-4EC6-80F5-0428206D1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1" y="57859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40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動機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0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24A9D8C-A20E-4E06-BEDC-704D88186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US" altLang="zh-TW" sz="8000">
                <a:solidFill>
                  <a:schemeClr val="bg1"/>
                </a:solidFill>
              </a:rPr>
              <a:t>Method:</a:t>
            </a:r>
            <a:endParaRPr lang="zh-TW" altLang="en-US" sz="8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56BF9B-B58A-4E1D-B3FA-6F7619CFD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r>
              <a:rPr lang="en-US" altLang="zh-TW" sz="2000">
                <a:solidFill>
                  <a:schemeClr val="bg1"/>
                </a:solidFill>
              </a:rPr>
              <a:t>newFolder</a:t>
            </a:r>
          </a:p>
          <a:p>
            <a:r>
              <a:rPr lang="en-US" altLang="zh-TW" sz="2000">
                <a:solidFill>
                  <a:schemeClr val="bg1"/>
                </a:solidFill>
              </a:rPr>
              <a:t>deleteFolder</a:t>
            </a:r>
          </a:p>
          <a:p>
            <a:r>
              <a:rPr lang="en-US" altLang="zh-TW" sz="2000">
                <a:solidFill>
                  <a:schemeClr val="bg1"/>
                </a:solidFill>
              </a:rPr>
              <a:t>renameFolder</a:t>
            </a:r>
          </a:p>
          <a:p>
            <a:r>
              <a:rPr lang="en-US" altLang="zh-TW" sz="2000">
                <a:solidFill>
                  <a:schemeClr val="bg1"/>
                </a:solidFill>
              </a:rPr>
              <a:t>createFile</a:t>
            </a:r>
          </a:p>
          <a:p>
            <a:r>
              <a:rPr lang="en-US" altLang="zh-TW" sz="2000">
                <a:solidFill>
                  <a:schemeClr val="bg1"/>
                </a:solidFill>
              </a:rPr>
              <a:t>deleteFile</a:t>
            </a:r>
          </a:p>
          <a:p>
            <a:r>
              <a:rPr lang="en-US" altLang="zh-TW" sz="2000">
                <a:solidFill>
                  <a:schemeClr val="bg1"/>
                </a:solidFill>
              </a:rPr>
              <a:t>copyFile</a:t>
            </a:r>
          </a:p>
          <a:p>
            <a:r>
              <a:rPr lang="en-US" altLang="zh-TW" sz="2000">
                <a:solidFill>
                  <a:schemeClr val="bg1"/>
                </a:solidFill>
              </a:rPr>
              <a:t>moveFile</a:t>
            </a:r>
          </a:p>
          <a:p>
            <a:r>
              <a:rPr lang="en-US" altLang="zh-TW" sz="2000">
                <a:solidFill>
                  <a:schemeClr val="bg1"/>
                </a:solidFill>
              </a:rPr>
              <a:t>renameFile</a:t>
            </a:r>
            <a:endParaRPr lang="zh-TW" alt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35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4F8658-158A-4CCD-9865-66C5D6A5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838" y="707132"/>
            <a:ext cx="306228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3500" dirty="0">
                <a:solidFill>
                  <a:schemeClr val="bg1"/>
                </a:solidFill>
              </a:rPr>
              <a:t>Result</a:t>
            </a:r>
            <a:br>
              <a:rPr lang="en-US" altLang="zh-TW" sz="3500" dirty="0">
                <a:solidFill>
                  <a:schemeClr val="bg1"/>
                </a:solidFill>
              </a:rPr>
            </a:br>
            <a:endParaRPr lang="en-US" altLang="zh-TW" sz="3500" dirty="0">
              <a:solidFill>
                <a:schemeClr val="bg1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8A35937-58F9-4CB8-A659-701F1F49EC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"/>
          <a:stretch/>
        </p:blipFill>
        <p:spPr>
          <a:xfrm>
            <a:off x="126205" y="5461368"/>
            <a:ext cx="6541446" cy="126605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ECCCCF0-72A1-42F1-A5D0-8A113F863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5" y="3089019"/>
            <a:ext cx="6167018" cy="200387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00838" y="3209925"/>
            <a:ext cx="536495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55F67FA-A3CE-418C-A6F4-2DD53D929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6"/>
          <a:stretch/>
        </p:blipFill>
        <p:spPr>
          <a:xfrm>
            <a:off x="126206" y="707524"/>
            <a:ext cx="6167017" cy="197254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44A6AF2-D342-458D-BC82-C624D6B11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US" altLang="zh-TW" sz="8000">
                <a:solidFill>
                  <a:schemeClr val="bg1"/>
                </a:solidFill>
              </a:rPr>
              <a:t>Demo video</a:t>
            </a:r>
            <a:endParaRPr lang="zh-TW" altLang="en-US" sz="8000">
              <a:solidFill>
                <a:schemeClr val="bg1"/>
              </a:solidFill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96D3C3-FCEB-430D-B54F-698439656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r>
              <a:rPr lang="en-US" altLang="zh-TW" sz="2000">
                <a:solidFill>
                  <a:schemeClr val="bg1"/>
                </a:solidFill>
                <a:hlinkClick r:id="rId2"/>
              </a:rPr>
              <a:t>https://www.youtube.com/watch?v=DAdUgy4v8vU</a:t>
            </a:r>
            <a:endParaRPr lang="zh-TW" alt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2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9EAFE4D-077E-48A3-95E0-23F59F26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其他解說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F7B663-C956-43DD-9C68-183AFD86A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283" y="3494783"/>
            <a:ext cx="5469127" cy="220115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zh-TW" alt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因為會有錯誤輸入導致資料夾名稱不合法的問題，所以我們是直接寫定資料夾名稱只能是英文和數字的組合，如果不符合就會直接跳出錯誤提醒</a:t>
            </a:r>
            <a:endParaRPr lang="en-US" altLang="zh-TW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35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F592494-D459-4FD8-9F2F-522D94F3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zh-TW" altLang="en-US" sz="8000" dirty="0">
                <a:solidFill>
                  <a:schemeClr val="bg1"/>
                </a:solidFill>
              </a:rPr>
              <a:t>例外的</a:t>
            </a:r>
            <a:r>
              <a:rPr lang="en-US" altLang="zh-TW" sz="8000" dirty="0">
                <a:solidFill>
                  <a:schemeClr val="bg1"/>
                </a:solidFill>
              </a:rPr>
              <a:t>testcase</a:t>
            </a:r>
            <a:endParaRPr lang="zh-TW" altLang="en-US" sz="8000" dirty="0">
              <a:solidFill>
                <a:schemeClr val="bg1"/>
              </a:solidFill>
            </a:endParaRP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B44E13EC-F3CF-4320-9EB6-91E73CE6E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709128"/>
            <a:ext cx="4797909" cy="5383762"/>
          </a:xfrm>
        </p:spPr>
        <p:txBody>
          <a:bodyPr anchor="ctr">
            <a:norm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folder</a:t>
            </a:r>
            <a:r>
              <a:rPr lang="zh-TW" altLang="en-US" sz="1400" dirty="0">
                <a:solidFill>
                  <a:schemeClr val="bg1"/>
                </a:solidFill>
              </a:rPr>
              <a:t>會判斷是不是合法的輸入格式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檔名只能是數字和英文的組合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new folder </a:t>
            </a:r>
            <a:r>
              <a:rPr lang="zh-TW" altLang="en-US" sz="1400" dirty="0">
                <a:solidFill>
                  <a:schemeClr val="bg1"/>
                </a:solidFill>
              </a:rPr>
              <a:t>已經存在相同檔案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delete folder </a:t>
            </a:r>
            <a:r>
              <a:rPr lang="zh-TW" altLang="en-US" sz="1400" dirty="0">
                <a:solidFill>
                  <a:schemeClr val="bg1"/>
                </a:solidFill>
              </a:rPr>
              <a:t>刪除不存在的檔案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delete folder </a:t>
            </a:r>
            <a:r>
              <a:rPr lang="zh-TW" altLang="en-US" sz="1400" dirty="0">
                <a:solidFill>
                  <a:schemeClr val="bg1"/>
                </a:solidFill>
              </a:rPr>
              <a:t>刪除不為空的檔案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rename folder </a:t>
            </a:r>
            <a:r>
              <a:rPr lang="zh-TW" altLang="en-US" sz="1400" dirty="0">
                <a:solidFill>
                  <a:schemeClr val="bg1"/>
                </a:solidFill>
              </a:rPr>
              <a:t>重新命名不存在的檔案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rename folder </a:t>
            </a:r>
            <a:r>
              <a:rPr lang="zh-TW" altLang="en-US" sz="1400" dirty="0">
                <a:solidFill>
                  <a:schemeClr val="bg1"/>
                </a:solidFill>
              </a:rPr>
              <a:t>重新命名成不合法的名稱</a:t>
            </a:r>
          </a:p>
          <a:p>
            <a:endParaRPr lang="zh-TW" altLang="en-US" sz="1400" dirty="0">
              <a:solidFill>
                <a:schemeClr val="bg1"/>
              </a:solidFill>
            </a:endParaRPr>
          </a:p>
          <a:p>
            <a:r>
              <a:rPr lang="en-US" altLang="zh-TW" sz="1400" dirty="0">
                <a:solidFill>
                  <a:schemeClr val="bg1"/>
                </a:solidFill>
              </a:rPr>
              <a:t>file</a:t>
            </a:r>
            <a:r>
              <a:rPr lang="zh-TW" altLang="en-US" sz="1400" dirty="0">
                <a:solidFill>
                  <a:schemeClr val="bg1"/>
                </a:solidFill>
              </a:rPr>
              <a:t>名稱沒有特別限制</a:t>
            </a:r>
          </a:p>
          <a:p>
            <a:r>
              <a:rPr lang="en-US" altLang="zh-TW" sz="1400" dirty="0" err="1">
                <a:solidFill>
                  <a:schemeClr val="bg1"/>
                </a:solidFill>
              </a:rPr>
              <a:t>creat</a:t>
            </a:r>
            <a:r>
              <a:rPr lang="en-US" altLang="zh-TW" sz="1400" dirty="0">
                <a:solidFill>
                  <a:schemeClr val="bg1"/>
                </a:solidFill>
              </a:rPr>
              <a:t> file </a:t>
            </a:r>
            <a:r>
              <a:rPr lang="zh-TW" altLang="en-US" sz="1400" dirty="0">
                <a:solidFill>
                  <a:schemeClr val="bg1"/>
                </a:solidFill>
              </a:rPr>
              <a:t>已經存在相同檔案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delete file </a:t>
            </a:r>
            <a:r>
              <a:rPr lang="zh-TW" altLang="en-US" sz="1400" dirty="0">
                <a:solidFill>
                  <a:schemeClr val="bg1"/>
                </a:solidFill>
              </a:rPr>
              <a:t>不重在的檔案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rename file </a:t>
            </a:r>
            <a:r>
              <a:rPr lang="zh-TW" altLang="en-US" sz="1400" dirty="0">
                <a:solidFill>
                  <a:schemeClr val="bg1"/>
                </a:solidFill>
              </a:rPr>
              <a:t>重新命名不存在的檔案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copy file </a:t>
            </a:r>
            <a:r>
              <a:rPr lang="zh-TW" altLang="en-US" sz="1400" dirty="0">
                <a:solidFill>
                  <a:schemeClr val="bg1"/>
                </a:solidFill>
              </a:rPr>
              <a:t>複製出一模一樣的檔案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move file </a:t>
            </a:r>
            <a:r>
              <a:rPr lang="zh-TW" altLang="en-US" sz="1400" dirty="0">
                <a:solidFill>
                  <a:schemeClr val="bg1"/>
                </a:solidFill>
              </a:rPr>
              <a:t>移動到相同的地方</a:t>
            </a:r>
            <a:endParaRPr lang="en-US" altLang="zh-TW" sz="1400" dirty="0">
              <a:solidFill>
                <a:schemeClr val="bg1"/>
              </a:solidFill>
            </a:endParaRPr>
          </a:p>
          <a:p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zh-TW" altLang="en-US" sz="1400" dirty="0">
                <a:solidFill>
                  <a:schemeClr val="bg1"/>
                </a:solidFill>
              </a:rPr>
              <a:t>這些都有列入</a:t>
            </a:r>
            <a:r>
              <a:rPr lang="en-US" altLang="zh-TW" sz="1400" dirty="0">
                <a:solidFill>
                  <a:schemeClr val="bg1"/>
                </a:solidFill>
              </a:rPr>
              <a:t>testcase</a:t>
            </a:r>
            <a:r>
              <a:rPr lang="zh-TW" altLang="en-US" sz="1400" dirty="0">
                <a:solidFill>
                  <a:schemeClr val="bg1"/>
                </a:solidFill>
              </a:rPr>
              <a:t>做測試確定沒有問題</a:t>
            </a:r>
          </a:p>
        </p:txBody>
      </p:sp>
    </p:spTree>
    <p:extLst>
      <p:ext uri="{BB962C8B-B14F-4D97-AF65-F5344CB8AC3E}">
        <p14:creationId xmlns:p14="http://schemas.microsoft.com/office/powerpoint/2010/main" val="1554261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A9DEE63-F8A3-4FA1-8562-BA931E06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zh-TW" altLang="en-US" sz="8000">
                <a:solidFill>
                  <a:schemeClr val="bg1"/>
                </a:solidFill>
              </a:rPr>
              <a:t>結語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A85796-82F1-448A-A44A-CF773C08B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r>
              <a:rPr lang="zh-TW" altLang="en-US" sz="2000">
                <a:solidFill>
                  <a:schemeClr val="bg1"/>
                </a:solidFill>
              </a:rPr>
              <a:t>我們的作業主要是想要跟上學期最後作業系統的</a:t>
            </a:r>
            <a:r>
              <a:rPr lang="en-US" altLang="zh-TW" sz="2000">
                <a:solidFill>
                  <a:schemeClr val="bg1"/>
                </a:solidFill>
              </a:rPr>
              <a:t>file system</a:t>
            </a:r>
            <a:r>
              <a:rPr lang="zh-TW" altLang="en-US" sz="2000">
                <a:solidFill>
                  <a:schemeClr val="bg1"/>
                </a:solidFill>
              </a:rPr>
              <a:t>作業做一個相聯性，做的比較簡單，比較有困難的地方應該是要弄懂</a:t>
            </a:r>
            <a:r>
              <a:rPr lang="en-US" altLang="zh-TW" sz="2000">
                <a:solidFill>
                  <a:schemeClr val="bg1"/>
                </a:solidFill>
              </a:rPr>
              <a:t>java</a:t>
            </a:r>
            <a:r>
              <a:rPr lang="zh-TW" altLang="en-US" sz="2000">
                <a:solidFill>
                  <a:schemeClr val="bg1"/>
                </a:solidFill>
              </a:rPr>
              <a:t>中</a:t>
            </a:r>
            <a:r>
              <a:rPr lang="en-US" altLang="zh-TW" sz="2000">
                <a:solidFill>
                  <a:schemeClr val="bg1"/>
                </a:solidFill>
              </a:rPr>
              <a:t>file</a:t>
            </a:r>
            <a:r>
              <a:rPr lang="zh-TW" altLang="en-US" sz="2000">
                <a:solidFill>
                  <a:schemeClr val="bg1"/>
                </a:solidFill>
              </a:rPr>
              <a:t>的處理方式，還有如何判斷</a:t>
            </a:r>
            <a:r>
              <a:rPr lang="en-US" altLang="zh-TW" sz="2000">
                <a:solidFill>
                  <a:schemeClr val="bg1"/>
                </a:solidFill>
              </a:rPr>
              <a:t>file</a:t>
            </a:r>
            <a:r>
              <a:rPr lang="zh-TW" altLang="en-US" sz="2000">
                <a:solidFill>
                  <a:schemeClr val="bg1"/>
                </a:solidFill>
              </a:rPr>
              <a:t>的狀態等等。剩下的都蠻簡單的，不過也讓我們稍微學到一點東西</a:t>
            </a:r>
          </a:p>
        </p:txBody>
      </p:sp>
    </p:spTree>
    <p:extLst>
      <p:ext uri="{BB962C8B-B14F-4D97-AF65-F5344CB8AC3E}">
        <p14:creationId xmlns:p14="http://schemas.microsoft.com/office/powerpoint/2010/main" val="177258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BF71370-B5F0-4DF6-87BE-9EFB29CE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75" y="707132"/>
            <a:ext cx="366712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3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3209925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F6376399-3356-4923-8989-F6F4C5FDB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7472" y="1069837"/>
            <a:ext cx="4718321" cy="47183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7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312</Words>
  <Application>Microsoft Office PowerPoint</Application>
  <PresentationFormat>寬螢幕</PresentationFormat>
  <Paragraphs>38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Unit test for  File system simulating</vt:lpstr>
      <vt:lpstr>動機</vt:lpstr>
      <vt:lpstr>Method:</vt:lpstr>
      <vt:lpstr>Result </vt:lpstr>
      <vt:lpstr>Demo video</vt:lpstr>
      <vt:lpstr>其他解說</vt:lpstr>
      <vt:lpstr>例外的testcase</vt:lpstr>
      <vt:lpstr>結語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 for  File system simulating</dc:title>
  <dc:creator>謝至恆</dc:creator>
  <cp:lastModifiedBy>謝至恆</cp:lastModifiedBy>
  <cp:revision>1</cp:revision>
  <dcterms:created xsi:type="dcterms:W3CDTF">2021-06-17T10:51:01Z</dcterms:created>
  <dcterms:modified xsi:type="dcterms:W3CDTF">2021-06-17T10:52:27Z</dcterms:modified>
</cp:coreProperties>
</file>