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48-6F33-4C19-8300-51DA05E2788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F37C-485E-4741-9585-4C2F1C43F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2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48-6F33-4C19-8300-51DA05E2788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F37C-485E-4741-9585-4C2F1C43F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48-6F33-4C19-8300-51DA05E2788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F37C-485E-4741-9585-4C2F1C43F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7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48-6F33-4C19-8300-51DA05E2788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F37C-485E-4741-9585-4C2F1C43F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1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48-6F33-4C19-8300-51DA05E2788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F37C-485E-4741-9585-4C2F1C43F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48-6F33-4C19-8300-51DA05E2788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F37C-485E-4741-9585-4C2F1C43F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8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48-6F33-4C19-8300-51DA05E2788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F37C-485E-4741-9585-4C2F1C43F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8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48-6F33-4C19-8300-51DA05E2788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F37C-485E-4741-9585-4C2F1C43F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29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48-6F33-4C19-8300-51DA05E2788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F37C-485E-4741-9585-4C2F1C43F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7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48-6F33-4C19-8300-51DA05E2788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F37C-485E-4741-9585-4C2F1C43F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3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248-6F33-4C19-8300-51DA05E2788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8F37C-485E-4741-9585-4C2F1C43F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2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C248-6F33-4C19-8300-51DA05E2788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F37C-485E-4741-9585-4C2F1C43F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43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명세</a:t>
            </a:r>
            <a:r>
              <a:rPr lang="en-US" altLang="ko-KR" dirty="0" smtClean="0"/>
              <a:t>/</a:t>
            </a:r>
            <a:r>
              <a:rPr lang="ko-KR" altLang="en-US" dirty="0" smtClean="0"/>
              <a:t>기획서 작성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202227043 / </a:t>
            </a:r>
            <a:r>
              <a:rPr lang="ko-KR" altLang="en-US" dirty="0" smtClean="0"/>
              <a:t>신성우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1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36778" y="144377"/>
            <a:ext cx="6561221" cy="689811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요구 기능 </a:t>
            </a:r>
            <a:r>
              <a:rPr lang="en-US" altLang="ko-KR" sz="3600" dirty="0" smtClean="0"/>
              <a:t>( </a:t>
            </a:r>
            <a:r>
              <a:rPr lang="ko-KR" altLang="en-US" sz="3600" dirty="0" smtClean="0"/>
              <a:t>기능 설명 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9898"/>
              </p:ext>
            </p:extLst>
          </p:nvPr>
        </p:nvGraphicFramePr>
        <p:xfrm>
          <a:off x="475915" y="978567"/>
          <a:ext cx="11282948" cy="576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641474">
                  <a:extLst>
                    <a:ext uri="{9D8B030D-6E8A-4147-A177-3AD203B41FA5}">
                      <a16:colId xmlns:a16="http://schemas.microsoft.com/office/drawing/2014/main" val="2471470378"/>
                    </a:ext>
                  </a:extLst>
                </a:gridCol>
                <a:gridCol w="5641474">
                  <a:extLst>
                    <a:ext uri="{9D8B030D-6E8A-4147-A177-3AD203B41FA5}">
                      <a16:colId xmlns:a16="http://schemas.microsoft.com/office/drawing/2014/main" val="3072034639"/>
                    </a:ext>
                  </a:extLst>
                </a:gridCol>
              </a:tblGrid>
              <a:tr h="132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요구 항목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 설명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79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화면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캔버스 통해 </a:t>
                      </a:r>
                      <a:r>
                        <a:rPr lang="ko-KR" altLang="en-US" dirty="0" smtClean="0"/>
                        <a:t>검은색 배경화면을 </a:t>
                      </a:r>
                      <a:r>
                        <a:rPr lang="ko-KR" altLang="en-US" dirty="0" smtClean="0"/>
                        <a:t>구현한다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7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오브젝트</a:t>
                      </a:r>
                      <a:r>
                        <a:rPr lang="en-US" altLang="ko-KR" baseline="0" dirty="0" smtClean="0"/>
                        <a:t> ( </a:t>
                      </a:r>
                      <a:r>
                        <a:rPr lang="ko-KR" altLang="en-US" baseline="0" dirty="0" smtClean="0"/>
                        <a:t>눈송이 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</a:t>
                      </a:r>
                      <a:r>
                        <a:rPr lang="ko-KR" altLang="en-US" dirty="0" smtClean="0"/>
                        <a:t> 함수</a:t>
                      </a:r>
                      <a:r>
                        <a:rPr lang="ko-KR" altLang="en-US" baseline="0" dirty="0" smtClean="0"/>
                        <a:t> 통해 눈송이 픽셀 </a:t>
                      </a:r>
                      <a:r>
                        <a:rPr lang="ko-KR" altLang="en-US" baseline="0" dirty="0" smtClean="0"/>
                        <a:t>크기 값을 받을 수 있게 구현한다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8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반복 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smtClean="0"/>
                        <a:t>눈송이 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Coroutine</a:t>
                      </a:r>
                      <a:r>
                        <a:rPr lang="ko-KR" altLang="en-US" baseline="0" dirty="0" smtClean="0"/>
                        <a:t> 함수를 통해 눈송이가 시작 루틴을 받아 오브젝트 눈송이를 랜덤으로 생성한다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426837"/>
                  </a:ext>
                </a:extLst>
              </a:tr>
              <a:tr h="27218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점수 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smtClean="0"/>
                        <a:t>눈송이 수 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Coroutine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함수를 통해 생성된 눈송이</a:t>
                      </a:r>
                      <a:r>
                        <a:rPr lang="ko-KR" altLang="en-US" baseline="0" dirty="0" smtClean="0"/>
                        <a:t> 에다가 </a:t>
                      </a:r>
                      <a:r>
                        <a:rPr lang="en-US" altLang="ko-KR" baseline="0" dirty="0" smtClean="0"/>
                        <a:t>+1</a:t>
                      </a:r>
                      <a:r>
                        <a:rPr lang="ko-KR" altLang="en-US" baseline="0" dirty="0" smtClean="0"/>
                        <a:t>씩 값을 더하게 만들어 생성된 눈송이 만큼에 점수가 출력되게 구현한다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063079"/>
                  </a:ext>
                </a:extLst>
              </a:tr>
              <a:tr h="27218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방향 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smtClean="0"/>
                        <a:t>눈송이 수 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Coroutine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함수를 통해 생성된 눈송이 에다가 스피드 값과 벡터 값을 통해 눈송이가 움직이게 구현한다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161299"/>
                  </a:ext>
                </a:extLst>
              </a:tr>
              <a:tr h="272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오브젝트 삭제 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smtClean="0"/>
                        <a:t>눈송이 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If </a:t>
                      </a:r>
                      <a:r>
                        <a:rPr lang="ko-KR" altLang="en-US" dirty="0" smtClean="0"/>
                        <a:t>함수를 통해 특정 화면 값을 벗어</a:t>
                      </a:r>
                      <a:r>
                        <a:rPr lang="ko-KR" altLang="en-US" baseline="0" dirty="0" smtClean="0"/>
                        <a:t> 나게 되면 눈송이가 </a:t>
                      </a:r>
                      <a:r>
                        <a:rPr lang="en-US" altLang="ko-KR" baseline="0" dirty="0" smtClean="0"/>
                        <a:t>-1 </a:t>
                      </a:r>
                      <a:r>
                        <a:rPr lang="ko-KR" altLang="en-US" baseline="0" dirty="0" smtClean="0"/>
                        <a:t>씩 값을 받은 뒤에 삭제되게 구현한다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257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3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126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명세/기획서 작성 </vt:lpstr>
      <vt:lpstr>요구 기능 ( 기능 설명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명세/기획서 작성</dc:title>
  <dc:creator>YUHAN</dc:creator>
  <cp:lastModifiedBy>YUHAN</cp:lastModifiedBy>
  <cp:revision>6</cp:revision>
  <dcterms:created xsi:type="dcterms:W3CDTF">2024-03-06T04:45:57Z</dcterms:created>
  <dcterms:modified xsi:type="dcterms:W3CDTF">2024-03-06T05:11:17Z</dcterms:modified>
</cp:coreProperties>
</file>