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-144" y="13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9C419-CA7E-4A3F-A342-06E7113EEF2F}" type="datetimeFigureOut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9E0F9-F2F1-48B6-8D49-298576CF07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48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9C419-CA7E-4A3F-A342-06E7113EEF2F}" type="datetimeFigureOut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9E0F9-F2F1-48B6-8D49-298576CF07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4873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9C419-CA7E-4A3F-A342-06E7113EEF2F}" type="datetimeFigureOut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9E0F9-F2F1-48B6-8D49-298576CF07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220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9C419-CA7E-4A3F-A342-06E7113EEF2F}" type="datetimeFigureOut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9E0F9-F2F1-48B6-8D49-298576CF07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893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9C419-CA7E-4A3F-A342-06E7113EEF2F}" type="datetimeFigureOut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9E0F9-F2F1-48B6-8D49-298576CF07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438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9C419-CA7E-4A3F-A342-06E7113EEF2F}" type="datetimeFigureOut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9E0F9-F2F1-48B6-8D49-298576CF07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826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9C419-CA7E-4A3F-A342-06E7113EEF2F}" type="datetimeFigureOut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9E0F9-F2F1-48B6-8D49-298576CF07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3601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9C419-CA7E-4A3F-A342-06E7113EEF2F}" type="datetimeFigureOut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9E0F9-F2F1-48B6-8D49-298576CF07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3158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9C419-CA7E-4A3F-A342-06E7113EEF2F}" type="datetimeFigureOut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9E0F9-F2F1-48B6-8D49-298576CF07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134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9C419-CA7E-4A3F-A342-06E7113EEF2F}" type="datetimeFigureOut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9E0F9-F2F1-48B6-8D49-298576CF07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2017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9C419-CA7E-4A3F-A342-06E7113EEF2F}" type="datetimeFigureOut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9E0F9-F2F1-48B6-8D49-298576CF07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8047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9C419-CA7E-4A3F-A342-06E7113EEF2F}" type="datetimeFigureOut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9E0F9-F2F1-48B6-8D49-298576CF07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442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유한던전</a:t>
            </a:r>
            <a:r>
              <a:rPr lang="ko-KR" altLang="en-US" dirty="0" smtClean="0"/>
              <a:t> 순서도 만들기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202227043_(</a:t>
            </a:r>
            <a:r>
              <a:rPr lang="ko-KR" altLang="en-US" dirty="0" smtClean="0"/>
              <a:t>신성우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11662610" y="5967663"/>
            <a:ext cx="529390" cy="8903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6000" dirty="0" smtClean="0"/>
              <a:t>1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58943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/>
          <p:cNvSpPr txBox="1">
            <a:spLocks/>
          </p:cNvSpPr>
          <p:nvPr/>
        </p:nvSpPr>
        <p:spPr>
          <a:xfrm>
            <a:off x="11654589" y="6063915"/>
            <a:ext cx="529390" cy="8903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6000" dirty="0" smtClean="0"/>
              <a:t>2 </a:t>
            </a:r>
            <a:endParaRPr lang="ko-KR" altLang="en-US" sz="6000" dirty="0"/>
          </a:p>
        </p:txBody>
      </p:sp>
      <p:sp>
        <p:nvSpPr>
          <p:cNvPr id="14" name="순서도: 수행의 시작/종료 13"/>
          <p:cNvSpPr/>
          <p:nvPr/>
        </p:nvSpPr>
        <p:spPr>
          <a:xfrm>
            <a:off x="7725942" y="187760"/>
            <a:ext cx="1640305" cy="758511"/>
          </a:xfrm>
          <a:prstGeom prst="flowChartTermina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유한</a:t>
            </a:r>
            <a:endParaRPr lang="ko-KR" altLang="en-US" dirty="0"/>
          </a:p>
        </p:txBody>
      </p:sp>
      <p:sp>
        <p:nvSpPr>
          <p:cNvPr id="15" name="순서도: 처리 14"/>
          <p:cNvSpPr/>
          <p:nvPr/>
        </p:nvSpPr>
        <p:spPr>
          <a:xfrm>
            <a:off x="5271837" y="1389521"/>
            <a:ext cx="1640305" cy="758512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유한 </a:t>
            </a:r>
            <a:r>
              <a:rPr lang="en-US" altLang="ko-KR" dirty="0" smtClean="0">
                <a:solidFill>
                  <a:schemeClr val="tx1"/>
                </a:solidFill>
              </a:rPr>
              <a:t>MAP2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순서도: 판단 48"/>
          <p:cNvSpPr/>
          <p:nvPr/>
        </p:nvSpPr>
        <p:spPr>
          <a:xfrm>
            <a:off x="2817732" y="1261531"/>
            <a:ext cx="1640305" cy="984586"/>
          </a:xfrm>
          <a:prstGeom prst="flowChartDecision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1</a:t>
            </a:r>
            <a:r>
              <a:rPr lang="ko-KR" altLang="en-US" sz="1600" dirty="0" smtClean="0"/>
              <a:t>번  포탈  존재</a:t>
            </a:r>
            <a:endParaRPr lang="ko-KR" altLang="en-US" sz="1600" dirty="0"/>
          </a:p>
        </p:txBody>
      </p:sp>
      <p:cxnSp>
        <p:nvCxnSpPr>
          <p:cNvPr id="50" name="직선 화살표 연결선 49"/>
          <p:cNvCxnSpPr>
            <a:stCxn id="15" idx="1"/>
            <a:endCxn id="49" idx="3"/>
          </p:cNvCxnSpPr>
          <p:nvPr/>
        </p:nvCxnSpPr>
        <p:spPr>
          <a:xfrm flipH="1" flipV="1">
            <a:off x="4458037" y="1753824"/>
            <a:ext cx="813800" cy="14953"/>
          </a:xfrm>
          <a:prstGeom prst="straightConnector1">
            <a:avLst/>
          </a:prstGeom>
          <a:ln w="444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 59"/>
          <p:cNvCxnSpPr>
            <a:stCxn id="49" idx="0"/>
          </p:cNvCxnSpPr>
          <p:nvPr/>
        </p:nvCxnSpPr>
        <p:spPr>
          <a:xfrm rot="5400000" flipH="1" flipV="1">
            <a:off x="6019105" y="-1265459"/>
            <a:ext cx="145771" cy="4908211"/>
          </a:xfrm>
          <a:prstGeom prst="bentConnector2">
            <a:avLst/>
          </a:prstGeom>
          <a:ln w="444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>
            <a:stCxn id="49" idx="2"/>
            <a:endCxn id="79" idx="0"/>
          </p:cNvCxnSpPr>
          <p:nvPr/>
        </p:nvCxnSpPr>
        <p:spPr>
          <a:xfrm>
            <a:off x="3637885" y="2246117"/>
            <a:ext cx="0" cy="471831"/>
          </a:xfrm>
          <a:prstGeom prst="straightConnector1">
            <a:avLst/>
          </a:prstGeom>
          <a:ln w="444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3697209" y="3660521"/>
            <a:ext cx="60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YES</a:t>
            </a:r>
            <a:endParaRPr lang="ko-KR" altLang="en-US" sz="1200" dirty="0"/>
          </a:p>
        </p:txBody>
      </p:sp>
      <p:sp>
        <p:nvSpPr>
          <p:cNvPr id="79" name="순서도: 판단 78"/>
          <p:cNvSpPr/>
          <p:nvPr/>
        </p:nvSpPr>
        <p:spPr>
          <a:xfrm>
            <a:off x="2817732" y="2717948"/>
            <a:ext cx="1640305" cy="984586"/>
          </a:xfrm>
          <a:prstGeom prst="flowChartDecision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레벨 제한</a:t>
            </a:r>
            <a:endParaRPr lang="ko-KR" altLang="en-US" sz="1600" dirty="0"/>
          </a:p>
        </p:txBody>
      </p:sp>
      <p:cxnSp>
        <p:nvCxnSpPr>
          <p:cNvPr id="81" name="꺾인 연결선 80"/>
          <p:cNvCxnSpPr>
            <a:stCxn id="79" idx="1"/>
            <a:endCxn id="49" idx="1"/>
          </p:cNvCxnSpPr>
          <p:nvPr/>
        </p:nvCxnSpPr>
        <p:spPr>
          <a:xfrm rot="10800000">
            <a:off x="2817732" y="1753825"/>
            <a:ext cx="12700" cy="1456417"/>
          </a:xfrm>
          <a:prstGeom prst="bentConnector3">
            <a:avLst>
              <a:gd name="adj1" fmla="val 1800000"/>
            </a:avLst>
          </a:prstGeom>
          <a:ln w="444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2664676" y="2853580"/>
            <a:ext cx="60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No</a:t>
            </a:r>
            <a:endParaRPr lang="ko-KR" altLang="en-US" sz="1200" dirty="0"/>
          </a:p>
        </p:txBody>
      </p:sp>
      <p:sp>
        <p:nvSpPr>
          <p:cNvPr id="94" name="TextBox 93"/>
          <p:cNvSpPr txBox="1"/>
          <p:nvPr/>
        </p:nvSpPr>
        <p:spPr>
          <a:xfrm>
            <a:off x="3697209" y="1112522"/>
            <a:ext cx="60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No</a:t>
            </a:r>
            <a:endParaRPr lang="ko-KR" altLang="en-US" sz="1200" dirty="0"/>
          </a:p>
        </p:txBody>
      </p:sp>
      <p:cxnSp>
        <p:nvCxnSpPr>
          <p:cNvPr id="95" name="직선 화살표 연결선 94"/>
          <p:cNvCxnSpPr>
            <a:stCxn id="79" idx="2"/>
            <a:endCxn id="99" idx="0"/>
          </p:cNvCxnSpPr>
          <p:nvPr/>
        </p:nvCxnSpPr>
        <p:spPr>
          <a:xfrm flipH="1">
            <a:off x="3637884" y="3702534"/>
            <a:ext cx="1" cy="471831"/>
          </a:xfrm>
          <a:prstGeom prst="straightConnector1">
            <a:avLst/>
          </a:prstGeom>
          <a:ln w="444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순서도: 처리 98"/>
          <p:cNvSpPr/>
          <p:nvPr/>
        </p:nvSpPr>
        <p:spPr>
          <a:xfrm>
            <a:off x="2817731" y="4174365"/>
            <a:ext cx="1640305" cy="758512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유한</a:t>
            </a:r>
            <a:r>
              <a:rPr lang="en-US" altLang="ko-KR" dirty="0" smtClean="0">
                <a:solidFill>
                  <a:schemeClr val="tx1"/>
                </a:solidFill>
              </a:rPr>
              <a:t>MAP1 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3" name="직선 화살표 연결선 102"/>
          <p:cNvCxnSpPr>
            <a:stCxn id="99" idx="1"/>
          </p:cNvCxnSpPr>
          <p:nvPr/>
        </p:nvCxnSpPr>
        <p:spPr>
          <a:xfrm flipH="1">
            <a:off x="2336800" y="4553621"/>
            <a:ext cx="480931" cy="0"/>
          </a:xfrm>
          <a:prstGeom prst="straightConnector1">
            <a:avLst/>
          </a:prstGeom>
          <a:ln w="444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순서도: 판단 106"/>
          <p:cNvSpPr/>
          <p:nvPr/>
        </p:nvSpPr>
        <p:spPr>
          <a:xfrm>
            <a:off x="666257" y="4061328"/>
            <a:ext cx="1640305" cy="984586"/>
          </a:xfrm>
          <a:prstGeom prst="flowChartDecision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필드 몬스터 존재</a:t>
            </a:r>
            <a:endParaRPr lang="ko-KR" altLang="en-US" sz="1600" dirty="0"/>
          </a:p>
        </p:txBody>
      </p:sp>
      <p:cxnSp>
        <p:nvCxnSpPr>
          <p:cNvPr id="108" name="직선 화살표 연결선 107"/>
          <p:cNvCxnSpPr>
            <a:stCxn id="107" idx="0"/>
            <a:endCxn id="111" idx="2"/>
          </p:cNvCxnSpPr>
          <p:nvPr/>
        </p:nvCxnSpPr>
        <p:spPr>
          <a:xfrm flipV="1">
            <a:off x="1486410" y="3589496"/>
            <a:ext cx="0" cy="471832"/>
          </a:xfrm>
          <a:prstGeom prst="straightConnector1">
            <a:avLst/>
          </a:prstGeom>
          <a:ln w="444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순서도: 처리 110"/>
          <p:cNvSpPr/>
          <p:nvPr/>
        </p:nvSpPr>
        <p:spPr>
          <a:xfrm>
            <a:off x="666257" y="2830984"/>
            <a:ext cx="1640305" cy="758512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보상 아이템 존재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1486409" y="3769903"/>
            <a:ext cx="60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YES</a:t>
            </a:r>
            <a:endParaRPr lang="ko-KR" altLang="en-US" sz="1200" dirty="0"/>
          </a:p>
        </p:txBody>
      </p:sp>
      <p:cxnSp>
        <p:nvCxnSpPr>
          <p:cNvPr id="115" name="꺾인 연결선 114"/>
          <p:cNvCxnSpPr>
            <a:endCxn id="107" idx="1"/>
          </p:cNvCxnSpPr>
          <p:nvPr/>
        </p:nvCxnSpPr>
        <p:spPr>
          <a:xfrm rot="5400000">
            <a:off x="429369" y="1345107"/>
            <a:ext cx="3445402" cy="2971626"/>
          </a:xfrm>
          <a:prstGeom prst="bentConnector4">
            <a:avLst>
              <a:gd name="adj1" fmla="val -113"/>
              <a:gd name="adj2" fmla="val 107693"/>
            </a:avLst>
          </a:prstGeom>
          <a:ln w="444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361457" y="4655878"/>
            <a:ext cx="60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No</a:t>
            </a:r>
            <a:endParaRPr lang="ko-KR" altLang="en-US" sz="1200" dirty="0"/>
          </a:p>
        </p:txBody>
      </p:sp>
      <p:sp>
        <p:nvSpPr>
          <p:cNvPr id="162" name="순서도: 처리 161"/>
          <p:cNvSpPr/>
          <p:nvPr/>
        </p:nvSpPr>
        <p:spPr>
          <a:xfrm>
            <a:off x="7725942" y="1389521"/>
            <a:ext cx="1640305" cy="758512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유한 </a:t>
            </a:r>
            <a:r>
              <a:rPr lang="en-US" altLang="ko-KR" dirty="0" smtClean="0">
                <a:solidFill>
                  <a:schemeClr val="tx1"/>
                </a:solidFill>
              </a:rPr>
              <a:t>MAP3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64" name="직선 화살표 연결선 163"/>
          <p:cNvCxnSpPr>
            <a:stCxn id="14" idx="2"/>
            <a:endCxn id="162" idx="0"/>
          </p:cNvCxnSpPr>
          <p:nvPr/>
        </p:nvCxnSpPr>
        <p:spPr>
          <a:xfrm>
            <a:off x="8546095" y="946271"/>
            <a:ext cx="0" cy="443250"/>
          </a:xfrm>
          <a:prstGeom prst="straightConnector1">
            <a:avLst/>
          </a:prstGeom>
          <a:ln w="444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순서도: 판단 175"/>
          <p:cNvSpPr/>
          <p:nvPr/>
        </p:nvSpPr>
        <p:spPr>
          <a:xfrm>
            <a:off x="7725941" y="2538068"/>
            <a:ext cx="1640305" cy="984586"/>
          </a:xfrm>
          <a:prstGeom prst="flowChartDecision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2</a:t>
            </a:r>
            <a:r>
              <a:rPr lang="ko-KR" altLang="en-US" sz="1600" dirty="0" smtClean="0"/>
              <a:t>번  포탈  존재</a:t>
            </a:r>
            <a:endParaRPr lang="ko-KR" altLang="en-US" sz="1600" dirty="0"/>
          </a:p>
        </p:txBody>
      </p:sp>
      <p:cxnSp>
        <p:nvCxnSpPr>
          <p:cNvPr id="177" name="직선 화살표 연결선 176"/>
          <p:cNvCxnSpPr>
            <a:stCxn id="162" idx="2"/>
            <a:endCxn id="176" idx="0"/>
          </p:cNvCxnSpPr>
          <p:nvPr/>
        </p:nvCxnSpPr>
        <p:spPr>
          <a:xfrm flipH="1">
            <a:off x="8546094" y="2148033"/>
            <a:ext cx="1" cy="390035"/>
          </a:xfrm>
          <a:prstGeom prst="straightConnector1">
            <a:avLst/>
          </a:prstGeom>
          <a:ln w="444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꺾인 연결선 179"/>
          <p:cNvCxnSpPr>
            <a:stCxn id="234" idx="1"/>
            <a:endCxn id="15" idx="3"/>
          </p:cNvCxnSpPr>
          <p:nvPr/>
        </p:nvCxnSpPr>
        <p:spPr>
          <a:xfrm rot="10800000">
            <a:off x="6912143" y="1768778"/>
            <a:ext cx="813799" cy="2816085"/>
          </a:xfrm>
          <a:prstGeom prst="bentConnector3">
            <a:avLst>
              <a:gd name="adj1" fmla="val 50000"/>
            </a:avLst>
          </a:prstGeom>
          <a:ln w="444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/>
          <p:cNvSpPr txBox="1"/>
          <p:nvPr/>
        </p:nvSpPr>
        <p:spPr>
          <a:xfrm>
            <a:off x="8553822" y="3485775"/>
            <a:ext cx="60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YES</a:t>
            </a:r>
            <a:endParaRPr lang="ko-KR" altLang="en-US" sz="1200" dirty="0"/>
          </a:p>
        </p:txBody>
      </p:sp>
      <p:cxnSp>
        <p:nvCxnSpPr>
          <p:cNvPr id="184" name="꺾인 연결선 183"/>
          <p:cNvCxnSpPr>
            <a:stCxn id="176" idx="3"/>
            <a:endCxn id="162" idx="0"/>
          </p:cNvCxnSpPr>
          <p:nvPr/>
        </p:nvCxnSpPr>
        <p:spPr>
          <a:xfrm flipH="1" flipV="1">
            <a:off x="8546095" y="1389521"/>
            <a:ext cx="820151" cy="1640840"/>
          </a:xfrm>
          <a:prstGeom prst="bentConnector4">
            <a:avLst>
              <a:gd name="adj1" fmla="val -27873"/>
              <a:gd name="adj2" fmla="val 113932"/>
            </a:avLst>
          </a:prstGeom>
          <a:ln w="444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TextBox 186"/>
          <p:cNvSpPr txBox="1"/>
          <p:nvPr/>
        </p:nvSpPr>
        <p:spPr>
          <a:xfrm>
            <a:off x="9223550" y="2704802"/>
            <a:ext cx="60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No</a:t>
            </a:r>
            <a:endParaRPr lang="ko-KR" altLang="en-US" sz="1200" dirty="0"/>
          </a:p>
        </p:txBody>
      </p:sp>
      <p:sp>
        <p:nvSpPr>
          <p:cNvPr id="188" name="순서도: 판단 187"/>
          <p:cNvSpPr/>
          <p:nvPr/>
        </p:nvSpPr>
        <p:spPr>
          <a:xfrm>
            <a:off x="9944780" y="1276484"/>
            <a:ext cx="1640305" cy="984586"/>
          </a:xfrm>
          <a:prstGeom prst="flowChartDecision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필드</a:t>
            </a:r>
            <a:endParaRPr lang="en-US" altLang="ko-KR" sz="1600" dirty="0" smtClean="0"/>
          </a:p>
          <a:p>
            <a:pPr algn="ctr"/>
            <a:r>
              <a:rPr lang="ko-KR" altLang="en-US" sz="1600" dirty="0" err="1" smtClean="0"/>
              <a:t>몬스터존재</a:t>
            </a:r>
            <a:endParaRPr lang="ko-KR" altLang="en-US" sz="1600" dirty="0"/>
          </a:p>
        </p:txBody>
      </p:sp>
      <p:cxnSp>
        <p:nvCxnSpPr>
          <p:cNvPr id="200" name="직선 화살표 연결선 199"/>
          <p:cNvCxnSpPr>
            <a:stCxn id="162" idx="3"/>
            <a:endCxn id="188" idx="1"/>
          </p:cNvCxnSpPr>
          <p:nvPr/>
        </p:nvCxnSpPr>
        <p:spPr>
          <a:xfrm>
            <a:off x="9366247" y="1768777"/>
            <a:ext cx="578533" cy="0"/>
          </a:xfrm>
          <a:prstGeom prst="straightConnector1">
            <a:avLst/>
          </a:prstGeom>
          <a:ln w="444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순서도: 처리 202"/>
          <p:cNvSpPr/>
          <p:nvPr/>
        </p:nvSpPr>
        <p:spPr>
          <a:xfrm>
            <a:off x="9938426" y="2789605"/>
            <a:ext cx="1640305" cy="758512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보상 아이템 존재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04" name="직선 화살표 연결선 203"/>
          <p:cNvCxnSpPr>
            <a:stCxn id="188" idx="2"/>
            <a:endCxn id="203" idx="0"/>
          </p:cNvCxnSpPr>
          <p:nvPr/>
        </p:nvCxnSpPr>
        <p:spPr>
          <a:xfrm flipH="1">
            <a:off x="10758579" y="2261070"/>
            <a:ext cx="6354" cy="528535"/>
          </a:xfrm>
          <a:prstGeom prst="straightConnector1">
            <a:avLst/>
          </a:prstGeom>
          <a:ln w="444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순서도: 판단 215"/>
          <p:cNvSpPr/>
          <p:nvPr/>
        </p:nvSpPr>
        <p:spPr>
          <a:xfrm>
            <a:off x="5271836" y="2717947"/>
            <a:ext cx="1640305" cy="984586"/>
          </a:xfrm>
          <a:prstGeom prst="flowChartDecision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필드</a:t>
            </a:r>
            <a:endParaRPr lang="en-US" altLang="ko-KR" sz="1600" dirty="0" smtClean="0"/>
          </a:p>
          <a:p>
            <a:pPr algn="ctr"/>
            <a:r>
              <a:rPr lang="ko-KR" altLang="en-US" sz="1600" dirty="0" err="1" smtClean="0"/>
              <a:t>몬스터존재</a:t>
            </a:r>
            <a:endParaRPr lang="ko-KR" altLang="en-US" sz="1600" dirty="0"/>
          </a:p>
        </p:txBody>
      </p:sp>
      <p:sp>
        <p:nvSpPr>
          <p:cNvPr id="219" name="순서도: 처리 218"/>
          <p:cNvSpPr/>
          <p:nvPr/>
        </p:nvSpPr>
        <p:spPr>
          <a:xfrm>
            <a:off x="5265483" y="4174365"/>
            <a:ext cx="1640305" cy="758512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보상 아이템 존재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4" name="순서도: 판단 233"/>
          <p:cNvSpPr/>
          <p:nvPr/>
        </p:nvSpPr>
        <p:spPr>
          <a:xfrm>
            <a:off x="7725941" y="4092569"/>
            <a:ext cx="1640305" cy="984586"/>
          </a:xfrm>
          <a:prstGeom prst="flowChartDecision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레벨 제한</a:t>
            </a:r>
            <a:endParaRPr lang="ko-KR" altLang="en-US" sz="1600" dirty="0"/>
          </a:p>
        </p:txBody>
      </p:sp>
      <p:cxnSp>
        <p:nvCxnSpPr>
          <p:cNvPr id="242" name="직선 화살표 연결선 241"/>
          <p:cNvCxnSpPr>
            <a:stCxn id="216" idx="2"/>
            <a:endCxn id="219" idx="0"/>
          </p:cNvCxnSpPr>
          <p:nvPr/>
        </p:nvCxnSpPr>
        <p:spPr>
          <a:xfrm flipH="1">
            <a:off x="6085636" y="3702533"/>
            <a:ext cx="6353" cy="471832"/>
          </a:xfrm>
          <a:prstGeom prst="straightConnector1">
            <a:avLst/>
          </a:prstGeom>
          <a:ln w="444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직선 화살표 연결선 254"/>
          <p:cNvCxnSpPr>
            <a:stCxn id="176" idx="2"/>
            <a:endCxn id="234" idx="0"/>
          </p:cNvCxnSpPr>
          <p:nvPr/>
        </p:nvCxnSpPr>
        <p:spPr>
          <a:xfrm>
            <a:off x="8546094" y="3522654"/>
            <a:ext cx="0" cy="569915"/>
          </a:xfrm>
          <a:prstGeom prst="straightConnector1">
            <a:avLst/>
          </a:prstGeom>
          <a:ln w="444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직선 화살표 연결선 259"/>
          <p:cNvCxnSpPr>
            <a:stCxn id="15" idx="2"/>
            <a:endCxn id="216" idx="0"/>
          </p:cNvCxnSpPr>
          <p:nvPr/>
        </p:nvCxnSpPr>
        <p:spPr>
          <a:xfrm flipH="1">
            <a:off x="6091989" y="2148033"/>
            <a:ext cx="1" cy="569914"/>
          </a:xfrm>
          <a:prstGeom prst="straightConnector1">
            <a:avLst/>
          </a:prstGeom>
          <a:ln w="444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꺾인 연결선 268"/>
          <p:cNvCxnSpPr>
            <a:stCxn id="234" idx="3"/>
            <a:endCxn id="162" idx="0"/>
          </p:cNvCxnSpPr>
          <p:nvPr/>
        </p:nvCxnSpPr>
        <p:spPr>
          <a:xfrm flipH="1" flipV="1">
            <a:off x="8546095" y="1389521"/>
            <a:ext cx="820151" cy="3195341"/>
          </a:xfrm>
          <a:prstGeom prst="bentConnector4">
            <a:avLst>
              <a:gd name="adj1" fmla="val -27873"/>
              <a:gd name="adj2" fmla="val 107154"/>
            </a:avLst>
          </a:prstGeom>
          <a:ln w="444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TextBox 273"/>
          <p:cNvSpPr txBox="1"/>
          <p:nvPr/>
        </p:nvSpPr>
        <p:spPr>
          <a:xfrm>
            <a:off x="9267815" y="4278690"/>
            <a:ext cx="60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No</a:t>
            </a:r>
            <a:endParaRPr lang="ko-KR" altLang="en-US" sz="1200" dirty="0"/>
          </a:p>
        </p:txBody>
      </p:sp>
      <p:sp>
        <p:nvSpPr>
          <p:cNvPr id="275" name="TextBox 274"/>
          <p:cNvSpPr txBox="1"/>
          <p:nvPr/>
        </p:nvSpPr>
        <p:spPr>
          <a:xfrm>
            <a:off x="7371927" y="4307863"/>
            <a:ext cx="60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YES</a:t>
            </a:r>
            <a:endParaRPr lang="ko-KR" altLang="en-US" sz="1200" dirty="0"/>
          </a:p>
        </p:txBody>
      </p:sp>
      <p:sp>
        <p:nvSpPr>
          <p:cNvPr id="276" name="TextBox 275"/>
          <p:cNvSpPr txBox="1"/>
          <p:nvPr/>
        </p:nvSpPr>
        <p:spPr>
          <a:xfrm>
            <a:off x="6085634" y="3922828"/>
            <a:ext cx="60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YES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88127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54</Words>
  <Application>Microsoft Office PowerPoint</Application>
  <PresentationFormat>와이드스크린</PresentationFormat>
  <Paragraphs>31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유한던전 순서도 만들기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유한던전 순서도 만들기</dc:title>
  <dc:creator>YUHAN</dc:creator>
  <cp:lastModifiedBy>YUHAN</cp:lastModifiedBy>
  <cp:revision>6</cp:revision>
  <dcterms:created xsi:type="dcterms:W3CDTF">2024-03-20T05:05:39Z</dcterms:created>
  <dcterms:modified xsi:type="dcterms:W3CDTF">2024-03-20T05:41:19Z</dcterms:modified>
</cp:coreProperties>
</file>