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C87-8FB5-4205-B083-4D7CFCC380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5A24-9EAC-4D46-A382-60D876383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9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C87-8FB5-4205-B083-4D7CFCC380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5A24-9EAC-4D46-A382-60D876383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7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C87-8FB5-4205-B083-4D7CFCC380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5A24-9EAC-4D46-A382-60D876383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76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C87-8FB5-4205-B083-4D7CFCC380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5A24-9EAC-4D46-A382-60D876383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C87-8FB5-4205-B083-4D7CFCC380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5A24-9EAC-4D46-A382-60D876383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C87-8FB5-4205-B083-4D7CFCC380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5A24-9EAC-4D46-A382-60D876383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0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C87-8FB5-4205-B083-4D7CFCC380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5A24-9EAC-4D46-A382-60D876383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9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C87-8FB5-4205-B083-4D7CFCC380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5A24-9EAC-4D46-A382-60D876383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6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C87-8FB5-4205-B083-4D7CFCC380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5A24-9EAC-4D46-A382-60D876383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C87-8FB5-4205-B083-4D7CFCC380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5A24-9EAC-4D46-A382-60D876383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C87-8FB5-4205-B083-4D7CFCC380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5A24-9EAC-4D46-A382-60D876383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5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0C87-8FB5-4205-B083-4D7CFCC38019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5A24-9EAC-4D46-A382-60D876383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6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모두의 참견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73840" y="6277150"/>
            <a:ext cx="630477" cy="544077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266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73840" y="6277150"/>
            <a:ext cx="630477" cy="544077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2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59603" y="1430415"/>
            <a:ext cx="11357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모두의 참견의 </a:t>
            </a:r>
            <a:r>
              <a:rPr lang="ko-KR" altLang="en-US" sz="2400" dirty="0" err="1" smtClean="0"/>
              <a:t>규칙서</a:t>
            </a:r>
            <a:r>
              <a:rPr lang="ko-KR" altLang="en-US" sz="2400" dirty="0" smtClean="0"/>
              <a:t> 에 작성 되어있는 플레이어들의 </a:t>
            </a:r>
            <a:r>
              <a:rPr lang="ko-KR" altLang="en-US" sz="2400" dirty="0" err="1" smtClean="0"/>
              <a:t>상의하에</a:t>
            </a:r>
            <a:r>
              <a:rPr lang="ko-KR" altLang="en-US" sz="2400" dirty="0" smtClean="0"/>
              <a:t> 자유롭게 </a:t>
            </a:r>
            <a:r>
              <a:rPr lang="en-US" altLang="ko-KR" sz="2400" dirty="0" smtClean="0"/>
              <a:t>180</a:t>
            </a:r>
            <a:r>
              <a:rPr lang="ko-KR" altLang="en-US" sz="2400" dirty="0" smtClean="0"/>
              <a:t>초 또는 </a:t>
            </a:r>
            <a:r>
              <a:rPr lang="en-US" altLang="ko-KR" sz="2400" dirty="0" smtClean="0"/>
              <a:t>300</a:t>
            </a:r>
            <a:r>
              <a:rPr lang="ko-KR" altLang="en-US" sz="2400" dirty="0" smtClean="0"/>
              <a:t>초 중 선택하여 사용 하도록 되어있는데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상황에 따라 찬성과 반대에 많은 의견을 나누기 힘든 내용들이 나올 때 약간에 </a:t>
            </a:r>
            <a:r>
              <a:rPr lang="ko-KR" altLang="en-US" sz="2400" dirty="0" err="1" smtClean="0"/>
              <a:t>루즈해지는</a:t>
            </a:r>
            <a:r>
              <a:rPr lang="ko-KR" altLang="en-US" sz="2400" dirty="0" smtClean="0"/>
              <a:t> 부분이 </a:t>
            </a:r>
            <a:r>
              <a:rPr lang="ko-KR" altLang="en-US" sz="2400" dirty="0" err="1" smtClean="0"/>
              <a:t>나올수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있기떄문에</a:t>
            </a:r>
            <a:r>
              <a:rPr lang="ko-KR" altLang="en-US" sz="2400" dirty="0" smtClean="0"/>
              <a:t> 시간 제한을 </a:t>
            </a:r>
            <a:r>
              <a:rPr lang="en-US" altLang="ko-KR" sz="2400" dirty="0" smtClean="0"/>
              <a:t>90</a:t>
            </a:r>
            <a:r>
              <a:rPr lang="ko-KR" altLang="en-US" sz="2400" dirty="0" smtClean="0"/>
              <a:t>초 또는 </a:t>
            </a:r>
            <a:r>
              <a:rPr lang="en-US" altLang="ko-KR" sz="2400" dirty="0" smtClean="0"/>
              <a:t>180</a:t>
            </a:r>
            <a:r>
              <a:rPr lang="ko-KR" altLang="en-US" sz="2400" dirty="0" smtClean="0"/>
              <a:t>초로 줄이거나 카드를 뽑은 </a:t>
            </a:r>
            <a:r>
              <a:rPr lang="ko-KR" altLang="en-US" sz="2400" dirty="0" err="1" smtClean="0"/>
              <a:t>지목자</a:t>
            </a:r>
            <a:r>
              <a:rPr lang="ko-KR" altLang="en-US" sz="2400" dirty="0" smtClean="0"/>
              <a:t> 또는 </a:t>
            </a:r>
            <a:r>
              <a:rPr lang="ko-KR" altLang="en-US" sz="2400" dirty="0" err="1" smtClean="0"/>
              <a:t>참견자들에</a:t>
            </a:r>
            <a:r>
              <a:rPr lang="ko-KR" altLang="en-US" sz="2400" dirty="0" smtClean="0"/>
              <a:t> 의견을 통해 취소 할 수 있는 게임 규칙을 만들면 더욱 더 재미있는 게임 진행이 될 거 같습니다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시간제한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077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모두의 참견 / 리뷰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모두의 참견 / 리뷰</dc:title>
  <dc:creator>YUHAN</dc:creator>
  <cp:lastModifiedBy>YUHAN</cp:lastModifiedBy>
  <cp:revision>4</cp:revision>
  <dcterms:created xsi:type="dcterms:W3CDTF">2024-04-03T04:48:07Z</dcterms:created>
  <dcterms:modified xsi:type="dcterms:W3CDTF">2024-04-03T05:17:43Z</dcterms:modified>
</cp:coreProperties>
</file>