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05164-9170-4A41-9481-E8461D82D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EDAA62-01A0-8541-92EB-38B4603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B79EC-8545-A04F-8FB6-D4900901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BD1C5-6589-7D40-A969-28EA4BCB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81911-BC4B-4D44-A783-FB3007A1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BEEEB-7A9C-0140-A08D-2669549C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B07DAA-98B9-BE41-8DE5-956AC173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3069A-E837-7149-8F4F-BB475716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5AE6E-4BBE-CB46-A0DA-73701FB6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9F27A-15AA-C64F-9B0C-5F74A6F0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2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F725B8-A3E2-2B49-BFDE-C90C1A99E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2650F3-132D-274E-BA41-CE35C020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ABE27-3E1A-9A43-BC2D-97044CF0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1762B-BBC3-D541-9CFE-9C0D61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61B09-80A5-5241-81DD-684C4E44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FDB69-0A87-7C4A-BEB7-D61567EE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E8CFD-48EB-1D4D-8142-038D33A1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3F7E0C-10E5-4044-A202-04D6052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896A7-B1CD-5840-B664-79B8E2E7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FF347A-CE80-1147-95CD-B952258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4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0FF78-7BDE-7842-83F2-6B374FF1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14474-0E1A-3C40-84EB-7D2DCDE8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7C647-94B2-5649-9874-4B056A41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61DB45-5A17-BA49-A4DE-9E8F2585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17F5F-728A-D94D-A78D-0950EC3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9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9D1B8-95EB-9249-BCB2-F9FB327E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718A4-F1EF-884F-A3FF-0652832B9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84C1E-5CFF-984D-BF2A-91452A02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04CE8D-FDA6-8B47-9891-19E8CBA3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2FD72B-0EC8-3445-83B0-3832279A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3CAB0A-D825-1B49-B02B-5AD487E6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4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8D885-F923-9540-8336-7900B703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D3CFFA-05E5-9B4D-8594-9AEA9360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8E6338-6DBC-0F4E-977E-D0F2CB99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E88C6C-3136-0346-8B8E-1A7553EB2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53053D-3F22-BE42-B9F0-AC61D3DE1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5E578F-3A05-834F-B933-1D411678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DB41CE-33EE-AA4A-9D5A-74CB476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6EF9E0-910C-CD4C-B867-02C47E4F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1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D7954-D1EE-BD46-B85A-CEEFBED7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801921-FE51-614E-90C6-3A9E8E57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CA1328-FB3C-0A4A-B0EC-FD961A0B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2934D7-DEE7-6E41-AE0E-18BFBCAB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3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BD1934-F19F-B24E-B21F-C11DD9C5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46C304-742E-4645-B0F8-2F266D1D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013D9F-CDCD-4247-B528-0A6B126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B1219-8B0A-564E-B3AD-A255EE0D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F464A-EF1D-574B-96D3-76A281B9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1FF29E-C284-A04F-9A04-B28EA8CE4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8B1183-BCDE-F04A-B7C6-D0BB7C5B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B4777E-F192-4A44-A12B-664A9A39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503D8-1520-A742-8D5F-3EDC0B5E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A8FFE-BDA6-854E-9189-3FC14222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20481-E24E-114E-B05E-41EA673D0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C3562F-EFEF-9F43-B120-0D37F49A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239724-E178-E349-AA7A-4113504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8B23C5-60AD-DC49-87F7-34A702D0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21F1C3-7EED-9349-944E-D6271F98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9EF0B2-D920-8B4B-920B-48C4E43A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79F58E-66AC-4541-A870-3BDB9F90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913845-881C-FE41-A93A-341A7E4D4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CB32-73BB-A748-8BA6-17412CA1A74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6DF80-3B43-7E4A-A560-FF16AB96E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42F03-D20F-874A-955E-E01BEB832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0628-F3EF-EC44-AD3B-D2D3212F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F971937-8080-0D49-B7A8-95ED64808FEF}"/>
              </a:ext>
            </a:extLst>
          </p:cNvPr>
          <p:cNvGrpSpPr/>
          <p:nvPr/>
        </p:nvGrpSpPr>
        <p:grpSpPr>
          <a:xfrm>
            <a:off x="1302499" y="217827"/>
            <a:ext cx="7734414" cy="6148249"/>
            <a:chOff x="2437435" y="1309465"/>
            <a:chExt cx="6139406" cy="418980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943A2FE-060E-0D46-A8E5-7D6438D67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58"/>
            <a:stretch/>
          </p:blipFill>
          <p:spPr>
            <a:xfrm>
              <a:off x="2437435" y="1309465"/>
              <a:ext cx="6139406" cy="4189805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CF3587D-E644-994C-A31E-60637B971DF3}"/>
                </a:ext>
              </a:extLst>
            </p:cNvPr>
            <p:cNvSpPr/>
            <p:nvPr/>
          </p:nvSpPr>
          <p:spPr>
            <a:xfrm>
              <a:off x="5231757" y="1435261"/>
              <a:ext cx="555585" cy="486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71AF67F-8C12-AF4A-953C-3725157988BB}"/>
                </a:ext>
              </a:extLst>
            </p:cNvPr>
            <p:cNvSpPr/>
            <p:nvPr/>
          </p:nvSpPr>
          <p:spPr>
            <a:xfrm>
              <a:off x="5129514" y="4851722"/>
              <a:ext cx="555585" cy="486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0979CB-E0CF-C64C-819A-322630D0A5C5}"/>
              </a:ext>
            </a:extLst>
          </p:cNvPr>
          <p:cNvSpPr txBox="1"/>
          <p:nvPr/>
        </p:nvSpPr>
        <p:spPr>
          <a:xfrm>
            <a:off x="5014011" y="2763946"/>
            <a:ext cx="71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98B6A3-85FC-AE4A-98D4-F8762B91CF5B}"/>
              </a:ext>
            </a:extLst>
          </p:cNvPr>
          <p:cNvSpPr txBox="1"/>
          <p:nvPr/>
        </p:nvSpPr>
        <p:spPr>
          <a:xfrm>
            <a:off x="6148696" y="2771768"/>
            <a:ext cx="71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ラ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A2A882-9FB4-A04B-B5D8-0253C281E3C5}"/>
              </a:ext>
            </a:extLst>
          </p:cNvPr>
          <p:cNvSpPr txBox="1"/>
          <p:nvPr/>
        </p:nvSpPr>
        <p:spPr>
          <a:xfrm>
            <a:off x="7324586" y="2760251"/>
            <a:ext cx="71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ソ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E8E10C-FE37-A947-9A56-71115FF9ECB8}"/>
              </a:ext>
            </a:extLst>
          </p:cNvPr>
          <p:cNvSpPr txBox="1"/>
          <p:nvPr/>
        </p:nvSpPr>
        <p:spPr>
          <a:xfrm>
            <a:off x="8201089" y="2760251"/>
            <a:ext cx="120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ファ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8A95F9-E912-A349-BAE8-372C876D83EB}"/>
              </a:ext>
            </a:extLst>
          </p:cNvPr>
          <p:cNvSpPr txBox="1"/>
          <p:nvPr/>
        </p:nvSpPr>
        <p:spPr>
          <a:xfrm>
            <a:off x="4814087" y="5436355"/>
            <a:ext cx="71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67FA85-4218-5542-990F-184F191B32F4}"/>
              </a:ext>
            </a:extLst>
          </p:cNvPr>
          <p:cNvSpPr txBox="1"/>
          <p:nvPr/>
        </p:nvSpPr>
        <p:spPr>
          <a:xfrm>
            <a:off x="7138556" y="5436355"/>
            <a:ext cx="71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/>
              <a:t>ド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470DD6F-2C72-704E-8511-0535C9C789B7}"/>
              </a:ext>
            </a:extLst>
          </p:cNvPr>
          <p:cNvCxnSpPr>
            <a:cxnSpLocks/>
          </p:cNvCxnSpPr>
          <p:nvPr/>
        </p:nvCxnSpPr>
        <p:spPr>
          <a:xfrm>
            <a:off x="8159114" y="1004897"/>
            <a:ext cx="0" cy="5016233"/>
          </a:xfrm>
          <a:prstGeom prst="line">
            <a:avLst/>
          </a:prstGeom>
          <a:ln w="12700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A4484FC-D0D7-2B42-86AC-E552F93EC786}"/>
              </a:ext>
            </a:extLst>
          </p:cNvPr>
          <p:cNvSpPr/>
          <p:nvPr/>
        </p:nvSpPr>
        <p:spPr>
          <a:xfrm>
            <a:off x="4749496" y="2749147"/>
            <a:ext cx="4421012" cy="553333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34A1A2D-BE36-6443-9C0B-45036FA30A22}"/>
              </a:ext>
            </a:extLst>
          </p:cNvPr>
          <p:cNvCxnSpPr>
            <a:cxnSpLocks/>
          </p:cNvCxnSpPr>
          <p:nvPr/>
        </p:nvCxnSpPr>
        <p:spPr>
          <a:xfrm flipH="1">
            <a:off x="9194165" y="3023127"/>
            <a:ext cx="4364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7BA59C-A9EB-3148-9D4E-54FB8417215A}"/>
              </a:ext>
            </a:extLst>
          </p:cNvPr>
          <p:cNvSpPr txBox="1"/>
          <p:nvPr/>
        </p:nvSpPr>
        <p:spPr>
          <a:xfrm>
            <a:off x="9560086" y="27717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rgbClr val="0070C0"/>
                </a:solidFill>
              </a:rPr>
              <a:t>音階表記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CC0E861-A551-6044-B805-CE6F1B22C6E5}"/>
              </a:ext>
            </a:extLst>
          </p:cNvPr>
          <p:cNvCxnSpPr>
            <a:cxnSpLocks/>
          </p:cNvCxnSpPr>
          <p:nvPr/>
        </p:nvCxnSpPr>
        <p:spPr>
          <a:xfrm>
            <a:off x="8159114" y="1145894"/>
            <a:ext cx="1471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4249A7-67D1-FB40-8115-E2840025BD00}"/>
              </a:ext>
            </a:extLst>
          </p:cNvPr>
          <p:cNvSpPr txBox="1"/>
          <p:nvPr/>
        </p:nvSpPr>
        <p:spPr>
          <a:xfrm>
            <a:off x="9560086" y="8535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rgbClr val="FF0000"/>
                </a:solidFill>
              </a:rPr>
              <a:t>再生位置</a:t>
            </a:r>
          </a:p>
        </p:txBody>
      </p:sp>
    </p:spTree>
    <p:extLst>
      <p:ext uri="{BB962C8B-B14F-4D97-AF65-F5344CB8AC3E}">
        <p14:creationId xmlns:p14="http://schemas.microsoft.com/office/powerpoint/2010/main" val="37298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彩美</dc:creator>
  <cp:lastModifiedBy>増田　彩美</cp:lastModifiedBy>
  <cp:revision>5</cp:revision>
  <cp:lastPrinted>2018-08-23T05:57:46Z</cp:lastPrinted>
  <dcterms:created xsi:type="dcterms:W3CDTF">2018-08-16T06:41:48Z</dcterms:created>
  <dcterms:modified xsi:type="dcterms:W3CDTF">2018-08-23T07:37:14Z</dcterms:modified>
</cp:coreProperties>
</file>