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62" autoAdjust="0"/>
    <p:restoredTop sz="95026" autoAdjust="0"/>
  </p:normalViewPr>
  <p:slideViewPr>
    <p:cSldViewPr>
      <p:cViewPr>
        <p:scale>
          <a:sx n="100" d="100"/>
          <a:sy n="100" d="100"/>
        </p:scale>
        <p:origin x="638" y="-518"/>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3/30/2019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3/30/2019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355898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12747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285791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3093887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185674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3/30/2019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(March 03,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13980</TotalTime>
  <Words>529</Words>
  <Application>Microsoft Office PowerPoint</Application>
  <PresentationFormat>On-screen Show (4:3)</PresentationFormat>
  <Paragraphs>77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Tuttle, Cameron</cp:lastModifiedBy>
  <cp:revision>1681</cp:revision>
  <cp:lastPrinted>2016-01-30T16:23:56Z</cp:lastPrinted>
  <dcterms:created xsi:type="dcterms:W3CDTF">2015-01-20T17:19:00Z</dcterms:created>
  <dcterms:modified xsi:type="dcterms:W3CDTF">2019-03-30T19:44:50Z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nfoFinished">
    <vt:lpwstr>True</vt:lpwstr>
  </property>
</Properties>
</file>