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320" r:id="rId3"/>
    <p:sldId id="311" r:id="rId4"/>
    <p:sldId id="256" r:id="rId5"/>
    <p:sldId id="269" r:id="rId6"/>
    <p:sldId id="328" r:id="rId7"/>
    <p:sldId id="271" r:id="rId8"/>
    <p:sldId id="272" r:id="rId9"/>
    <p:sldId id="321" r:id="rId10"/>
    <p:sldId id="326" r:id="rId11"/>
    <p:sldId id="327" r:id="rId12"/>
    <p:sldId id="267" r:id="rId13"/>
    <p:sldId id="322" r:id="rId14"/>
    <p:sldId id="323" r:id="rId15"/>
    <p:sldId id="32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802" autoAdjust="0"/>
    <p:restoredTop sz="96802" autoAdjust="0"/>
  </p:normalViewPr>
  <p:slideViewPr>
    <p:cSldViewPr>
      <p:cViewPr>
        <p:scale>
          <a:sx n="75" d="100"/>
          <a:sy n="75" d="100"/>
        </p:scale>
        <p:origin x="-1704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5B4-FE1E-4FA2-89DD-8D3832C486AF}" type="datetimeFigureOut">
              <a:rPr lang="ko-KR" altLang="en-US" smtClean="0"/>
              <a:t>2016-06-24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F282-C884-49F3-B95C-28031B9E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5B4-FE1E-4FA2-89DD-8D3832C486AF}" type="datetimeFigureOut">
              <a:rPr lang="ko-KR" altLang="en-US" smtClean="0"/>
              <a:t>2016-06-24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F282-C884-49F3-B95C-28031B9E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6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5B4-FE1E-4FA2-89DD-8D3832C486AF}" type="datetimeFigureOut">
              <a:rPr lang="ko-KR" altLang="en-US" smtClean="0"/>
              <a:t>2016-06-24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F282-C884-49F3-B95C-28031B9E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94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5B4-FE1E-4FA2-89DD-8D3832C486AF}" type="datetimeFigureOut">
              <a:rPr lang="ko-KR" altLang="en-US" smtClean="0"/>
              <a:t>2016-06-24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F282-C884-49F3-B95C-28031B9E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7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5B4-FE1E-4FA2-89DD-8D3832C486AF}" type="datetimeFigureOut">
              <a:rPr lang="ko-KR" altLang="en-US" smtClean="0"/>
              <a:t>2016-06-24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F282-C884-49F3-B95C-28031B9E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3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5B4-FE1E-4FA2-89DD-8D3832C486AF}" type="datetimeFigureOut">
              <a:rPr lang="ko-KR" altLang="en-US" smtClean="0"/>
              <a:t>2016-06-24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F282-C884-49F3-B95C-28031B9E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6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5B4-FE1E-4FA2-89DD-8D3832C486AF}" type="datetimeFigureOut">
              <a:rPr lang="ko-KR" altLang="en-US" smtClean="0"/>
              <a:t>2016-06-24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F282-C884-49F3-B95C-28031B9E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69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5B4-FE1E-4FA2-89DD-8D3832C486AF}" type="datetimeFigureOut">
              <a:rPr lang="ko-KR" altLang="en-US" smtClean="0"/>
              <a:t>2016-06-24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F282-C884-49F3-B95C-28031B9E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84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5B4-FE1E-4FA2-89DD-8D3832C486AF}" type="datetimeFigureOut">
              <a:rPr lang="ko-KR" altLang="en-US" smtClean="0"/>
              <a:t>2016-06-24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F282-C884-49F3-B95C-28031B9E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5B4-FE1E-4FA2-89DD-8D3832C486AF}" type="datetimeFigureOut">
              <a:rPr lang="ko-KR" altLang="en-US" smtClean="0"/>
              <a:t>2016-06-24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F282-C884-49F3-B95C-28031B9E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00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5B4-FE1E-4FA2-89DD-8D3832C486AF}" type="datetimeFigureOut">
              <a:rPr lang="ko-KR" altLang="en-US" smtClean="0"/>
              <a:t>2016-06-24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F282-C884-49F3-B95C-28031B9E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6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A5B4-FE1E-4FA2-89DD-8D3832C486AF}" type="datetimeFigureOut">
              <a:rPr lang="ko-KR" altLang="en-US" smtClean="0"/>
              <a:t>2016-06-24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3F282-C884-49F3-B95C-28031B9E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5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대학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202868"/>
            <a:ext cx="9252520" cy="387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59832" y="1202868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대딩</a:t>
            </a:r>
            <a:endParaRPr lang="ko-KR" altLang="en-US" sz="9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3995" y="3535848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조장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오재현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조원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박제현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하희경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39218" y="2852936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대학</a:t>
            </a:r>
            <a:r>
              <a:rPr lang="ko-KR" altLang="en-US" dirty="0"/>
              <a:t>생</a:t>
            </a:r>
            <a:r>
              <a:rPr lang="ko-KR" altLang="en-US" dirty="0" smtClean="0"/>
              <a:t>들을 위한 공동구매 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6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7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5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" y="0"/>
            <a:ext cx="914325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5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5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72817"/>
            <a:ext cx="9144000" cy="31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92066"/>
            <a:ext cx="5535725" cy="135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6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03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59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3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5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5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7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820"/>
            <a:ext cx="9143999" cy="685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4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6</Words>
  <Application>Microsoft Office PowerPoint</Application>
  <PresentationFormat>화면 슬라이드 쇼(4:3)</PresentationFormat>
  <Paragraphs>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60</cp:revision>
  <dcterms:created xsi:type="dcterms:W3CDTF">2016-03-17T04:50:54Z</dcterms:created>
  <dcterms:modified xsi:type="dcterms:W3CDTF">2016-06-24T05:36:50Z</dcterms:modified>
</cp:coreProperties>
</file>