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D8FD4-8B10-21CD-0D16-6601A2B4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9F8E8-A5E3-EC6B-2462-390D27C7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4DB5B-7237-FF58-01CA-48F6510F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745EF-A6CC-EA12-3DAD-63C3673E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76DE4-6AB5-3A62-DE75-F82852E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8FFA5-2884-1CB8-D82A-A61A06A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9FE2A-FC3A-EAD8-321B-9F2F1546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F50A8-7320-19C5-89F6-1249CA23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1AE41-6A22-16F0-0E39-8CA03281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41E428-FDBB-4657-4E4E-3642BD2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7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539E4E-4F9D-DDD5-7C9F-5DBB10784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92BD97-AC3F-C1A4-4820-E9BFF413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ABB91-85A7-F0CA-A149-401DC074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8F7D2-B432-3094-0859-A08FA678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0A6F8-F882-A4F3-C5D4-CAC72D2C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3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3287-5EAA-E662-1BE2-CF20F88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ADA58-A4F4-476A-7036-2B9355B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E261C-1622-C7E5-E017-D3F2A090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D9ABE-3FC2-80DC-4954-3DA0D907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09F20-B715-5447-C6EA-000FC70B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1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738C0-D9A5-CD84-305E-BF987F1C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C81E8-088B-03A1-D4D0-BC2A9FFA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2B7D9-DB60-31D6-7162-03FEB70D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E1CCE-5863-7B2B-FF82-646AE42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FBA7F-8071-41AF-C64D-FAFE178E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6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922A-BFE8-2F28-86C2-B514266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F79E0-F45E-8937-74E2-21369D95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E29A5A-9AFF-64A3-92B3-82038A3D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5A027-E467-8AF8-1682-1463B9A1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5850B-01D5-8C69-B18D-044B0D6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94BF82-A12E-6CF8-185F-D86830D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2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6E5A1-DBB2-9EF3-A3AE-AD4E7FCD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10D25-5E43-5846-2F16-AE330E91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E53CE5-7E29-9278-5189-829D5EDB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191A9-0C8A-DE9F-4E0D-9B2E89C5F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2F53ED-684C-5401-026E-A44520E49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BB8306-75F0-D4CB-1F7D-58BC6953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7E2CBA-2FFD-F338-CED9-1B7913C0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C34E84-A98E-A96C-3576-FDA2EA9A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5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3A00C-6FCA-6A75-0423-BFE23DA4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FA2D3F-B561-F575-7FB2-1334664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6735AF-CE05-E027-BEFB-685B0C9C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8E38B6-943B-4EE8-412F-76A7B890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91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7F56D-6AEF-A8F8-878E-500BC3D8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B0C60B-AF70-DF9D-D763-08E136F5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C12C5-7987-D09D-1386-2A1E01FF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6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93F2-1D5A-0168-0C3D-8CBBC669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B379E-3405-7B24-6638-BCF3483A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16560C-2D41-7C66-2BAA-4C9681B0C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6F20A-B7A1-17E5-06D3-74C423F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A730E-E4FE-2C85-2581-A2BA9314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FECF7-A26C-9481-3584-BF6F4E2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23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99BEA-6D4A-66A2-58A2-A94D578B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71F192-91C3-0D73-08D8-C0992EB7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1F48DC-C255-F4D0-784F-0C526B44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93FC84-16CF-BCA0-8C62-7B17E80F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397E3-5148-AD23-75A3-BBFFD09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10DDFD-6AF0-3E60-72B1-22CFB0C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1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82F930-C5F8-9876-8CEA-3FCE2E90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8F49A-E735-645B-ECB7-E8FD9A94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66136-C9DD-9264-3B1C-E887AEB0C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2F36-C91B-4EC0-B4C9-88FB75222053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9FF41-932A-BE86-723E-FA1C0860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879C6-ED81-DFFC-8FA3-95E19A8D2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B0F3-77C9-48CB-9D40-6DA64C95A3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9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E933-AB2C-4B84-6F67-65103DAB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s-MX" sz="5400" dirty="0"/>
              <a:t>Unidad2_Desafio2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28939-0ACE-0122-FA34-73DE615E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Omar Arturo Moctezuma </a:t>
            </a:r>
            <a:r>
              <a:rPr lang="es-MX"/>
              <a:t>Padron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DB5336-2FBB-75F3-CA3B-B22D6BE710B0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https://drive.google.com/file/d/1-RKLtleBn5nsmRGpdZ92WuMhtVhssxsy/view?usp=sharing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40777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270"/>
    </mc:Choice>
    <mc:Fallback xmlns="">
      <p:transition spd="slow" advTm="46227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Unidad2_Desafio2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Dulce Silva</dc:creator>
  <cp:lastModifiedBy>Dulce Silva</cp:lastModifiedBy>
  <cp:revision>3</cp:revision>
  <dcterms:created xsi:type="dcterms:W3CDTF">2022-09-30T06:42:54Z</dcterms:created>
  <dcterms:modified xsi:type="dcterms:W3CDTF">2022-09-30T07:30:04Z</dcterms:modified>
</cp:coreProperties>
</file>