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9" autoAdjust="0"/>
    <p:restoredTop sz="94660"/>
  </p:normalViewPr>
  <p:slideViewPr>
    <p:cSldViewPr snapToGrid="0">
      <p:cViewPr varScale="1">
        <p:scale>
          <a:sx n="102" d="100"/>
          <a:sy n="102" d="100"/>
        </p:scale>
        <p:origin x="150"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F912C45-7CC6-4B2A-AC43-89633C6020E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F1CF0D1-E304-458E-AF4A-23A4854708FC}">
      <dgm:prSet/>
      <dgm:spPr/>
      <dgm:t>
        <a:bodyPr/>
        <a:lstStyle/>
        <a:p>
          <a:r>
            <a:rPr lang="es-ES"/>
            <a:t>Restaurant list gathered from goiko grill web page</a:t>
          </a:r>
          <a:endParaRPr lang="en-US"/>
        </a:p>
      </dgm:t>
    </dgm:pt>
    <dgm:pt modelId="{93C27623-0762-4B2B-970C-F01BB01555EC}" type="parTrans" cxnId="{3766D2F3-23F3-4528-81BF-AF2235E44B4B}">
      <dgm:prSet/>
      <dgm:spPr/>
      <dgm:t>
        <a:bodyPr/>
        <a:lstStyle/>
        <a:p>
          <a:endParaRPr lang="en-US"/>
        </a:p>
      </dgm:t>
    </dgm:pt>
    <dgm:pt modelId="{384B1848-F675-43DE-9696-E72865A53895}" type="sibTrans" cxnId="{3766D2F3-23F3-4528-81BF-AF2235E44B4B}">
      <dgm:prSet/>
      <dgm:spPr/>
      <dgm:t>
        <a:bodyPr/>
        <a:lstStyle/>
        <a:p>
          <a:endParaRPr lang="en-US"/>
        </a:p>
      </dgm:t>
    </dgm:pt>
    <dgm:pt modelId="{53DA336A-6030-4A0F-B4A2-C8C8029C31CC}">
      <dgm:prSet/>
      <dgm:spPr/>
      <dgm:t>
        <a:bodyPr/>
        <a:lstStyle/>
        <a:p>
          <a:r>
            <a:rPr lang="es-ES"/>
            <a:t>Geo location for those restaurants collected manually</a:t>
          </a:r>
          <a:endParaRPr lang="en-US"/>
        </a:p>
      </dgm:t>
    </dgm:pt>
    <dgm:pt modelId="{972F879E-575F-4C32-AC2B-F77DE1B3D602}" type="parTrans" cxnId="{31C78484-A25C-4095-AD3E-55E42DC0D875}">
      <dgm:prSet/>
      <dgm:spPr/>
      <dgm:t>
        <a:bodyPr/>
        <a:lstStyle/>
        <a:p>
          <a:endParaRPr lang="en-US"/>
        </a:p>
      </dgm:t>
    </dgm:pt>
    <dgm:pt modelId="{33E647F8-518D-4EAF-BB47-07EB2E233AEB}" type="sibTrans" cxnId="{31C78484-A25C-4095-AD3E-55E42DC0D875}">
      <dgm:prSet/>
      <dgm:spPr/>
      <dgm:t>
        <a:bodyPr/>
        <a:lstStyle/>
        <a:p>
          <a:endParaRPr lang="en-US"/>
        </a:p>
      </dgm:t>
    </dgm:pt>
    <dgm:pt modelId="{6D10853D-54BD-42F8-BCCF-B232A93B467F}">
      <dgm:prSet/>
      <dgm:spPr/>
      <dgm:t>
        <a:bodyPr/>
        <a:lstStyle/>
        <a:p>
          <a:r>
            <a:rPr lang="es-ES"/>
            <a:t>Venues data gathered with the foursquare api</a:t>
          </a:r>
          <a:endParaRPr lang="en-US"/>
        </a:p>
      </dgm:t>
    </dgm:pt>
    <dgm:pt modelId="{A34B4DC8-4DAF-43E1-9075-DAEDE85045D2}" type="parTrans" cxnId="{C77021FF-3024-497B-AF7F-04C555164F99}">
      <dgm:prSet/>
      <dgm:spPr/>
      <dgm:t>
        <a:bodyPr/>
        <a:lstStyle/>
        <a:p>
          <a:endParaRPr lang="en-US"/>
        </a:p>
      </dgm:t>
    </dgm:pt>
    <dgm:pt modelId="{88BE9184-4319-4D82-AC99-51B19B896266}" type="sibTrans" cxnId="{C77021FF-3024-497B-AF7F-04C555164F99}">
      <dgm:prSet/>
      <dgm:spPr/>
      <dgm:t>
        <a:bodyPr/>
        <a:lstStyle/>
        <a:p>
          <a:endParaRPr lang="en-US"/>
        </a:p>
      </dgm:t>
    </dgm:pt>
    <dgm:pt modelId="{55458769-DB88-4C39-A560-56B802C5CA59}" type="pres">
      <dgm:prSet presAssocID="{7F912C45-7CC6-4B2A-AC43-89633C6020E1}" presName="root" presStyleCnt="0">
        <dgm:presLayoutVars>
          <dgm:dir/>
          <dgm:resizeHandles val="exact"/>
        </dgm:presLayoutVars>
      </dgm:prSet>
      <dgm:spPr/>
    </dgm:pt>
    <dgm:pt modelId="{C21E73B5-656A-455F-B8D1-53332CF24A18}" type="pres">
      <dgm:prSet presAssocID="{AF1CF0D1-E304-458E-AF4A-23A4854708FC}" presName="compNode" presStyleCnt="0"/>
      <dgm:spPr/>
    </dgm:pt>
    <dgm:pt modelId="{A9DFBA47-FBA2-4D0D-B1BC-C28741F192FB}" type="pres">
      <dgm:prSet presAssocID="{AF1CF0D1-E304-458E-AF4A-23A4854708FC}" presName="bgRect" presStyleLbl="bgShp" presStyleIdx="0" presStyleCnt="3"/>
      <dgm:spPr/>
    </dgm:pt>
    <dgm:pt modelId="{F0639879-1724-49B5-8397-AA81ECB09B4F}" type="pres">
      <dgm:prSet presAssocID="{AF1CF0D1-E304-458E-AF4A-23A4854708F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E5333145-1691-45E3-95AD-3DB9159C74F6}" type="pres">
      <dgm:prSet presAssocID="{AF1CF0D1-E304-458E-AF4A-23A4854708FC}" presName="spaceRect" presStyleCnt="0"/>
      <dgm:spPr/>
    </dgm:pt>
    <dgm:pt modelId="{E8EC0369-A9E7-4502-A824-D0FDC7D1557D}" type="pres">
      <dgm:prSet presAssocID="{AF1CF0D1-E304-458E-AF4A-23A4854708FC}" presName="parTx" presStyleLbl="revTx" presStyleIdx="0" presStyleCnt="3">
        <dgm:presLayoutVars>
          <dgm:chMax val="0"/>
          <dgm:chPref val="0"/>
        </dgm:presLayoutVars>
      </dgm:prSet>
      <dgm:spPr/>
    </dgm:pt>
    <dgm:pt modelId="{48A8309D-CFFA-4B59-B933-BC3E1FF50194}" type="pres">
      <dgm:prSet presAssocID="{384B1848-F675-43DE-9696-E72865A53895}" presName="sibTrans" presStyleCnt="0"/>
      <dgm:spPr/>
    </dgm:pt>
    <dgm:pt modelId="{3798D536-CE13-496F-A0C6-32298D8BD692}" type="pres">
      <dgm:prSet presAssocID="{53DA336A-6030-4A0F-B4A2-C8C8029C31CC}" presName="compNode" presStyleCnt="0"/>
      <dgm:spPr/>
    </dgm:pt>
    <dgm:pt modelId="{A274F5C5-405B-4BC3-9D40-63DBE082D4F8}" type="pres">
      <dgm:prSet presAssocID="{53DA336A-6030-4A0F-B4A2-C8C8029C31CC}" presName="bgRect" presStyleLbl="bgShp" presStyleIdx="1" presStyleCnt="3"/>
      <dgm:spPr/>
    </dgm:pt>
    <dgm:pt modelId="{F346D529-C8B5-4359-AE22-96F3FEBDA2BA}" type="pres">
      <dgm:prSet presAssocID="{53DA336A-6030-4A0F-B4A2-C8C8029C31C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cador"/>
        </a:ext>
      </dgm:extLst>
    </dgm:pt>
    <dgm:pt modelId="{9DD84B5F-9FD0-4093-B9F5-4286B3D9AF6F}" type="pres">
      <dgm:prSet presAssocID="{53DA336A-6030-4A0F-B4A2-C8C8029C31CC}" presName="spaceRect" presStyleCnt="0"/>
      <dgm:spPr/>
    </dgm:pt>
    <dgm:pt modelId="{E61AA936-974E-4A51-8236-9F02CAC93683}" type="pres">
      <dgm:prSet presAssocID="{53DA336A-6030-4A0F-B4A2-C8C8029C31CC}" presName="parTx" presStyleLbl="revTx" presStyleIdx="1" presStyleCnt="3">
        <dgm:presLayoutVars>
          <dgm:chMax val="0"/>
          <dgm:chPref val="0"/>
        </dgm:presLayoutVars>
      </dgm:prSet>
      <dgm:spPr/>
    </dgm:pt>
    <dgm:pt modelId="{DD75FB62-0F77-4B96-A03D-8F74EC3368CD}" type="pres">
      <dgm:prSet presAssocID="{33E647F8-518D-4EAF-BB47-07EB2E233AEB}" presName="sibTrans" presStyleCnt="0"/>
      <dgm:spPr/>
    </dgm:pt>
    <dgm:pt modelId="{578AE641-64A6-4C7F-9E2F-5427D87C1935}" type="pres">
      <dgm:prSet presAssocID="{6D10853D-54BD-42F8-BCCF-B232A93B467F}" presName="compNode" presStyleCnt="0"/>
      <dgm:spPr/>
    </dgm:pt>
    <dgm:pt modelId="{D92DAD93-23A5-445D-B89C-915CCD22717D}" type="pres">
      <dgm:prSet presAssocID="{6D10853D-54BD-42F8-BCCF-B232A93B467F}" presName="bgRect" presStyleLbl="bgShp" presStyleIdx="2" presStyleCnt="3"/>
      <dgm:spPr/>
    </dgm:pt>
    <dgm:pt modelId="{99831691-D979-4E4F-9908-388BF393D859}" type="pres">
      <dgm:prSet presAssocID="{6D10853D-54BD-42F8-BCCF-B232A93B467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se de datos"/>
        </a:ext>
      </dgm:extLst>
    </dgm:pt>
    <dgm:pt modelId="{A7E3B637-82A1-4E81-BF43-9C008069C449}" type="pres">
      <dgm:prSet presAssocID="{6D10853D-54BD-42F8-BCCF-B232A93B467F}" presName="spaceRect" presStyleCnt="0"/>
      <dgm:spPr/>
    </dgm:pt>
    <dgm:pt modelId="{F3CC7CB4-9374-40B6-8CD5-1894811C6459}" type="pres">
      <dgm:prSet presAssocID="{6D10853D-54BD-42F8-BCCF-B232A93B467F}" presName="parTx" presStyleLbl="revTx" presStyleIdx="2" presStyleCnt="3">
        <dgm:presLayoutVars>
          <dgm:chMax val="0"/>
          <dgm:chPref val="0"/>
        </dgm:presLayoutVars>
      </dgm:prSet>
      <dgm:spPr/>
    </dgm:pt>
  </dgm:ptLst>
  <dgm:cxnLst>
    <dgm:cxn modelId="{29981214-E064-4149-A8D5-AC75EB1833FD}" type="presOf" srcId="{7F912C45-7CC6-4B2A-AC43-89633C6020E1}" destId="{55458769-DB88-4C39-A560-56B802C5CA59}" srcOrd="0" destOrd="0" presId="urn:microsoft.com/office/officeart/2018/2/layout/IconVerticalSolidList"/>
    <dgm:cxn modelId="{77808B45-44F1-43CD-A241-7EBE1D36E214}" type="presOf" srcId="{AF1CF0D1-E304-458E-AF4A-23A4854708FC}" destId="{E8EC0369-A9E7-4502-A824-D0FDC7D1557D}" srcOrd="0" destOrd="0" presId="urn:microsoft.com/office/officeart/2018/2/layout/IconVerticalSolidList"/>
    <dgm:cxn modelId="{9EE18459-4469-4714-8F6C-ECC729AEA119}" type="presOf" srcId="{6D10853D-54BD-42F8-BCCF-B232A93B467F}" destId="{F3CC7CB4-9374-40B6-8CD5-1894811C6459}" srcOrd="0" destOrd="0" presId="urn:microsoft.com/office/officeart/2018/2/layout/IconVerticalSolidList"/>
    <dgm:cxn modelId="{31C78484-A25C-4095-AD3E-55E42DC0D875}" srcId="{7F912C45-7CC6-4B2A-AC43-89633C6020E1}" destId="{53DA336A-6030-4A0F-B4A2-C8C8029C31CC}" srcOrd="1" destOrd="0" parTransId="{972F879E-575F-4C32-AC2B-F77DE1B3D602}" sibTransId="{33E647F8-518D-4EAF-BB47-07EB2E233AEB}"/>
    <dgm:cxn modelId="{911DAAD3-F141-43AF-9153-36C0B061C349}" type="presOf" srcId="{53DA336A-6030-4A0F-B4A2-C8C8029C31CC}" destId="{E61AA936-974E-4A51-8236-9F02CAC93683}" srcOrd="0" destOrd="0" presId="urn:microsoft.com/office/officeart/2018/2/layout/IconVerticalSolidList"/>
    <dgm:cxn modelId="{3766D2F3-23F3-4528-81BF-AF2235E44B4B}" srcId="{7F912C45-7CC6-4B2A-AC43-89633C6020E1}" destId="{AF1CF0D1-E304-458E-AF4A-23A4854708FC}" srcOrd="0" destOrd="0" parTransId="{93C27623-0762-4B2B-970C-F01BB01555EC}" sibTransId="{384B1848-F675-43DE-9696-E72865A53895}"/>
    <dgm:cxn modelId="{C77021FF-3024-497B-AF7F-04C555164F99}" srcId="{7F912C45-7CC6-4B2A-AC43-89633C6020E1}" destId="{6D10853D-54BD-42F8-BCCF-B232A93B467F}" srcOrd="2" destOrd="0" parTransId="{A34B4DC8-4DAF-43E1-9075-DAEDE85045D2}" sibTransId="{88BE9184-4319-4D82-AC99-51B19B896266}"/>
    <dgm:cxn modelId="{34158358-F072-453E-92B3-D4CD02479D6A}" type="presParOf" srcId="{55458769-DB88-4C39-A560-56B802C5CA59}" destId="{C21E73B5-656A-455F-B8D1-53332CF24A18}" srcOrd="0" destOrd="0" presId="urn:microsoft.com/office/officeart/2018/2/layout/IconVerticalSolidList"/>
    <dgm:cxn modelId="{EBC78699-DAB0-4440-8F33-942C25638C50}" type="presParOf" srcId="{C21E73B5-656A-455F-B8D1-53332CF24A18}" destId="{A9DFBA47-FBA2-4D0D-B1BC-C28741F192FB}" srcOrd="0" destOrd="0" presId="urn:microsoft.com/office/officeart/2018/2/layout/IconVerticalSolidList"/>
    <dgm:cxn modelId="{D909B563-CA71-4D4C-AC14-21AD23D5D7E0}" type="presParOf" srcId="{C21E73B5-656A-455F-B8D1-53332CF24A18}" destId="{F0639879-1724-49B5-8397-AA81ECB09B4F}" srcOrd="1" destOrd="0" presId="urn:microsoft.com/office/officeart/2018/2/layout/IconVerticalSolidList"/>
    <dgm:cxn modelId="{CD656694-7053-45EC-A27C-D425FDC2303A}" type="presParOf" srcId="{C21E73B5-656A-455F-B8D1-53332CF24A18}" destId="{E5333145-1691-45E3-95AD-3DB9159C74F6}" srcOrd="2" destOrd="0" presId="urn:microsoft.com/office/officeart/2018/2/layout/IconVerticalSolidList"/>
    <dgm:cxn modelId="{1DCDD094-CA9C-40B7-8ADE-6F0E7D75F82A}" type="presParOf" srcId="{C21E73B5-656A-455F-B8D1-53332CF24A18}" destId="{E8EC0369-A9E7-4502-A824-D0FDC7D1557D}" srcOrd="3" destOrd="0" presId="urn:microsoft.com/office/officeart/2018/2/layout/IconVerticalSolidList"/>
    <dgm:cxn modelId="{279F6A46-0746-45AA-A7B5-3DAA24A29EB1}" type="presParOf" srcId="{55458769-DB88-4C39-A560-56B802C5CA59}" destId="{48A8309D-CFFA-4B59-B933-BC3E1FF50194}" srcOrd="1" destOrd="0" presId="urn:microsoft.com/office/officeart/2018/2/layout/IconVerticalSolidList"/>
    <dgm:cxn modelId="{D0F53D5A-E440-4A7E-A540-255EC0745C2F}" type="presParOf" srcId="{55458769-DB88-4C39-A560-56B802C5CA59}" destId="{3798D536-CE13-496F-A0C6-32298D8BD692}" srcOrd="2" destOrd="0" presId="urn:microsoft.com/office/officeart/2018/2/layout/IconVerticalSolidList"/>
    <dgm:cxn modelId="{E08EB64D-7ED4-4869-9B7C-002CDBDEB3A2}" type="presParOf" srcId="{3798D536-CE13-496F-A0C6-32298D8BD692}" destId="{A274F5C5-405B-4BC3-9D40-63DBE082D4F8}" srcOrd="0" destOrd="0" presId="urn:microsoft.com/office/officeart/2018/2/layout/IconVerticalSolidList"/>
    <dgm:cxn modelId="{41C5BCCE-C95C-4676-94C6-9B9A58595B50}" type="presParOf" srcId="{3798D536-CE13-496F-A0C6-32298D8BD692}" destId="{F346D529-C8B5-4359-AE22-96F3FEBDA2BA}" srcOrd="1" destOrd="0" presId="urn:microsoft.com/office/officeart/2018/2/layout/IconVerticalSolidList"/>
    <dgm:cxn modelId="{D3CC310D-3548-4D95-88B8-AB82E8EC1703}" type="presParOf" srcId="{3798D536-CE13-496F-A0C6-32298D8BD692}" destId="{9DD84B5F-9FD0-4093-B9F5-4286B3D9AF6F}" srcOrd="2" destOrd="0" presId="urn:microsoft.com/office/officeart/2018/2/layout/IconVerticalSolidList"/>
    <dgm:cxn modelId="{0AE81671-5689-4A0E-9DA5-58F2291033D2}" type="presParOf" srcId="{3798D536-CE13-496F-A0C6-32298D8BD692}" destId="{E61AA936-974E-4A51-8236-9F02CAC93683}" srcOrd="3" destOrd="0" presId="urn:microsoft.com/office/officeart/2018/2/layout/IconVerticalSolidList"/>
    <dgm:cxn modelId="{6AB6E56D-81E3-497D-BD4A-1B264886E1BE}" type="presParOf" srcId="{55458769-DB88-4C39-A560-56B802C5CA59}" destId="{DD75FB62-0F77-4B96-A03D-8F74EC3368CD}" srcOrd="3" destOrd="0" presId="urn:microsoft.com/office/officeart/2018/2/layout/IconVerticalSolidList"/>
    <dgm:cxn modelId="{FE01DC7D-780E-4949-BDFC-71B271FFAA0F}" type="presParOf" srcId="{55458769-DB88-4C39-A560-56B802C5CA59}" destId="{578AE641-64A6-4C7F-9E2F-5427D87C1935}" srcOrd="4" destOrd="0" presId="urn:microsoft.com/office/officeart/2018/2/layout/IconVerticalSolidList"/>
    <dgm:cxn modelId="{317F9BCF-EC0E-4DA5-AC81-97A41DE45DE5}" type="presParOf" srcId="{578AE641-64A6-4C7F-9E2F-5427D87C1935}" destId="{D92DAD93-23A5-445D-B89C-915CCD22717D}" srcOrd="0" destOrd="0" presId="urn:microsoft.com/office/officeart/2018/2/layout/IconVerticalSolidList"/>
    <dgm:cxn modelId="{33566F89-1064-4977-ACA0-3BE4076F30FE}" type="presParOf" srcId="{578AE641-64A6-4C7F-9E2F-5427D87C1935}" destId="{99831691-D979-4E4F-9908-388BF393D859}" srcOrd="1" destOrd="0" presId="urn:microsoft.com/office/officeart/2018/2/layout/IconVerticalSolidList"/>
    <dgm:cxn modelId="{2C3A1799-5327-4BBE-88AC-8AE54822D732}" type="presParOf" srcId="{578AE641-64A6-4C7F-9E2F-5427D87C1935}" destId="{A7E3B637-82A1-4E81-BF43-9C008069C449}" srcOrd="2" destOrd="0" presId="urn:microsoft.com/office/officeart/2018/2/layout/IconVerticalSolidList"/>
    <dgm:cxn modelId="{170F3338-3748-4E05-BD6B-513C6AC40830}" type="presParOf" srcId="{578AE641-64A6-4C7F-9E2F-5427D87C1935}" destId="{F3CC7CB4-9374-40B6-8CD5-1894811C64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C8DDFA-7EB5-4EDF-BF7F-C6077954084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21E233D-7D92-403A-9536-CCA343317C5B}">
      <dgm:prSet/>
      <dgm:spPr/>
      <dgm:t>
        <a:bodyPr/>
        <a:lstStyle/>
        <a:p>
          <a:r>
            <a:rPr lang="es-ES"/>
            <a:t>We have been able to cluster the data into 4 different cateogires</a:t>
          </a:r>
          <a:endParaRPr lang="en-US"/>
        </a:p>
      </dgm:t>
    </dgm:pt>
    <dgm:pt modelId="{27648CDE-9CB7-4CD8-B153-83E9E9CE2EF7}" type="parTrans" cxnId="{D932D60A-5D6F-436A-81C8-27BB850C3281}">
      <dgm:prSet/>
      <dgm:spPr/>
      <dgm:t>
        <a:bodyPr/>
        <a:lstStyle/>
        <a:p>
          <a:endParaRPr lang="en-US"/>
        </a:p>
      </dgm:t>
    </dgm:pt>
    <dgm:pt modelId="{2957312B-4D66-4BA9-A035-620277D70346}" type="sibTrans" cxnId="{D932D60A-5D6F-436A-81C8-27BB850C3281}">
      <dgm:prSet/>
      <dgm:spPr/>
      <dgm:t>
        <a:bodyPr/>
        <a:lstStyle/>
        <a:p>
          <a:endParaRPr lang="en-US"/>
        </a:p>
      </dgm:t>
    </dgm:pt>
    <dgm:pt modelId="{A1878836-2C7B-4B1C-BF89-71A49B58BBA1}">
      <dgm:prSet/>
      <dgm:spPr/>
      <dgm:t>
        <a:bodyPr/>
        <a:lstStyle/>
        <a:p>
          <a:r>
            <a:rPr lang="es-ES"/>
            <a:t>We have been able to determine which type of restaurant is abailable in each city</a:t>
          </a:r>
          <a:endParaRPr lang="en-US"/>
        </a:p>
      </dgm:t>
    </dgm:pt>
    <dgm:pt modelId="{1991C3CE-5380-4A55-9B59-9EA68F571F71}" type="parTrans" cxnId="{97439857-00A8-4D59-85FD-E883C9405212}">
      <dgm:prSet/>
      <dgm:spPr/>
      <dgm:t>
        <a:bodyPr/>
        <a:lstStyle/>
        <a:p>
          <a:endParaRPr lang="en-US"/>
        </a:p>
      </dgm:t>
    </dgm:pt>
    <dgm:pt modelId="{9EBEA9CC-0C79-4413-8504-E597B7F16FC5}" type="sibTrans" cxnId="{97439857-00A8-4D59-85FD-E883C9405212}">
      <dgm:prSet/>
      <dgm:spPr/>
      <dgm:t>
        <a:bodyPr/>
        <a:lstStyle/>
        <a:p>
          <a:endParaRPr lang="en-US"/>
        </a:p>
      </dgm:t>
    </dgm:pt>
    <dgm:pt modelId="{FE490AD2-D089-49A7-8D10-72E57A95B97F}">
      <dgm:prSet/>
      <dgm:spPr/>
      <dgm:t>
        <a:bodyPr/>
        <a:lstStyle/>
        <a:p>
          <a:r>
            <a:rPr lang="es-ES"/>
            <a:t>Further data (profitability) is needed to determine which are the most succesful types of restaurant and therefore help on the expansion</a:t>
          </a:r>
          <a:endParaRPr lang="en-US"/>
        </a:p>
      </dgm:t>
    </dgm:pt>
    <dgm:pt modelId="{DDBBEE49-200C-4D8E-90C1-00D1FF4DDCF5}" type="parTrans" cxnId="{CC0EDE97-758C-49E9-82EE-3D7F51DB7BE8}">
      <dgm:prSet/>
      <dgm:spPr/>
      <dgm:t>
        <a:bodyPr/>
        <a:lstStyle/>
        <a:p>
          <a:endParaRPr lang="en-US"/>
        </a:p>
      </dgm:t>
    </dgm:pt>
    <dgm:pt modelId="{7F4A67E4-B8C5-4194-86F5-11DD37E25DC1}" type="sibTrans" cxnId="{CC0EDE97-758C-49E9-82EE-3D7F51DB7BE8}">
      <dgm:prSet/>
      <dgm:spPr/>
      <dgm:t>
        <a:bodyPr/>
        <a:lstStyle/>
        <a:p>
          <a:endParaRPr lang="en-US"/>
        </a:p>
      </dgm:t>
    </dgm:pt>
    <dgm:pt modelId="{96DCCDDA-1665-4955-9952-7DAF67737C62}" type="pres">
      <dgm:prSet presAssocID="{C2C8DDFA-7EB5-4EDF-BF7F-C60779540843}" presName="root" presStyleCnt="0">
        <dgm:presLayoutVars>
          <dgm:dir/>
          <dgm:resizeHandles val="exact"/>
        </dgm:presLayoutVars>
      </dgm:prSet>
      <dgm:spPr/>
    </dgm:pt>
    <dgm:pt modelId="{82C4EA3F-8E15-4415-BE2E-726AFAF0EAB4}" type="pres">
      <dgm:prSet presAssocID="{B21E233D-7D92-403A-9536-CCA343317C5B}" presName="compNode" presStyleCnt="0"/>
      <dgm:spPr/>
    </dgm:pt>
    <dgm:pt modelId="{8A4B58C8-CBED-4593-9F3E-4B267F4E8AF2}" type="pres">
      <dgm:prSet presAssocID="{B21E233D-7D92-403A-9536-CCA343317C5B}" presName="bgRect" presStyleLbl="bgShp" presStyleIdx="0" presStyleCnt="3"/>
      <dgm:spPr/>
    </dgm:pt>
    <dgm:pt modelId="{0D6329CA-C161-4536-8CA7-36941EC58FE2}" type="pres">
      <dgm:prSet presAssocID="{B21E233D-7D92-403A-9536-CCA343317C5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C4410544-B829-40C5-BFEC-60246E5124A1}" type="pres">
      <dgm:prSet presAssocID="{B21E233D-7D92-403A-9536-CCA343317C5B}" presName="spaceRect" presStyleCnt="0"/>
      <dgm:spPr/>
    </dgm:pt>
    <dgm:pt modelId="{6342AFD2-1602-4073-9B0A-EFE96DCA0AD1}" type="pres">
      <dgm:prSet presAssocID="{B21E233D-7D92-403A-9536-CCA343317C5B}" presName="parTx" presStyleLbl="revTx" presStyleIdx="0" presStyleCnt="3">
        <dgm:presLayoutVars>
          <dgm:chMax val="0"/>
          <dgm:chPref val="0"/>
        </dgm:presLayoutVars>
      </dgm:prSet>
      <dgm:spPr/>
    </dgm:pt>
    <dgm:pt modelId="{1A833892-F532-464A-951D-1A01F5B54335}" type="pres">
      <dgm:prSet presAssocID="{2957312B-4D66-4BA9-A035-620277D70346}" presName="sibTrans" presStyleCnt="0"/>
      <dgm:spPr/>
    </dgm:pt>
    <dgm:pt modelId="{65217757-4544-4394-B767-14064083DCD9}" type="pres">
      <dgm:prSet presAssocID="{A1878836-2C7B-4B1C-BF89-71A49B58BBA1}" presName="compNode" presStyleCnt="0"/>
      <dgm:spPr/>
    </dgm:pt>
    <dgm:pt modelId="{4759989B-3CED-4A05-8827-092E16B790F3}" type="pres">
      <dgm:prSet presAssocID="{A1878836-2C7B-4B1C-BF89-71A49B58BBA1}" presName="bgRect" presStyleLbl="bgShp" presStyleIdx="1" presStyleCnt="3"/>
      <dgm:spPr/>
    </dgm:pt>
    <dgm:pt modelId="{5FE38B56-96B4-41D4-B36C-FF2A59F27A4D}" type="pres">
      <dgm:prSet presAssocID="{A1878836-2C7B-4B1C-BF89-71A49B58BBA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82A000CC-FA86-4F74-B9F3-0931F0D4953C}" type="pres">
      <dgm:prSet presAssocID="{A1878836-2C7B-4B1C-BF89-71A49B58BBA1}" presName="spaceRect" presStyleCnt="0"/>
      <dgm:spPr/>
    </dgm:pt>
    <dgm:pt modelId="{0C54F526-7E77-4A70-8A2D-76ED7CB0D787}" type="pres">
      <dgm:prSet presAssocID="{A1878836-2C7B-4B1C-BF89-71A49B58BBA1}" presName="parTx" presStyleLbl="revTx" presStyleIdx="1" presStyleCnt="3">
        <dgm:presLayoutVars>
          <dgm:chMax val="0"/>
          <dgm:chPref val="0"/>
        </dgm:presLayoutVars>
      </dgm:prSet>
      <dgm:spPr/>
    </dgm:pt>
    <dgm:pt modelId="{374A4579-152F-4D71-907E-47F5F1AA80C3}" type="pres">
      <dgm:prSet presAssocID="{9EBEA9CC-0C79-4413-8504-E597B7F16FC5}" presName="sibTrans" presStyleCnt="0"/>
      <dgm:spPr/>
    </dgm:pt>
    <dgm:pt modelId="{EF11A660-8E6C-49F8-A892-F31F47C5CF6F}" type="pres">
      <dgm:prSet presAssocID="{FE490AD2-D089-49A7-8D10-72E57A95B97F}" presName="compNode" presStyleCnt="0"/>
      <dgm:spPr/>
    </dgm:pt>
    <dgm:pt modelId="{53FDC560-14C9-4687-A5B0-941357F20E03}" type="pres">
      <dgm:prSet presAssocID="{FE490AD2-D089-49A7-8D10-72E57A95B97F}" presName="bgRect" presStyleLbl="bgShp" presStyleIdx="2" presStyleCnt="3"/>
      <dgm:spPr/>
    </dgm:pt>
    <dgm:pt modelId="{84BFFCF9-FD4C-4024-8D9D-9065BAC3C3CA}" type="pres">
      <dgm:prSet presAssocID="{FE490AD2-D089-49A7-8D10-72E57A95B97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ólar"/>
        </a:ext>
      </dgm:extLst>
    </dgm:pt>
    <dgm:pt modelId="{8D69A856-F385-4379-AE6D-63E359530A90}" type="pres">
      <dgm:prSet presAssocID="{FE490AD2-D089-49A7-8D10-72E57A95B97F}" presName="spaceRect" presStyleCnt="0"/>
      <dgm:spPr/>
    </dgm:pt>
    <dgm:pt modelId="{D33D1E5D-8E55-4509-A34D-3BF77C717018}" type="pres">
      <dgm:prSet presAssocID="{FE490AD2-D089-49A7-8D10-72E57A95B97F}" presName="parTx" presStyleLbl="revTx" presStyleIdx="2" presStyleCnt="3">
        <dgm:presLayoutVars>
          <dgm:chMax val="0"/>
          <dgm:chPref val="0"/>
        </dgm:presLayoutVars>
      </dgm:prSet>
      <dgm:spPr/>
    </dgm:pt>
  </dgm:ptLst>
  <dgm:cxnLst>
    <dgm:cxn modelId="{D932D60A-5D6F-436A-81C8-27BB850C3281}" srcId="{C2C8DDFA-7EB5-4EDF-BF7F-C60779540843}" destId="{B21E233D-7D92-403A-9536-CCA343317C5B}" srcOrd="0" destOrd="0" parTransId="{27648CDE-9CB7-4CD8-B153-83E9E9CE2EF7}" sibTransId="{2957312B-4D66-4BA9-A035-620277D70346}"/>
    <dgm:cxn modelId="{3F433449-492C-4C67-ACB1-FBE56A30E8D3}" type="presOf" srcId="{C2C8DDFA-7EB5-4EDF-BF7F-C60779540843}" destId="{96DCCDDA-1665-4955-9952-7DAF67737C62}" srcOrd="0" destOrd="0" presId="urn:microsoft.com/office/officeart/2018/2/layout/IconVerticalSolidList"/>
    <dgm:cxn modelId="{28BE6072-9428-4EB3-8B15-55B055217243}" type="presOf" srcId="{A1878836-2C7B-4B1C-BF89-71A49B58BBA1}" destId="{0C54F526-7E77-4A70-8A2D-76ED7CB0D787}" srcOrd="0" destOrd="0" presId="urn:microsoft.com/office/officeart/2018/2/layout/IconVerticalSolidList"/>
    <dgm:cxn modelId="{97439857-00A8-4D59-85FD-E883C9405212}" srcId="{C2C8DDFA-7EB5-4EDF-BF7F-C60779540843}" destId="{A1878836-2C7B-4B1C-BF89-71A49B58BBA1}" srcOrd="1" destOrd="0" parTransId="{1991C3CE-5380-4A55-9B59-9EA68F571F71}" sibTransId="{9EBEA9CC-0C79-4413-8504-E597B7F16FC5}"/>
    <dgm:cxn modelId="{318DA295-3390-4444-88B1-182F81DD48AB}" type="presOf" srcId="{FE490AD2-D089-49A7-8D10-72E57A95B97F}" destId="{D33D1E5D-8E55-4509-A34D-3BF77C717018}" srcOrd="0" destOrd="0" presId="urn:microsoft.com/office/officeart/2018/2/layout/IconVerticalSolidList"/>
    <dgm:cxn modelId="{CC0EDE97-758C-49E9-82EE-3D7F51DB7BE8}" srcId="{C2C8DDFA-7EB5-4EDF-BF7F-C60779540843}" destId="{FE490AD2-D089-49A7-8D10-72E57A95B97F}" srcOrd="2" destOrd="0" parTransId="{DDBBEE49-200C-4D8E-90C1-00D1FF4DDCF5}" sibTransId="{7F4A67E4-B8C5-4194-86F5-11DD37E25DC1}"/>
    <dgm:cxn modelId="{C7D601E6-BB03-4415-A50F-2D233630BB4F}" type="presOf" srcId="{B21E233D-7D92-403A-9536-CCA343317C5B}" destId="{6342AFD2-1602-4073-9B0A-EFE96DCA0AD1}" srcOrd="0" destOrd="0" presId="urn:microsoft.com/office/officeart/2018/2/layout/IconVerticalSolidList"/>
    <dgm:cxn modelId="{9FAFD416-A83C-476B-8835-C21DD3DED12C}" type="presParOf" srcId="{96DCCDDA-1665-4955-9952-7DAF67737C62}" destId="{82C4EA3F-8E15-4415-BE2E-726AFAF0EAB4}" srcOrd="0" destOrd="0" presId="urn:microsoft.com/office/officeart/2018/2/layout/IconVerticalSolidList"/>
    <dgm:cxn modelId="{E2A98FC7-365A-45BE-BABA-7FECE8D31DCF}" type="presParOf" srcId="{82C4EA3F-8E15-4415-BE2E-726AFAF0EAB4}" destId="{8A4B58C8-CBED-4593-9F3E-4B267F4E8AF2}" srcOrd="0" destOrd="0" presId="urn:microsoft.com/office/officeart/2018/2/layout/IconVerticalSolidList"/>
    <dgm:cxn modelId="{F4655216-C4DE-41F8-86D6-340F12C18DFF}" type="presParOf" srcId="{82C4EA3F-8E15-4415-BE2E-726AFAF0EAB4}" destId="{0D6329CA-C161-4536-8CA7-36941EC58FE2}" srcOrd="1" destOrd="0" presId="urn:microsoft.com/office/officeart/2018/2/layout/IconVerticalSolidList"/>
    <dgm:cxn modelId="{5AE8C78F-F653-44DD-8A97-99DFE000C6BE}" type="presParOf" srcId="{82C4EA3F-8E15-4415-BE2E-726AFAF0EAB4}" destId="{C4410544-B829-40C5-BFEC-60246E5124A1}" srcOrd="2" destOrd="0" presId="urn:microsoft.com/office/officeart/2018/2/layout/IconVerticalSolidList"/>
    <dgm:cxn modelId="{B684989D-941D-45D3-B6E2-752D0EE8F761}" type="presParOf" srcId="{82C4EA3F-8E15-4415-BE2E-726AFAF0EAB4}" destId="{6342AFD2-1602-4073-9B0A-EFE96DCA0AD1}" srcOrd="3" destOrd="0" presId="urn:microsoft.com/office/officeart/2018/2/layout/IconVerticalSolidList"/>
    <dgm:cxn modelId="{3DEF2526-3482-4290-862F-B4092187ADC6}" type="presParOf" srcId="{96DCCDDA-1665-4955-9952-7DAF67737C62}" destId="{1A833892-F532-464A-951D-1A01F5B54335}" srcOrd="1" destOrd="0" presId="urn:microsoft.com/office/officeart/2018/2/layout/IconVerticalSolidList"/>
    <dgm:cxn modelId="{8213274F-AA76-43C5-9213-0FB3BD5A7F78}" type="presParOf" srcId="{96DCCDDA-1665-4955-9952-7DAF67737C62}" destId="{65217757-4544-4394-B767-14064083DCD9}" srcOrd="2" destOrd="0" presId="urn:microsoft.com/office/officeart/2018/2/layout/IconVerticalSolidList"/>
    <dgm:cxn modelId="{20589083-1F49-437E-A3E9-07A54D446A34}" type="presParOf" srcId="{65217757-4544-4394-B767-14064083DCD9}" destId="{4759989B-3CED-4A05-8827-092E16B790F3}" srcOrd="0" destOrd="0" presId="urn:microsoft.com/office/officeart/2018/2/layout/IconVerticalSolidList"/>
    <dgm:cxn modelId="{221ED67F-8E0B-411B-8D56-6CA20B15DABB}" type="presParOf" srcId="{65217757-4544-4394-B767-14064083DCD9}" destId="{5FE38B56-96B4-41D4-B36C-FF2A59F27A4D}" srcOrd="1" destOrd="0" presId="urn:microsoft.com/office/officeart/2018/2/layout/IconVerticalSolidList"/>
    <dgm:cxn modelId="{98C14B94-BD3A-4D29-8D08-ED8E8686EF41}" type="presParOf" srcId="{65217757-4544-4394-B767-14064083DCD9}" destId="{82A000CC-FA86-4F74-B9F3-0931F0D4953C}" srcOrd="2" destOrd="0" presId="urn:microsoft.com/office/officeart/2018/2/layout/IconVerticalSolidList"/>
    <dgm:cxn modelId="{9199CA40-B006-4924-AEC0-00E4057CDD40}" type="presParOf" srcId="{65217757-4544-4394-B767-14064083DCD9}" destId="{0C54F526-7E77-4A70-8A2D-76ED7CB0D787}" srcOrd="3" destOrd="0" presId="urn:microsoft.com/office/officeart/2018/2/layout/IconVerticalSolidList"/>
    <dgm:cxn modelId="{95B68496-3FAB-41A4-8A2B-21F67080FAF8}" type="presParOf" srcId="{96DCCDDA-1665-4955-9952-7DAF67737C62}" destId="{374A4579-152F-4D71-907E-47F5F1AA80C3}" srcOrd="3" destOrd="0" presId="urn:microsoft.com/office/officeart/2018/2/layout/IconVerticalSolidList"/>
    <dgm:cxn modelId="{177B1DEC-DE51-4519-A9A0-BC67FC57E72D}" type="presParOf" srcId="{96DCCDDA-1665-4955-9952-7DAF67737C62}" destId="{EF11A660-8E6C-49F8-A892-F31F47C5CF6F}" srcOrd="4" destOrd="0" presId="urn:microsoft.com/office/officeart/2018/2/layout/IconVerticalSolidList"/>
    <dgm:cxn modelId="{91EAAFA8-3CBA-439C-9257-480613877759}" type="presParOf" srcId="{EF11A660-8E6C-49F8-A892-F31F47C5CF6F}" destId="{53FDC560-14C9-4687-A5B0-941357F20E03}" srcOrd="0" destOrd="0" presId="urn:microsoft.com/office/officeart/2018/2/layout/IconVerticalSolidList"/>
    <dgm:cxn modelId="{95E012A3-036A-42E9-8C25-06BF7481C121}" type="presParOf" srcId="{EF11A660-8E6C-49F8-A892-F31F47C5CF6F}" destId="{84BFFCF9-FD4C-4024-8D9D-9065BAC3C3CA}" srcOrd="1" destOrd="0" presId="urn:microsoft.com/office/officeart/2018/2/layout/IconVerticalSolidList"/>
    <dgm:cxn modelId="{BF432B88-3B54-4F31-BC35-EE59A75BC9FD}" type="presParOf" srcId="{EF11A660-8E6C-49F8-A892-F31F47C5CF6F}" destId="{8D69A856-F385-4379-AE6D-63E359530A90}" srcOrd="2" destOrd="0" presId="urn:microsoft.com/office/officeart/2018/2/layout/IconVerticalSolidList"/>
    <dgm:cxn modelId="{106C51B3-8C6D-4D51-8081-D51043D71A96}" type="presParOf" srcId="{EF11A660-8E6C-49F8-A892-F31F47C5CF6F}" destId="{D33D1E5D-8E55-4509-A34D-3BF77C71701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FBA47-FBA2-4D0D-B1BC-C28741F192FB}">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639879-1724-49B5-8397-AA81ECB09B4F}">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EC0369-A9E7-4502-A824-D0FDC7D1557D}">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s-ES" sz="2500" kern="1200"/>
            <a:t>Restaurant list gathered from goiko grill web page</a:t>
          </a:r>
          <a:endParaRPr lang="en-US" sz="2500" kern="1200"/>
        </a:p>
      </dsp:txBody>
      <dsp:txXfrm>
        <a:off x="1941716" y="718"/>
        <a:ext cx="4571887" cy="1681139"/>
      </dsp:txXfrm>
    </dsp:sp>
    <dsp:sp modelId="{A274F5C5-405B-4BC3-9D40-63DBE082D4F8}">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46D529-C8B5-4359-AE22-96F3FEBDA2BA}">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1AA936-974E-4A51-8236-9F02CAC93683}">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s-ES" sz="2500" kern="1200"/>
            <a:t>Geo location for those restaurants collected manually</a:t>
          </a:r>
          <a:endParaRPr lang="en-US" sz="2500" kern="1200"/>
        </a:p>
      </dsp:txBody>
      <dsp:txXfrm>
        <a:off x="1941716" y="2102143"/>
        <a:ext cx="4571887" cy="1681139"/>
      </dsp:txXfrm>
    </dsp:sp>
    <dsp:sp modelId="{D92DAD93-23A5-445D-B89C-915CCD22717D}">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831691-D979-4E4F-9908-388BF393D859}">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CC7CB4-9374-40B6-8CD5-1894811C6459}">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s-ES" sz="2500" kern="1200"/>
            <a:t>Venues data gathered with the foursquare api</a:t>
          </a:r>
          <a:endParaRPr lang="en-US" sz="2500" kern="1200"/>
        </a:p>
      </dsp:txBody>
      <dsp:txXfrm>
        <a:off x="1941716" y="4203567"/>
        <a:ext cx="4571887" cy="16811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B58C8-CBED-4593-9F3E-4B267F4E8AF2}">
      <dsp:nvSpPr>
        <dsp:cNvPr id="0" name=""/>
        <dsp:cNvSpPr/>
      </dsp:nvSpPr>
      <dsp:spPr>
        <a:xfrm>
          <a:off x="0" y="553"/>
          <a:ext cx="10506456" cy="12955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6329CA-C161-4536-8CA7-36941EC58FE2}">
      <dsp:nvSpPr>
        <dsp:cNvPr id="0" name=""/>
        <dsp:cNvSpPr/>
      </dsp:nvSpPr>
      <dsp:spPr>
        <a:xfrm>
          <a:off x="391894" y="292045"/>
          <a:ext cx="712535" cy="712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42AFD2-1602-4073-9B0A-EFE96DCA0AD1}">
      <dsp:nvSpPr>
        <dsp:cNvPr id="0" name=""/>
        <dsp:cNvSpPr/>
      </dsp:nvSpPr>
      <dsp:spPr>
        <a:xfrm>
          <a:off x="1496324" y="553"/>
          <a:ext cx="9010131" cy="1295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09" tIns="137109" rIns="137109" bIns="137109" numCol="1" spcCol="1270" anchor="ctr" anchorCtr="0">
          <a:noAutofit/>
        </a:bodyPr>
        <a:lstStyle/>
        <a:p>
          <a:pPr marL="0" lvl="0" indent="0" algn="l" defTabSz="1066800">
            <a:lnSpc>
              <a:spcPct val="90000"/>
            </a:lnSpc>
            <a:spcBef>
              <a:spcPct val="0"/>
            </a:spcBef>
            <a:spcAft>
              <a:spcPct val="35000"/>
            </a:spcAft>
            <a:buNone/>
          </a:pPr>
          <a:r>
            <a:rPr lang="es-ES" sz="2400" kern="1200"/>
            <a:t>We have been able to cluster the data into 4 different cateogires</a:t>
          </a:r>
          <a:endParaRPr lang="en-US" sz="2400" kern="1200"/>
        </a:p>
      </dsp:txBody>
      <dsp:txXfrm>
        <a:off x="1496324" y="553"/>
        <a:ext cx="9010131" cy="1295519"/>
      </dsp:txXfrm>
    </dsp:sp>
    <dsp:sp modelId="{4759989B-3CED-4A05-8827-092E16B790F3}">
      <dsp:nvSpPr>
        <dsp:cNvPr id="0" name=""/>
        <dsp:cNvSpPr/>
      </dsp:nvSpPr>
      <dsp:spPr>
        <a:xfrm>
          <a:off x="0" y="1619952"/>
          <a:ext cx="10506456" cy="12955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E38B56-96B4-41D4-B36C-FF2A59F27A4D}">
      <dsp:nvSpPr>
        <dsp:cNvPr id="0" name=""/>
        <dsp:cNvSpPr/>
      </dsp:nvSpPr>
      <dsp:spPr>
        <a:xfrm>
          <a:off x="391894" y="1911444"/>
          <a:ext cx="712535" cy="712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54F526-7E77-4A70-8A2D-76ED7CB0D787}">
      <dsp:nvSpPr>
        <dsp:cNvPr id="0" name=""/>
        <dsp:cNvSpPr/>
      </dsp:nvSpPr>
      <dsp:spPr>
        <a:xfrm>
          <a:off x="1496324" y="1619952"/>
          <a:ext cx="9010131" cy="1295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09" tIns="137109" rIns="137109" bIns="137109" numCol="1" spcCol="1270" anchor="ctr" anchorCtr="0">
          <a:noAutofit/>
        </a:bodyPr>
        <a:lstStyle/>
        <a:p>
          <a:pPr marL="0" lvl="0" indent="0" algn="l" defTabSz="1066800">
            <a:lnSpc>
              <a:spcPct val="90000"/>
            </a:lnSpc>
            <a:spcBef>
              <a:spcPct val="0"/>
            </a:spcBef>
            <a:spcAft>
              <a:spcPct val="35000"/>
            </a:spcAft>
            <a:buNone/>
          </a:pPr>
          <a:r>
            <a:rPr lang="es-ES" sz="2400" kern="1200"/>
            <a:t>We have been able to determine which type of restaurant is abailable in each city</a:t>
          </a:r>
          <a:endParaRPr lang="en-US" sz="2400" kern="1200"/>
        </a:p>
      </dsp:txBody>
      <dsp:txXfrm>
        <a:off x="1496324" y="1619952"/>
        <a:ext cx="9010131" cy="1295519"/>
      </dsp:txXfrm>
    </dsp:sp>
    <dsp:sp modelId="{53FDC560-14C9-4687-A5B0-941357F20E03}">
      <dsp:nvSpPr>
        <dsp:cNvPr id="0" name=""/>
        <dsp:cNvSpPr/>
      </dsp:nvSpPr>
      <dsp:spPr>
        <a:xfrm>
          <a:off x="0" y="3239351"/>
          <a:ext cx="10506456" cy="12955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BFFCF9-FD4C-4024-8D9D-9065BAC3C3CA}">
      <dsp:nvSpPr>
        <dsp:cNvPr id="0" name=""/>
        <dsp:cNvSpPr/>
      </dsp:nvSpPr>
      <dsp:spPr>
        <a:xfrm>
          <a:off x="391894" y="3530843"/>
          <a:ext cx="712535" cy="712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3D1E5D-8E55-4509-A34D-3BF77C717018}">
      <dsp:nvSpPr>
        <dsp:cNvPr id="0" name=""/>
        <dsp:cNvSpPr/>
      </dsp:nvSpPr>
      <dsp:spPr>
        <a:xfrm>
          <a:off x="1496324" y="3239351"/>
          <a:ext cx="9010131" cy="1295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09" tIns="137109" rIns="137109" bIns="137109" numCol="1" spcCol="1270" anchor="ctr" anchorCtr="0">
          <a:noAutofit/>
        </a:bodyPr>
        <a:lstStyle/>
        <a:p>
          <a:pPr marL="0" lvl="0" indent="0" algn="l" defTabSz="1066800">
            <a:lnSpc>
              <a:spcPct val="90000"/>
            </a:lnSpc>
            <a:spcBef>
              <a:spcPct val="0"/>
            </a:spcBef>
            <a:spcAft>
              <a:spcPct val="35000"/>
            </a:spcAft>
            <a:buNone/>
          </a:pPr>
          <a:r>
            <a:rPr lang="es-ES" sz="2400" kern="1200"/>
            <a:t>Further data (profitability) is needed to determine which are the most succesful types of restaurant and therefore help on the expansion</a:t>
          </a:r>
          <a:endParaRPr lang="en-US" sz="2400" kern="1200"/>
        </a:p>
      </dsp:txBody>
      <dsp:txXfrm>
        <a:off x="1496324" y="3239351"/>
        <a:ext cx="9010131" cy="129551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1A8A92-49D0-479E-84CC-99EE4478CF3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DCB1C754-C185-442F-91AD-591CCD3B99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5B349FBB-76D9-4D77-86C4-288291CD2F43}"/>
              </a:ext>
            </a:extLst>
          </p:cNvPr>
          <p:cNvSpPr>
            <a:spLocks noGrp="1"/>
          </p:cNvSpPr>
          <p:nvPr>
            <p:ph type="dt" sz="half" idx="10"/>
          </p:nvPr>
        </p:nvSpPr>
        <p:spPr/>
        <p:txBody>
          <a:bodyPr/>
          <a:lstStyle/>
          <a:p>
            <a:fld id="{3C8B00C1-A95E-4C83-BF1A-AD5A67710CF3}" type="datetimeFigureOut">
              <a:rPr lang="es-ES" smtClean="0"/>
              <a:t>18/11/2020</a:t>
            </a:fld>
            <a:endParaRPr lang="es-ES"/>
          </a:p>
        </p:txBody>
      </p:sp>
      <p:sp>
        <p:nvSpPr>
          <p:cNvPr id="5" name="Marcador de pie de página 4">
            <a:extLst>
              <a:ext uri="{FF2B5EF4-FFF2-40B4-BE49-F238E27FC236}">
                <a16:creationId xmlns:a16="http://schemas.microsoft.com/office/drawing/2014/main" id="{0519F5C7-1D1D-46E8-A7A3-07D25CC01DC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9448AE8-911E-49BD-98FB-1B6DE58FB4FD}"/>
              </a:ext>
            </a:extLst>
          </p:cNvPr>
          <p:cNvSpPr>
            <a:spLocks noGrp="1"/>
          </p:cNvSpPr>
          <p:nvPr>
            <p:ph type="sldNum" sz="quarter" idx="12"/>
          </p:nvPr>
        </p:nvSpPr>
        <p:spPr/>
        <p:txBody>
          <a:bodyPr/>
          <a:lstStyle/>
          <a:p>
            <a:fld id="{9E5B3153-850D-43D6-8F6C-9B11425D9085}" type="slidenum">
              <a:rPr lang="es-ES" smtClean="0"/>
              <a:t>‹Nº›</a:t>
            </a:fld>
            <a:endParaRPr lang="es-ES"/>
          </a:p>
        </p:txBody>
      </p:sp>
    </p:spTree>
    <p:extLst>
      <p:ext uri="{BB962C8B-B14F-4D97-AF65-F5344CB8AC3E}">
        <p14:creationId xmlns:p14="http://schemas.microsoft.com/office/powerpoint/2010/main" val="358737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9B9557-72D1-48CF-8A58-48E6FCC13D1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5E047FB-0F9E-4797-BEBB-368050D7384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F897D97-490B-4A58-9DD6-55420AF1A42C}"/>
              </a:ext>
            </a:extLst>
          </p:cNvPr>
          <p:cNvSpPr>
            <a:spLocks noGrp="1"/>
          </p:cNvSpPr>
          <p:nvPr>
            <p:ph type="dt" sz="half" idx="10"/>
          </p:nvPr>
        </p:nvSpPr>
        <p:spPr/>
        <p:txBody>
          <a:bodyPr/>
          <a:lstStyle/>
          <a:p>
            <a:fld id="{3C8B00C1-A95E-4C83-BF1A-AD5A67710CF3}" type="datetimeFigureOut">
              <a:rPr lang="es-ES" smtClean="0"/>
              <a:t>18/11/2020</a:t>
            </a:fld>
            <a:endParaRPr lang="es-ES"/>
          </a:p>
        </p:txBody>
      </p:sp>
      <p:sp>
        <p:nvSpPr>
          <p:cNvPr id="5" name="Marcador de pie de página 4">
            <a:extLst>
              <a:ext uri="{FF2B5EF4-FFF2-40B4-BE49-F238E27FC236}">
                <a16:creationId xmlns:a16="http://schemas.microsoft.com/office/drawing/2014/main" id="{F3BC3446-0CF2-41AE-AD82-9C5515A9CD5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CB39D47-2B86-4037-9770-24DDE410F115}"/>
              </a:ext>
            </a:extLst>
          </p:cNvPr>
          <p:cNvSpPr>
            <a:spLocks noGrp="1"/>
          </p:cNvSpPr>
          <p:nvPr>
            <p:ph type="sldNum" sz="quarter" idx="12"/>
          </p:nvPr>
        </p:nvSpPr>
        <p:spPr/>
        <p:txBody>
          <a:bodyPr/>
          <a:lstStyle/>
          <a:p>
            <a:fld id="{9E5B3153-850D-43D6-8F6C-9B11425D9085}" type="slidenum">
              <a:rPr lang="es-ES" smtClean="0"/>
              <a:t>‹Nº›</a:t>
            </a:fld>
            <a:endParaRPr lang="es-ES"/>
          </a:p>
        </p:txBody>
      </p:sp>
    </p:spTree>
    <p:extLst>
      <p:ext uri="{BB962C8B-B14F-4D97-AF65-F5344CB8AC3E}">
        <p14:creationId xmlns:p14="http://schemas.microsoft.com/office/powerpoint/2010/main" val="623859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181F301-A7AA-4A4B-9863-2BE3F5A7335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B3AE489-443F-4CDE-8C0D-A05ABAB20BB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E69356B-1D7A-4971-9E90-4FEBC887E014}"/>
              </a:ext>
            </a:extLst>
          </p:cNvPr>
          <p:cNvSpPr>
            <a:spLocks noGrp="1"/>
          </p:cNvSpPr>
          <p:nvPr>
            <p:ph type="dt" sz="half" idx="10"/>
          </p:nvPr>
        </p:nvSpPr>
        <p:spPr/>
        <p:txBody>
          <a:bodyPr/>
          <a:lstStyle/>
          <a:p>
            <a:fld id="{3C8B00C1-A95E-4C83-BF1A-AD5A67710CF3}" type="datetimeFigureOut">
              <a:rPr lang="es-ES" smtClean="0"/>
              <a:t>18/11/2020</a:t>
            </a:fld>
            <a:endParaRPr lang="es-ES"/>
          </a:p>
        </p:txBody>
      </p:sp>
      <p:sp>
        <p:nvSpPr>
          <p:cNvPr id="5" name="Marcador de pie de página 4">
            <a:extLst>
              <a:ext uri="{FF2B5EF4-FFF2-40B4-BE49-F238E27FC236}">
                <a16:creationId xmlns:a16="http://schemas.microsoft.com/office/drawing/2014/main" id="{289DD523-C66A-48F0-B8FC-1893F5FA621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AFCA065-56D3-4E2B-BE32-D5A87BF7D90B}"/>
              </a:ext>
            </a:extLst>
          </p:cNvPr>
          <p:cNvSpPr>
            <a:spLocks noGrp="1"/>
          </p:cNvSpPr>
          <p:nvPr>
            <p:ph type="sldNum" sz="quarter" idx="12"/>
          </p:nvPr>
        </p:nvSpPr>
        <p:spPr/>
        <p:txBody>
          <a:bodyPr/>
          <a:lstStyle/>
          <a:p>
            <a:fld id="{9E5B3153-850D-43D6-8F6C-9B11425D9085}" type="slidenum">
              <a:rPr lang="es-ES" smtClean="0"/>
              <a:t>‹Nº›</a:t>
            </a:fld>
            <a:endParaRPr lang="es-ES"/>
          </a:p>
        </p:txBody>
      </p:sp>
    </p:spTree>
    <p:extLst>
      <p:ext uri="{BB962C8B-B14F-4D97-AF65-F5344CB8AC3E}">
        <p14:creationId xmlns:p14="http://schemas.microsoft.com/office/powerpoint/2010/main" val="292456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5236FD-C3F5-4A9C-9BC7-967B437300D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200A99A-31AA-4FA8-80D6-39C437A0CDF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5A8C7B4-B8E7-44AA-BC93-3C3F5396B125}"/>
              </a:ext>
            </a:extLst>
          </p:cNvPr>
          <p:cNvSpPr>
            <a:spLocks noGrp="1"/>
          </p:cNvSpPr>
          <p:nvPr>
            <p:ph type="dt" sz="half" idx="10"/>
          </p:nvPr>
        </p:nvSpPr>
        <p:spPr/>
        <p:txBody>
          <a:bodyPr/>
          <a:lstStyle/>
          <a:p>
            <a:fld id="{3C8B00C1-A95E-4C83-BF1A-AD5A67710CF3}" type="datetimeFigureOut">
              <a:rPr lang="es-ES" smtClean="0"/>
              <a:t>18/11/2020</a:t>
            </a:fld>
            <a:endParaRPr lang="es-ES"/>
          </a:p>
        </p:txBody>
      </p:sp>
      <p:sp>
        <p:nvSpPr>
          <p:cNvPr id="5" name="Marcador de pie de página 4">
            <a:extLst>
              <a:ext uri="{FF2B5EF4-FFF2-40B4-BE49-F238E27FC236}">
                <a16:creationId xmlns:a16="http://schemas.microsoft.com/office/drawing/2014/main" id="{4EDE58A3-3CD6-4BEF-AEEB-7F74877A969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636B0F0-07B9-410E-9870-C15B0F66EF77}"/>
              </a:ext>
            </a:extLst>
          </p:cNvPr>
          <p:cNvSpPr>
            <a:spLocks noGrp="1"/>
          </p:cNvSpPr>
          <p:nvPr>
            <p:ph type="sldNum" sz="quarter" idx="12"/>
          </p:nvPr>
        </p:nvSpPr>
        <p:spPr/>
        <p:txBody>
          <a:bodyPr/>
          <a:lstStyle/>
          <a:p>
            <a:fld id="{9E5B3153-850D-43D6-8F6C-9B11425D9085}" type="slidenum">
              <a:rPr lang="es-ES" smtClean="0"/>
              <a:t>‹Nº›</a:t>
            </a:fld>
            <a:endParaRPr lang="es-ES"/>
          </a:p>
        </p:txBody>
      </p:sp>
    </p:spTree>
    <p:extLst>
      <p:ext uri="{BB962C8B-B14F-4D97-AF65-F5344CB8AC3E}">
        <p14:creationId xmlns:p14="http://schemas.microsoft.com/office/powerpoint/2010/main" val="109277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9CE383-631E-4587-AFE4-1EF37AD5E13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5D305134-098B-4A1A-B57F-A25E3CD87A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091299E-8B37-46C8-9070-B80B93042D84}"/>
              </a:ext>
            </a:extLst>
          </p:cNvPr>
          <p:cNvSpPr>
            <a:spLocks noGrp="1"/>
          </p:cNvSpPr>
          <p:nvPr>
            <p:ph type="dt" sz="half" idx="10"/>
          </p:nvPr>
        </p:nvSpPr>
        <p:spPr/>
        <p:txBody>
          <a:bodyPr/>
          <a:lstStyle/>
          <a:p>
            <a:fld id="{3C8B00C1-A95E-4C83-BF1A-AD5A67710CF3}" type="datetimeFigureOut">
              <a:rPr lang="es-ES" smtClean="0"/>
              <a:t>18/11/2020</a:t>
            </a:fld>
            <a:endParaRPr lang="es-ES"/>
          </a:p>
        </p:txBody>
      </p:sp>
      <p:sp>
        <p:nvSpPr>
          <p:cNvPr id="5" name="Marcador de pie de página 4">
            <a:extLst>
              <a:ext uri="{FF2B5EF4-FFF2-40B4-BE49-F238E27FC236}">
                <a16:creationId xmlns:a16="http://schemas.microsoft.com/office/drawing/2014/main" id="{C956554A-60A1-415E-9456-F7DAC5599B7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EA40FE2-CE9D-4D7E-8735-D34ACB54DD99}"/>
              </a:ext>
            </a:extLst>
          </p:cNvPr>
          <p:cNvSpPr>
            <a:spLocks noGrp="1"/>
          </p:cNvSpPr>
          <p:nvPr>
            <p:ph type="sldNum" sz="quarter" idx="12"/>
          </p:nvPr>
        </p:nvSpPr>
        <p:spPr/>
        <p:txBody>
          <a:bodyPr/>
          <a:lstStyle/>
          <a:p>
            <a:fld id="{9E5B3153-850D-43D6-8F6C-9B11425D9085}" type="slidenum">
              <a:rPr lang="es-ES" smtClean="0"/>
              <a:t>‹Nº›</a:t>
            </a:fld>
            <a:endParaRPr lang="es-ES"/>
          </a:p>
        </p:txBody>
      </p:sp>
    </p:spTree>
    <p:extLst>
      <p:ext uri="{BB962C8B-B14F-4D97-AF65-F5344CB8AC3E}">
        <p14:creationId xmlns:p14="http://schemas.microsoft.com/office/powerpoint/2010/main" val="4006831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B957A1-2A59-424B-9211-C4D7CF6CCE6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D21008A-0FF9-40C9-B0D4-74565E0F6C1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FE7E0DD-AA7A-445F-BFD9-C75894C8582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5DBEB13D-08B3-4119-8073-606B860F289E}"/>
              </a:ext>
            </a:extLst>
          </p:cNvPr>
          <p:cNvSpPr>
            <a:spLocks noGrp="1"/>
          </p:cNvSpPr>
          <p:nvPr>
            <p:ph type="dt" sz="half" idx="10"/>
          </p:nvPr>
        </p:nvSpPr>
        <p:spPr/>
        <p:txBody>
          <a:bodyPr/>
          <a:lstStyle/>
          <a:p>
            <a:fld id="{3C8B00C1-A95E-4C83-BF1A-AD5A67710CF3}" type="datetimeFigureOut">
              <a:rPr lang="es-ES" smtClean="0"/>
              <a:t>18/11/2020</a:t>
            </a:fld>
            <a:endParaRPr lang="es-ES"/>
          </a:p>
        </p:txBody>
      </p:sp>
      <p:sp>
        <p:nvSpPr>
          <p:cNvPr id="6" name="Marcador de pie de página 5">
            <a:extLst>
              <a:ext uri="{FF2B5EF4-FFF2-40B4-BE49-F238E27FC236}">
                <a16:creationId xmlns:a16="http://schemas.microsoft.com/office/drawing/2014/main" id="{FE9D3973-D053-4EA8-8B3E-2A050E7F737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EAAE23D-3FEF-42E4-BACC-852CBE6C9E71}"/>
              </a:ext>
            </a:extLst>
          </p:cNvPr>
          <p:cNvSpPr>
            <a:spLocks noGrp="1"/>
          </p:cNvSpPr>
          <p:nvPr>
            <p:ph type="sldNum" sz="quarter" idx="12"/>
          </p:nvPr>
        </p:nvSpPr>
        <p:spPr/>
        <p:txBody>
          <a:bodyPr/>
          <a:lstStyle/>
          <a:p>
            <a:fld id="{9E5B3153-850D-43D6-8F6C-9B11425D9085}" type="slidenum">
              <a:rPr lang="es-ES" smtClean="0"/>
              <a:t>‹Nº›</a:t>
            </a:fld>
            <a:endParaRPr lang="es-ES"/>
          </a:p>
        </p:txBody>
      </p:sp>
    </p:spTree>
    <p:extLst>
      <p:ext uri="{BB962C8B-B14F-4D97-AF65-F5344CB8AC3E}">
        <p14:creationId xmlns:p14="http://schemas.microsoft.com/office/powerpoint/2010/main" val="1426974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2FEA74-59B5-4CA9-A687-C9650C1E6220}"/>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334DBAB-26CB-401A-A4E9-D1D0CB3A84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C29DDB1-ECFD-4E0F-9EB1-2D6EFE87934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8219CC04-C89B-4F49-BE2B-37304BD0C5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BF47137-6C93-4B6D-9ADE-70F5441CA4C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8918C692-832C-4708-B1E1-F5602A2757AA}"/>
              </a:ext>
            </a:extLst>
          </p:cNvPr>
          <p:cNvSpPr>
            <a:spLocks noGrp="1"/>
          </p:cNvSpPr>
          <p:nvPr>
            <p:ph type="dt" sz="half" idx="10"/>
          </p:nvPr>
        </p:nvSpPr>
        <p:spPr/>
        <p:txBody>
          <a:bodyPr/>
          <a:lstStyle/>
          <a:p>
            <a:fld id="{3C8B00C1-A95E-4C83-BF1A-AD5A67710CF3}" type="datetimeFigureOut">
              <a:rPr lang="es-ES" smtClean="0"/>
              <a:t>18/11/2020</a:t>
            </a:fld>
            <a:endParaRPr lang="es-ES"/>
          </a:p>
        </p:txBody>
      </p:sp>
      <p:sp>
        <p:nvSpPr>
          <p:cNvPr id="8" name="Marcador de pie de página 7">
            <a:extLst>
              <a:ext uri="{FF2B5EF4-FFF2-40B4-BE49-F238E27FC236}">
                <a16:creationId xmlns:a16="http://schemas.microsoft.com/office/drawing/2014/main" id="{8471625F-1554-47C0-BCD9-124AD1EDD8B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8B23C1C6-FB16-4E79-919E-5D80C971268C}"/>
              </a:ext>
            </a:extLst>
          </p:cNvPr>
          <p:cNvSpPr>
            <a:spLocks noGrp="1"/>
          </p:cNvSpPr>
          <p:nvPr>
            <p:ph type="sldNum" sz="quarter" idx="12"/>
          </p:nvPr>
        </p:nvSpPr>
        <p:spPr/>
        <p:txBody>
          <a:bodyPr/>
          <a:lstStyle/>
          <a:p>
            <a:fld id="{9E5B3153-850D-43D6-8F6C-9B11425D9085}" type="slidenum">
              <a:rPr lang="es-ES" smtClean="0"/>
              <a:t>‹Nº›</a:t>
            </a:fld>
            <a:endParaRPr lang="es-ES"/>
          </a:p>
        </p:txBody>
      </p:sp>
    </p:spTree>
    <p:extLst>
      <p:ext uri="{BB962C8B-B14F-4D97-AF65-F5344CB8AC3E}">
        <p14:creationId xmlns:p14="http://schemas.microsoft.com/office/powerpoint/2010/main" val="1028457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F58493-397A-448E-BCCB-1F5C3B3BCD69}"/>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25879DFD-CA2E-47B1-A16E-C008EB439DDC}"/>
              </a:ext>
            </a:extLst>
          </p:cNvPr>
          <p:cNvSpPr>
            <a:spLocks noGrp="1"/>
          </p:cNvSpPr>
          <p:nvPr>
            <p:ph type="dt" sz="half" idx="10"/>
          </p:nvPr>
        </p:nvSpPr>
        <p:spPr/>
        <p:txBody>
          <a:bodyPr/>
          <a:lstStyle/>
          <a:p>
            <a:fld id="{3C8B00C1-A95E-4C83-BF1A-AD5A67710CF3}" type="datetimeFigureOut">
              <a:rPr lang="es-ES" smtClean="0"/>
              <a:t>18/11/2020</a:t>
            </a:fld>
            <a:endParaRPr lang="es-ES"/>
          </a:p>
        </p:txBody>
      </p:sp>
      <p:sp>
        <p:nvSpPr>
          <p:cNvPr id="4" name="Marcador de pie de página 3">
            <a:extLst>
              <a:ext uri="{FF2B5EF4-FFF2-40B4-BE49-F238E27FC236}">
                <a16:creationId xmlns:a16="http://schemas.microsoft.com/office/drawing/2014/main" id="{38D29776-FDDC-4375-A77B-114F4DE34539}"/>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89DDC7B8-2B3A-4304-84F9-5FCE78BB61FD}"/>
              </a:ext>
            </a:extLst>
          </p:cNvPr>
          <p:cNvSpPr>
            <a:spLocks noGrp="1"/>
          </p:cNvSpPr>
          <p:nvPr>
            <p:ph type="sldNum" sz="quarter" idx="12"/>
          </p:nvPr>
        </p:nvSpPr>
        <p:spPr/>
        <p:txBody>
          <a:bodyPr/>
          <a:lstStyle/>
          <a:p>
            <a:fld id="{9E5B3153-850D-43D6-8F6C-9B11425D9085}" type="slidenum">
              <a:rPr lang="es-ES" smtClean="0"/>
              <a:t>‹Nº›</a:t>
            </a:fld>
            <a:endParaRPr lang="es-ES"/>
          </a:p>
        </p:txBody>
      </p:sp>
    </p:spTree>
    <p:extLst>
      <p:ext uri="{BB962C8B-B14F-4D97-AF65-F5344CB8AC3E}">
        <p14:creationId xmlns:p14="http://schemas.microsoft.com/office/powerpoint/2010/main" val="1407885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EF7BCE9-7C1D-4C0D-8486-AADABD133D57}"/>
              </a:ext>
            </a:extLst>
          </p:cNvPr>
          <p:cNvSpPr>
            <a:spLocks noGrp="1"/>
          </p:cNvSpPr>
          <p:nvPr>
            <p:ph type="dt" sz="half" idx="10"/>
          </p:nvPr>
        </p:nvSpPr>
        <p:spPr/>
        <p:txBody>
          <a:bodyPr/>
          <a:lstStyle/>
          <a:p>
            <a:fld id="{3C8B00C1-A95E-4C83-BF1A-AD5A67710CF3}" type="datetimeFigureOut">
              <a:rPr lang="es-ES" smtClean="0"/>
              <a:t>18/11/2020</a:t>
            </a:fld>
            <a:endParaRPr lang="es-ES"/>
          </a:p>
        </p:txBody>
      </p:sp>
      <p:sp>
        <p:nvSpPr>
          <p:cNvPr id="3" name="Marcador de pie de página 2">
            <a:extLst>
              <a:ext uri="{FF2B5EF4-FFF2-40B4-BE49-F238E27FC236}">
                <a16:creationId xmlns:a16="http://schemas.microsoft.com/office/drawing/2014/main" id="{E6590A2B-80FE-4C64-B33F-07A06B450FC2}"/>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23E221B9-75F6-45E2-BA36-3FFCCAABEA92}"/>
              </a:ext>
            </a:extLst>
          </p:cNvPr>
          <p:cNvSpPr>
            <a:spLocks noGrp="1"/>
          </p:cNvSpPr>
          <p:nvPr>
            <p:ph type="sldNum" sz="quarter" idx="12"/>
          </p:nvPr>
        </p:nvSpPr>
        <p:spPr/>
        <p:txBody>
          <a:bodyPr/>
          <a:lstStyle/>
          <a:p>
            <a:fld id="{9E5B3153-850D-43D6-8F6C-9B11425D9085}" type="slidenum">
              <a:rPr lang="es-ES" smtClean="0"/>
              <a:t>‹Nº›</a:t>
            </a:fld>
            <a:endParaRPr lang="es-ES"/>
          </a:p>
        </p:txBody>
      </p:sp>
    </p:spTree>
    <p:extLst>
      <p:ext uri="{BB962C8B-B14F-4D97-AF65-F5344CB8AC3E}">
        <p14:creationId xmlns:p14="http://schemas.microsoft.com/office/powerpoint/2010/main" val="2720215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870411-2F5D-4A7E-86F7-1378DB526C0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4CCD6AB-101E-42FA-836B-949EAC702F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DA9FC0A4-5ADC-43B6-8041-DD1BC854C0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5E19B4B-01C2-4686-A59C-49018C83FC1A}"/>
              </a:ext>
            </a:extLst>
          </p:cNvPr>
          <p:cNvSpPr>
            <a:spLocks noGrp="1"/>
          </p:cNvSpPr>
          <p:nvPr>
            <p:ph type="dt" sz="half" idx="10"/>
          </p:nvPr>
        </p:nvSpPr>
        <p:spPr/>
        <p:txBody>
          <a:bodyPr/>
          <a:lstStyle/>
          <a:p>
            <a:fld id="{3C8B00C1-A95E-4C83-BF1A-AD5A67710CF3}" type="datetimeFigureOut">
              <a:rPr lang="es-ES" smtClean="0"/>
              <a:t>18/11/2020</a:t>
            </a:fld>
            <a:endParaRPr lang="es-ES"/>
          </a:p>
        </p:txBody>
      </p:sp>
      <p:sp>
        <p:nvSpPr>
          <p:cNvPr id="6" name="Marcador de pie de página 5">
            <a:extLst>
              <a:ext uri="{FF2B5EF4-FFF2-40B4-BE49-F238E27FC236}">
                <a16:creationId xmlns:a16="http://schemas.microsoft.com/office/drawing/2014/main" id="{2757B508-4B1C-42F1-A3D1-506E5683C61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31AF079-775B-4CC6-B48E-009FD1811673}"/>
              </a:ext>
            </a:extLst>
          </p:cNvPr>
          <p:cNvSpPr>
            <a:spLocks noGrp="1"/>
          </p:cNvSpPr>
          <p:nvPr>
            <p:ph type="sldNum" sz="quarter" idx="12"/>
          </p:nvPr>
        </p:nvSpPr>
        <p:spPr/>
        <p:txBody>
          <a:bodyPr/>
          <a:lstStyle/>
          <a:p>
            <a:fld id="{9E5B3153-850D-43D6-8F6C-9B11425D9085}" type="slidenum">
              <a:rPr lang="es-ES" smtClean="0"/>
              <a:t>‹Nº›</a:t>
            </a:fld>
            <a:endParaRPr lang="es-ES"/>
          </a:p>
        </p:txBody>
      </p:sp>
    </p:spTree>
    <p:extLst>
      <p:ext uri="{BB962C8B-B14F-4D97-AF65-F5344CB8AC3E}">
        <p14:creationId xmlns:p14="http://schemas.microsoft.com/office/powerpoint/2010/main" val="2695521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BB0AB9-4978-48D4-BDE6-5880E09AFBC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A3591B0C-BC6C-4CE6-80C1-B4D074EF11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2FEC74CC-6DAE-4653-B1EA-C1833E4A8F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149104C-1BB5-4D49-B4AA-509E09D4297A}"/>
              </a:ext>
            </a:extLst>
          </p:cNvPr>
          <p:cNvSpPr>
            <a:spLocks noGrp="1"/>
          </p:cNvSpPr>
          <p:nvPr>
            <p:ph type="dt" sz="half" idx="10"/>
          </p:nvPr>
        </p:nvSpPr>
        <p:spPr/>
        <p:txBody>
          <a:bodyPr/>
          <a:lstStyle/>
          <a:p>
            <a:fld id="{3C8B00C1-A95E-4C83-BF1A-AD5A67710CF3}" type="datetimeFigureOut">
              <a:rPr lang="es-ES" smtClean="0"/>
              <a:t>18/11/2020</a:t>
            </a:fld>
            <a:endParaRPr lang="es-ES"/>
          </a:p>
        </p:txBody>
      </p:sp>
      <p:sp>
        <p:nvSpPr>
          <p:cNvPr id="6" name="Marcador de pie de página 5">
            <a:extLst>
              <a:ext uri="{FF2B5EF4-FFF2-40B4-BE49-F238E27FC236}">
                <a16:creationId xmlns:a16="http://schemas.microsoft.com/office/drawing/2014/main" id="{F654E04B-2A52-42BF-9682-DDA208D0ABB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C064721-DC73-4428-A705-A4F0F87590B7}"/>
              </a:ext>
            </a:extLst>
          </p:cNvPr>
          <p:cNvSpPr>
            <a:spLocks noGrp="1"/>
          </p:cNvSpPr>
          <p:nvPr>
            <p:ph type="sldNum" sz="quarter" idx="12"/>
          </p:nvPr>
        </p:nvSpPr>
        <p:spPr/>
        <p:txBody>
          <a:bodyPr/>
          <a:lstStyle/>
          <a:p>
            <a:fld id="{9E5B3153-850D-43D6-8F6C-9B11425D9085}" type="slidenum">
              <a:rPr lang="es-ES" smtClean="0"/>
              <a:t>‹Nº›</a:t>
            </a:fld>
            <a:endParaRPr lang="es-ES"/>
          </a:p>
        </p:txBody>
      </p:sp>
    </p:spTree>
    <p:extLst>
      <p:ext uri="{BB962C8B-B14F-4D97-AF65-F5344CB8AC3E}">
        <p14:creationId xmlns:p14="http://schemas.microsoft.com/office/powerpoint/2010/main" val="276557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7EB323C-34EE-4213-99BC-88589A1B20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7BA35AC-0E99-4A54-B802-E084B2730C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DB23AA2-0BD0-421A-A161-4019B81E89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8B00C1-A95E-4C83-BF1A-AD5A67710CF3}" type="datetimeFigureOut">
              <a:rPr lang="es-ES" smtClean="0"/>
              <a:t>18/11/2020</a:t>
            </a:fld>
            <a:endParaRPr lang="es-ES"/>
          </a:p>
        </p:txBody>
      </p:sp>
      <p:sp>
        <p:nvSpPr>
          <p:cNvPr id="5" name="Marcador de pie de página 4">
            <a:extLst>
              <a:ext uri="{FF2B5EF4-FFF2-40B4-BE49-F238E27FC236}">
                <a16:creationId xmlns:a16="http://schemas.microsoft.com/office/drawing/2014/main" id="{D764AE87-3F79-4097-A80E-36ADE4848A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6B1F552E-7997-43B2-AC8F-D261F3A8D8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B3153-850D-43D6-8F6C-9B11425D9085}" type="slidenum">
              <a:rPr lang="es-ES" smtClean="0"/>
              <a:t>‹Nº›</a:t>
            </a:fld>
            <a:endParaRPr lang="es-ES"/>
          </a:p>
        </p:txBody>
      </p:sp>
    </p:spTree>
    <p:extLst>
      <p:ext uri="{BB962C8B-B14F-4D97-AF65-F5344CB8AC3E}">
        <p14:creationId xmlns:p14="http://schemas.microsoft.com/office/powerpoint/2010/main" val="4084548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97ECD5E3-872B-44A9-8602-ADB9728B7FB8}"/>
              </a:ext>
            </a:extLst>
          </p:cNvPr>
          <p:cNvSpPr>
            <a:spLocks noGrp="1"/>
          </p:cNvSpPr>
          <p:nvPr>
            <p:ph type="ctrTitle"/>
          </p:nvPr>
        </p:nvSpPr>
        <p:spPr>
          <a:xfrm>
            <a:off x="6590662" y="4267832"/>
            <a:ext cx="4805996" cy="1297115"/>
          </a:xfrm>
        </p:spPr>
        <p:txBody>
          <a:bodyPr anchor="t">
            <a:normAutofit/>
          </a:bodyPr>
          <a:lstStyle/>
          <a:p>
            <a:pPr algn="l"/>
            <a:r>
              <a:rPr lang="es-ES" sz="4100">
                <a:solidFill>
                  <a:srgbClr val="000000"/>
                </a:solidFill>
              </a:rPr>
              <a:t>Goiko grill restauran location clustering</a:t>
            </a:r>
          </a:p>
        </p:txBody>
      </p:sp>
      <p:sp>
        <p:nvSpPr>
          <p:cNvPr id="3" name="Subtítulo 2">
            <a:extLst>
              <a:ext uri="{FF2B5EF4-FFF2-40B4-BE49-F238E27FC236}">
                <a16:creationId xmlns:a16="http://schemas.microsoft.com/office/drawing/2014/main" id="{612606E8-3AC6-4304-8498-53AD2E74471E}"/>
              </a:ext>
            </a:extLst>
          </p:cNvPr>
          <p:cNvSpPr>
            <a:spLocks noGrp="1"/>
          </p:cNvSpPr>
          <p:nvPr>
            <p:ph type="subTitle" idx="1"/>
          </p:nvPr>
        </p:nvSpPr>
        <p:spPr>
          <a:xfrm>
            <a:off x="6590966" y="3428999"/>
            <a:ext cx="4805691" cy="838831"/>
          </a:xfrm>
        </p:spPr>
        <p:txBody>
          <a:bodyPr anchor="b">
            <a:normAutofit/>
          </a:bodyPr>
          <a:lstStyle/>
          <a:p>
            <a:pPr algn="l"/>
            <a:r>
              <a:rPr lang="es-ES" sz="1800" dirty="0">
                <a:solidFill>
                  <a:srgbClr val="000000"/>
                </a:solidFill>
              </a:rPr>
              <a:t>Mario </a:t>
            </a:r>
            <a:r>
              <a:rPr lang="es-ES" sz="1800" dirty="0" err="1">
                <a:solidFill>
                  <a:srgbClr val="000000"/>
                </a:solidFill>
              </a:rPr>
              <a:t>Gonzalez</a:t>
            </a:r>
            <a:endParaRPr lang="es-ES" sz="1800" dirty="0">
              <a:solidFill>
                <a:srgbClr val="000000"/>
              </a:solidFill>
            </a:endParaRP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POI">
            <a:extLst>
              <a:ext uri="{FF2B5EF4-FFF2-40B4-BE49-F238E27FC236}">
                <a16:creationId xmlns:a16="http://schemas.microsoft.com/office/drawing/2014/main" id="{F2B47893-5561-4D3C-8D42-C5926B1E1A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009268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D23AA85-6B5D-44DE-A43E-D82E93C72CBE}"/>
              </a:ext>
            </a:extLst>
          </p:cNvPr>
          <p:cNvSpPr>
            <a:spLocks noGrp="1"/>
          </p:cNvSpPr>
          <p:nvPr>
            <p:ph type="title"/>
          </p:nvPr>
        </p:nvSpPr>
        <p:spPr>
          <a:xfrm>
            <a:off x="686834" y="1153572"/>
            <a:ext cx="3200400" cy="4461163"/>
          </a:xfrm>
        </p:spPr>
        <p:txBody>
          <a:bodyPr>
            <a:normAutofit/>
          </a:bodyPr>
          <a:lstStyle/>
          <a:p>
            <a:r>
              <a:rPr lang="es-ES" dirty="0" err="1">
                <a:solidFill>
                  <a:srgbClr val="FFFFFF"/>
                </a:solidFill>
              </a:rPr>
              <a:t>Problem</a:t>
            </a:r>
            <a:r>
              <a:rPr lang="es-ES" dirty="0">
                <a:solidFill>
                  <a:srgbClr val="FFFFFF"/>
                </a:solidFill>
              </a:rPr>
              <a:t> </a:t>
            </a:r>
            <a:r>
              <a:rPr lang="es-ES" dirty="0" err="1">
                <a:solidFill>
                  <a:srgbClr val="FFFFFF"/>
                </a:solidFill>
              </a:rPr>
              <a:t>introduction</a:t>
            </a:r>
            <a:endParaRPr lang="es-ES"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7FE3A8CB-6B5B-4BA8-82F2-605A28A517A9}"/>
              </a:ext>
            </a:extLst>
          </p:cNvPr>
          <p:cNvSpPr>
            <a:spLocks noGrp="1"/>
          </p:cNvSpPr>
          <p:nvPr>
            <p:ph idx="1"/>
          </p:nvPr>
        </p:nvSpPr>
        <p:spPr>
          <a:xfrm>
            <a:off x="4447308" y="591344"/>
            <a:ext cx="6906491" cy="5585619"/>
          </a:xfrm>
        </p:spPr>
        <p:txBody>
          <a:bodyPr anchor="ctr">
            <a:normAutofit/>
          </a:bodyPr>
          <a:lstStyle/>
          <a:p>
            <a:pPr marL="0" indent="0">
              <a:buNone/>
            </a:pPr>
            <a:r>
              <a:rPr lang="en-GB" dirty="0" err="1"/>
              <a:t>Goiko</a:t>
            </a:r>
            <a:r>
              <a:rPr lang="en-GB" dirty="0"/>
              <a:t> grill is an Spanish Burger bar chain. They have restaurants throughout Spain. They want to expand into the most profitable locations possible</a:t>
            </a:r>
          </a:p>
          <a:p>
            <a:pPr marL="0" indent="0">
              <a:buNone/>
            </a:pPr>
            <a:endParaRPr lang="en-GB" dirty="0"/>
          </a:p>
          <a:p>
            <a:pPr marL="0" indent="0">
              <a:buNone/>
            </a:pPr>
            <a:r>
              <a:rPr lang="en-GB" dirty="0"/>
              <a:t>In order to decide which are the most profitable locations we could cluster the current restaurants and decide which type is the most profitable one and then expand into that type of restaurant</a:t>
            </a:r>
          </a:p>
        </p:txBody>
      </p:sp>
    </p:spTree>
    <p:extLst>
      <p:ext uri="{BB962C8B-B14F-4D97-AF65-F5344CB8AC3E}">
        <p14:creationId xmlns:p14="http://schemas.microsoft.com/office/powerpoint/2010/main" val="3330202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F0A0A95D-16A1-482F-96BA-45FFD4704EEA}"/>
              </a:ext>
            </a:extLst>
          </p:cNvPr>
          <p:cNvSpPr>
            <a:spLocks noGrp="1"/>
          </p:cNvSpPr>
          <p:nvPr>
            <p:ph type="title"/>
          </p:nvPr>
        </p:nvSpPr>
        <p:spPr>
          <a:xfrm>
            <a:off x="863029" y="1012004"/>
            <a:ext cx="3416158" cy="4795408"/>
          </a:xfrm>
        </p:spPr>
        <p:txBody>
          <a:bodyPr>
            <a:normAutofit/>
          </a:bodyPr>
          <a:lstStyle/>
          <a:p>
            <a:r>
              <a:rPr lang="es-ES">
                <a:solidFill>
                  <a:srgbClr val="FFFFFF"/>
                </a:solidFill>
              </a:rPr>
              <a:t>The data</a:t>
            </a:r>
          </a:p>
        </p:txBody>
      </p:sp>
      <p:graphicFrame>
        <p:nvGraphicFramePr>
          <p:cNvPr id="5" name="Marcador de contenido 2">
            <a:extLst>
              <a:ext uri="{FF2B5EF4-FFF2-40B4-BE49-F238E27FC236}">
                <a16:creationId xmlns:a16="http://schemas.microsoft.com/office/drawing/2014/main" id="{EFBF6142-2D8D-4A7D-8EE0-C87D15E658BC}"/>
              </a:ext>
            </a:extLst>
          </p:cNvPr>
          <p:cNvGraphicFramePr>
            <a:graphicFrameLocks noGrp="1"/>
          </p:cNvGraphicFramePr>
          <p:nvPr>
            <p:ph idx="1"/>
            <p:extLst>
              <p:ext uri="{D42A27DB-BD31-4B8C-83A1-F6EECF244321}">
                <p14:modId xmlns:p14="http://schemas.microsoft.com/office/powerpoint/2010/main" val="81622938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074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1"/>
            <a:ext cx="3639311" cy="3387645"/>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8C7643E9-8665-4932-8C12-E033C383ECBF}"/>
              </a:ext>
            </a:extLst>
          </p:cNvPr>
          <p:cNvSpPr>
            <a:spLocks noGrp="1"/>
          </p:cNvSpPr>
          <p:nvPr>
            <p:ph type="title"/>
          </p:nvPr>
        </p:nvSpPr>
        <p:spPr>
          <a:xfrm>
            <a:off x="774701" y="761999"/>
            <a:ext cx="3054640" cy="2692564"/>
          </a:xfrm>
        </p:spPr>
        <p:txBody>
          <a:bodyPr>
            <a:normAutofit/>
          </a:bodyPr>
          <a:lstStyle/>
          <a:p>
            <a:r>
              <a:rPr lang="es-ES" sz="3600">
                <a:solidFill>
                  <a:srgbClr val="FFFFFF"/>
                </a:solidFill>
              </a:rPr>
              <a:t>Methodology</a:t>
            </a:r>
          </a:p>
        </p:txBody>
      </p:sp>
      <p:sp>
        <p:nvSpPr>
          <p:cNvPr id="26" name="Rectangle 2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3362" y="446007"/>
            <a:ext cx="5841454" cy="33876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3822EF73-A604-47E8-B5DC-7F459801D49E}"/>
              </a:ext>
            </a:extLst>
          </p:cNvPr>
          <p:cNvSpPr>
            <a:spLocks noGrp="1"/>
          </p:cNvSpPr>
          <p:nvPr>
            <p:ph idx="1"/>
          </p:nvPr>
        </p:nvSpPr>
        <p:spPr>
          <a:xfrm>
            <a:off x="4684424" y="761999"/>
            <a:ext cx="5067629" cy="2692563"/>
          </a:xfrm>
        </p:spPr>
        <p:txBody>
          <a:bodyPr anchor="ctr">
            <a:normAutofit/>
          </a:bodyPr>
          <a:lstStyle/>
          <a:p>
            <a:pPr marL="0" indent="0">
              <a:buNone/>
            </a:pPr>
            <a:r>
              <a:rPr lang="es-ES" sz="2000"/>
              <a:t>Elbow method, we used the elbow method to determine the amount of clusters.</a:t>
            </a:r>
          </a:p>
          <a:p>
            <a:pPr marL="0" indent="0">
              <a:buNone/>
            </a:pPr>
            <a:endParaRPr lang="es-ES" sz="2000"/>
          </a:p>
          <a:p>
            <a:pPr marL="0" indent="0">
              <a:buNone/>
            </a:pPr>
            <a:r>
              <a:rPr lang="es-ES" sz="2000"/>
              <a:t>Algorithim, we used k means clustering to conduct our analysis</a:t>
            </a:r>
          </a:p>
        </p:txBody>
      </p:sp>
      <p:sp>
        <p:nvSpPr>
          <p:cNvPr id="28" name="Rectangle 27">
            <a:extLst>
              <a:ext uri="{FF2B5EF4-FFF2-40B4-BE49-F238E27FC236}">
                <a16:creationId xmlns:a16="http://schemas.microsoft.com/office/drawing/2014/main" id="{64C1ECFF-79D4-4304-8755-639B1BB1E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67273" y="446007"/>
            <a:ext cx="1438858" cy="1623110"/>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 name="Rectangle 29">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67273" y="2210542"/>
            <a:ext cx="1438858" cy="1623110"/>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2" name="Rectangle 31">
            <a:extLst>
              <a:ext uri="{FF2B5EF4-FFF2-40B4-BE49-F238E27FC236}">
                <a16:creationId xmlns:a16="http://schemas.microsoft.com/office/drawing/2014/main" id="{B2F732C5-48D9-4589-AE9D-73D8F453A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005072"/>
            <a:ext cx="3639312" cy="2404872"/>
          </a:xfrm>
          <a:prstGeom prst="rect">
            <a:avLst/>
          </a:prstGeom>
          <a:solidFill>
            <a:srgbClr val="3A3AF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Imagen 5" descr="Gráfico, Gráfico de líneas&#10;&#10;Descripción generada automáticamente">
            <a:extLst>
              <a:ext uri="{FF2B5EF4-FFF2-40B4-BE49-F238E27FC236}">
                <a16:creationId xmlns:a16="http://schemas.microsoft.com/office/drawing/2014/main" id="{21B1CD53-269F-4653-A048-7E7C9CD92CA3}"/>
              </a:ext>
            </a:extLst>
          </p:cNvPr>
          <p:cNvPicPr/>
          <p:nvPr/>
        </p:nvPicPr>
        <p:blipFill rotWithShape="1">
          <a:blip r:embed="rId2">
            <a:extLst>
              <a:ext uri="{28A0092B-C50C-407E-A947-70E740481C1C}">
                <a14:useLocalDpi xmlns:a14="http://schemas.microsoft.com/office/drawing/2010/main" val="0"/>
              </a:ext>
            </a:extLst>
          </a:blip>
          <a:srcRect r="12764"/>
          <a:stretch/>
        </p:blipFill>
        <p:spPr>
          <a:xfrm>
            <a:off x="670387" y="4232380"/>
            <a:ext cx="3239762" cy="1948092"/>
          </a:xfrm>
          <a:prstGeom prst="rect">
            <a:avLst/>
          </a:prstGeom>
        </p:spPr>
      </p:pic>
      <p:sp>
        <p:nvSpPr>
          <p:cNvPr id="34" name="Rectangle 33">
            <a:extLst>
              <a:ext uri="{FF2B5EF4-FFF2-40B4-BE49-F238E27FC236}">
                <a16:creationId xmlns:a16="http://schemas.microsoft.com/office/drawing/2014/main" id="{4332B7BA-AF3F-4310-B5AB-6BC4193FF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8902" y="4005072"/>
            <a:ext cx="3639312" cy="2404872"/>
          </a:xfrm>
          <a:prstGeom prst="rect">
            <a:avLst/>
          </a:prstGeom>
          <a:solidFill>
            <a:srgbClr val="3A3AF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Imagen 4" descr="Gráfico, Gráfico de líneas&#10;&#10;Descripción generada automáticamente">
            <a:extLst>
              <a:ext uri="{FF2B5EF4-FFF2-40B4-BE49-F238E27FC236}">
                <a16:creationId xmlns:a16="http://schemas.microsoft.com/office/drawing/2014/main" id="{1C6B824F-BD4A-484A-AA44-15EA7415B72E}"/>
              </a:ext>
            </a:extLst>
          </p:cNvPr>
          <p:cNvPicPr/>
          <p:nvPr/>
        </p:nvPicPr>
        <p:blipFill rotWithShape="1">
          <a:blip r:embed="rId3">
            <a:extLst>
              <a:ext uri="{28A0092B-C50C-407E-A947-70E740481C1C}">
                <a14:useLocalDpi xmlns:a14="http://schemas.microsoft.com/office/drawing/2010/main" val="0"/>
              </a:ext>
            </a:extLst>
          </a:blip>
          <a:srcRect l="3270" t="811" r="14914" b="1502"/>
          <a:stretch/>
        </p:blipFill>
        <p:spPr>
          <a:xfrm>
            <a:off x="4458677" y="4279366"/>
            <a:ext cx="3239762" cy="1854120"/>
          </a:xfrm>
          <a:prstGeom prst="rect">
            <a:avLst/>
          </a:prstGeom>
        </p:spPr>
      </p:pic>
      <p:sp>
        <p:nvSpPr>
          <p:cNvPr id="36" name="Rectangle 35">
            <a:extLst>
              <a:ext uri="{FF2B5EF4-FFF2-40B4-BE49-F238E27FC236}">
                <a16:creationId xmlns:a16="http://schemas.microsoft.com/office/drawing/2014/main" id="{7F4ACD48-6A1E-4030-B317-B257628EA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5008" y="4005072"/>
            <a:ext cx="3639312" cy="2404872"/>
          </a:xfrm>
          <a:prstGeom prst="rect">
            <a:avLst/>
          </a:prstGeom>
          <a:solidFill>
            <a:srgbClr val="3A3AF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Imagen 3" descr="Tabla&#10;&#10;Descripción generada automáticamente">
            <a:extLst>
              <a:ext uri="{FF2B5EF4-FFF2-40B4-BE49-F238E27FC236}">
                <a16:creationId xmlns:a16="http://schemas.microsoft.com/office/drawing/2014/main" id="{5AC1BC95-C819-420E-9B6A-9C34D67D207F}"/>
              </a:ext>
            </a:extLst>
          </p:cNvPr>
          <p:cNvPicPr/>
          <p:nvPr/>
        </p:nvPicPr>
        <p:blipFill>
          <a:blip r:embed="rId4">
            <a:extLst>
              <a:ext uri="{28A0092B-C50C-407E-A947-70E740481C1C}">
                <a14:useLocalDpi xmlns:a14="http://schemas.microsoft.com/office/drawing/2010/main" val="0"/>
              </a:ext>
            </a:extLst>
          </a:blip>
          <a:stretch>
            <a:fillRect/>
          </a:stretch>
        </p:blipFill>
        <p:spPr>
          <a:xfrm>
            <a:off x="8264783" y="4284395"/>
            <a:ext cx="3239762" cy="1844060"/>
          </a:xfrm>
          <a:prstGeom prst="rect">
            <a:avLst/>
          </a:prstGeom>
        </p:spPr>
      </p:pic>
    </p:spTree>
    <p:extLst>
      <p:ext uri="{BB962C8B-B14F-4D97-AF65-F5344CB8AC3E}">
        <p14:creationId xmlns:p14="http://schemas.microsoft.com/office/powerpoint/2010/main" val="3679977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2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3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2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95951AFA-72C2-4038-B419-DE7DBA59E57E}"/>
              </a:ext>
            </a:extLst>
          </p:cNvPr>
          <p:cNvSpPr>
            <a:spLocks noGrp="1"/>
          </p:cNvSpPr>
          <p:nvPr>
            <p:ph type="title"/>
          </p:nvPr>
        </p:nvSpPr>
        <p:spPr>
          <a:xfrm>
            <a:off x="1047280" y="759805"/>
            <a:ext cx="10306520" cy="1325563"/>
          </a:xfrm>
        </p:spPr>
        <p:txBody>
          <a:bodyPr>
            <a:normAutofit/>
          </a:bodyPr>
          <a:lstStyle/>
          <a:p>
            <a:r>
              <a:rPr lang="es-ES" sz="4000">
                <a:solidFill>
                  <a:srgbClr val="FFFFFF"/>
                </a:solidFill>
              </a:rPr>
              <a:t>Results</a:t>
            </a:r>
          </a:p>
        </p:txBody>
      </p:sp>
      <p:sp>
        <p:nvSpPr>
          <p:cNvPr id="3" name="Marcador de contenido 2">
            <a:extLst>
              <a:ext uri="{FF2B5EF4-FFF2-40B4-BE49-F238E27FC236}">
                <a16:creationId xmlns:a16="http://schemas.microsoft.com/office/drawing/2014/main" id="{EED7702D-02CF-45D7-A8EA-5F75C6E4C01B}"/>
              </a:ext>
            </a:extLst>
          </p:cNvPr>
          <p:cNvSpPr>
            <a:spLocks noGrp="1"/>
          </p:cNvSpPr>
          <p:nvPr>
            <p:ph idx="1"/>
          </p:nvPr>
        </p:nvSpPr>
        <p:spPr>
          <a:xfrm>
            <a:off x="1424904" y="2494450"/>
            <a:ext cx="4053545" cy="3563159"/>
          </a:xfrm>
        </p:spPr>
        <p:txBody>
          <a:bodyPr>
            <a:normAutofit/>
          </a:bodyPr>
          <a:lstStyle/>
          <a:p>
            <a:r>
              <a:rPr lang="es-ES" sz="2400"/>
              <a:t>Label 0: Leisure areas</a:t>
            </a:r>
          </a:p>
          <a:p>
            <a:r>
              <a:rPr lang="es-ES" sz="2400"/>
              <a:t>Label 1: Cosmopolitan cities and áreas</a:t>
            </a:r>
          </a:p>
          <a:p>
            <a:r>
              <a:rPr lang="es-ES" sz="2400"/>
              <a:t>Label 2: City based shopping areas</a:t>
            </a:r>
          </a:p>
          <a:p>
            <a:r>
              <a:rPr lang="es-ES" sz="2400"/>
              <a:t>Label 3: Out of city shopping  malls</a:t>
            </a:r>
          </a:p>
        </p:txBody>
      </p:sp>
      <p:pic>
        <p:nvPicPr>
          <p:cNvPr id="4" name="Imagen 3" descr="Gráfico, Gráfico de barras&#10;&#10;Descripción generada automáticamente">
            <a:extLst>
              <a:ext uri="{FF2B5EF4-FFF2-40B4-BE49-F238E27FC236}">
                <a16:creationId xmlns:a16="http://schemas.microsoft.com/office/drawing/2014/main" id="{5EE19649-6923-436F-B230-1E48571CE5B7}"/>
              </a:ext>
            </a:extLst>
          </p:cNvPr>
          <p:cNvPicPr/>
          <p:nvPr/>
        </p:nvPicPr>
        <p:blipFill rotWithShape="1">
          <a:blip r:embed="rId2">
            <a:extLst>
              <a:ext uri="{28A0092B-C50C-407E-A947-70E740481C1C}">
                <a14:useLocalDpi xmlns:a14="http://schemas.microsoft.com/office/drawing/2010/main" val="0"/>
              </a:ext>
            </a:extLst>
          </a:blip>
          <a:srcRect r="13561"/>
          <a:stretch/>
        </p:blipFill>
        <p:spPr>
          <a:xfrm>
            <a:off x="6098892" y="2492376"/>
            <a:ext cx="4802404" cy="3563372"/>
          </a:xfrm>
          <a:prstGeom prst="rect">
            <a:avLst/>
          </a:prstGeom>
        </p:spPr>
      </p:pic>
    </p:spTree>
    <p:extLst>
      <p:ext uri="{BB962C8B-B14F-4D97-AF65-F5344CB8AC3E}">
        <p14:creationId xmlns:p14="http://schemas.microsoft.com/office/powerpoint/2010/main" val="1128828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1C6FB93-C050-4BF7-8271-D87A35B7B98C}"/>
              </a:ext>
            </a:extLst>
          </p:cNvPr>
          <p:cNvSpPr>
            <a:spLocks noGrp="1"/>
          </p:cNvSpPr>
          <p:nvPr>
            <p:ph type="title"/>
          </p:nvPr>
        </p:nvSpPr>
        <p:spPr>
          <a:xfrm>
            <a:off x="841248" y="334644"/>
            <a:ext cx="10509504" cy="1076914"/>
          </a:xfrm>
        </p:spPr>
        <p:txBody>
          <a:bodyPr anchor="ctr">
            <a:normAutofit/>
          </a:bodyPr>
          <a:lstStyle/>
          <a:p>
            <a:r>
              <a:rPr lang="es-ES" sz="4000"/>
              <a:t>Discusión and conslusion</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Marcador de contenido 2">
            <a:extLst>
              <a:ext uri="{FF2B5EF4-FFF2-40B4-BE49-F238E27FC236}">
                <a16:creationId xmlns:a16="http://schemas.microsoft.com/office/drawing/2014/main" id="{9223DA59-F018-4011-8E3F-B69DC12D3D59}"/>
              </a:ext>
            </a:extLst>
          </p:cNvPr>
          <p:cNvGraphicFramePr>
            <a:graphicFrameLocks noGrp="1"/>
          </p:cNvGraphicFramePr>
          <p:nvPr>
            <p:ph idx="1"/>
            <p:extLst>
              <p:ext uri="{D42A27DB-BD31-4B8C-83A1-F6EECF244321}">
                <p14:modId xmlns:p14="http://schemas.microsoft.com/office/powerpoint/2010/main" val="1662789741"/>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120474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Words>
  <Application>Microsoft Office PowerPoint</Application>
  <PresentationFormat>Panorámica</PresentationFormat>
  <Paragraphs>23</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Goiko grill restauran location clustering</vt:lpstr>
      <vt:lpstr>Problem introduction</vt:lpstr>
      <vt:lpstr>The data</vt:lpstr>
      <vt:lpstr>Methodology</vt:lpstr>
      <vt:lpstr>Results</vt:lpstr>
      <vt:lpstr>Discusión and conslusion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Goiko grill restauran location clustering</dc:title>
  <dc:creator>Carmen Padilla</dc:creator>
  <cp:lastModifiedBy>Carmen Padilla</cp:lastModifiedBy>
  <cp:revision>1</cp:revision>
  <dcterms:created xsi:type="dcterms:W3CDTF">2020-11-18T12:20:15Z</dcterms:created>
  <dcterms:modified xsi:type="dcterms:W3CDTF">2020-11-18T12:20:28Z</dcterms:modified>
</cp:coreProperties>
</file>