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7" r:id="rId2"/>
    <p:sldMasterId id="2147483710" r:id="rId3"/>
    <p:sldMasterId id="2147483723" r:id="rId4"/>
  </p:sldMasterIdLst>
  <p:sldIdLst>
    <p:sldId id="256" r:id="rId5"/>
    <p:sldId id="257" r:id="rId6"/>
    <p:sldId id="258" r:id="rId7"/>
  </p:sldIdLst>
  <p:sldSz cx="9144000" cy="5143500" type="screen16x9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5"/>
    <a:srgbClr val="FFF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1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solidFill>
          <a:srgbClr val="9AC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front page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0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CC990-5FF3-4010-8ED4-7EBDD43E4D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7045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E2CC990-5FF3-4010-8ED4-7EBDD43E4D59}" type="slidenum">
              <a:rPr lang="fi-FI" smtClean="0"/>
              <a:t>‹#›</a:t>
            </a:fld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 marL="0" indent="0">
              <a:buFontTx/>
              <a:buNone/>
              <a:defRPr sz="8000" b="1" spc="-150" baseline="0">
                <a:solidFill>
                  <a:srgbClr val="0065A0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smtClean="0"/>
              <a:t>Click to add quote or</a:t>
            </a:r>
            <a:br>
              <a:rPr lang="en-GB" dirty="0" smtClean="0"/>
            </a:br>
            <a:r>
              <a:rPr lang="en-GB" dirty="0" smtClean="0"/>
              <a:t>big 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7460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617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solidFill>
          <a:srgbClr val="9AC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front page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422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front page">
    <p:bg>
      <p:bgPr>
        <a:solidFill>
          <a:srgbClr val="F0B3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50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038867"/>
            <a:ext cx="7324914" cy="1599642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title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5999" y="2797067"/>
            <a:ext cx="7326000" cy="783431"/>
          </a:xfrm>
        </p:spPr>
        <p:txBody>
          <a:bodyPr wrap="square">
            <a:noAutofit/>
          </a:bodyPr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495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943570"/>
            <a:ext cx="8244916" cy="1242138"/>
          </a:xfrm>
        </p:spPr>
        <p:txBody>
          <a:bodyPr vert="horz" lIns="0" tIns="0" rIns="0" bIns="0" rtlCol="0" anchor="b">
            <a:noAutofit/>
          </a:bodyPr>
          <a:lstStyle>
            <a:lvl1pPr algn="l">
              <a:defRPr lang="en-GB" sz="5000" kern="1200" spc="-15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3655014"/>
            <a:ext cx="4766551" cy="12430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kern="1000" spc="-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024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243000"/>
            <a:ext cx="4595100" cy="914288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GB" sz="2800" kern="0" spc="-10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1" y="1258139"/>
            <a:ext cx="3109200" cy="23637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 spc="-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337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000" y="1266826"/>
            <a:ext cx="8229600" cy="310514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4162695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56988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front page">
    <p:bg>
      <p:bgPr>
        <a:solidFill>
          <a:srgbClr val="9AC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rgbClr val="FFFFFF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5999" y="2792889"/>
            <a:ext cx="5766675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0124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71503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727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06402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 marL="0" indent="0">
              <a:buFontTx/>
              <a:buNone/>
              <a:defRPr sz="8000" b="1" spc="-150" baseline="0">
                <a:solidFill>
                  <a:srgbClr val="D51067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smtClean="0"/>
              <a:t>Click to add quote or</a:t>
            </a:r>
            <a:br>
              <a:rPr lang="en-GB" dirty="0" smtClean="0"/>
            </a:br>
            <a:r>
              <a:rPr lang="en-GB" dirty="0" smtClean="0"/>
              <a:t>big 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13553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6957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solidFill>
          <a:srgbClr val="9AC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front page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1802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front page">
    <p:bg>
      <p:bgPr>
        <a:solidFill>
          <a:srgbClr val="BDE0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4218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038867"/>
            <a:ext cx="7324914" cy="1599642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title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5998" y="2797067"/>
            <a:ext cx="5528551" cy="783431"/>
          </a:xfrm>
        </p:spPr>
        <p:txBody>
          <a:bodyPr wrap="square">
            <a:noAutofit/>
          </a:bodyPr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902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943570"/>
            <a:ext cx="8244916" cy="1242138"/>
          </a:xfrm>
        </p:spPr>
        <p:txBody>
          <a:bodyPr vert="horz" lIns="0" tIns="0" rIns="0" bIns="0" rtlCol="0" anchor="b">
            <a:noAutofit/>
          </a:bodyPr>
          <a:lstStyle>
            <a:lvl1pPr algn="l">
              <a:defRPr lang="en-GB" sz="5000" kern="1200" spc="-15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3655014"/>
            <a:ext cx="4766551" cy="12430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kern="1000" spc="-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1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243000"/>
            <a:ext cx="4595100" cy="914288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GB" sz="2800" kern="0" spc="-10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1" y="1258139"/>
            <a:ext cx="3109200" cy="23637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 spc="-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1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038867"/>
            <a:ext cx="7324914" cy="1599642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dirty="0" smtClean="0"/>
              <a:t>Click to add title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5999" y="2797067"/>
            <a:ext cx="7326000" cy="783431"/>
          </a:xfrm>
        </p:spPr>
        <p:txBody>
          <a:bodyPr wrap="square">
            <a:noAutofit/>
          </a:bodyPr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2360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87348"/>
      </p:ext>
    </p:extLst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0016109"/>
      </p:ext>
    </p:extLst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00138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79649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1975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 marL="0" indent="0">
              <a:buFontTx/>
              <a:buNone/>
              <a:defRPr sz="8000" b="1" spc="-150" baseline="0">
                <a:solidFill>
                  <a:srgbClr val="00833E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smtClean="0"/>
              <a:t>Click to add quote or</a:t>
            </a:r>
            <a:br>
              <a:rPr lang="en-GB" dirty="0" smtClean="0"/>
            </a:br>
            <a:r>
              <a:rPr lang="en-GB" dirty="0" smtClean="0"/>
              <a:t>big 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15116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8398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solidFill>
          <a:srgbClr val="9AC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front page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6292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front page">
    <p:bg>
      <p:bgPr>
        <a:solidFill>
          <a:srgbClr val="FFBE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782000"/>
            <a:ext cx="8229600" cy="857250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rgbClr val="FFFFFF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headline</a:t>
            </a:r>
            <a:endParaRPr lang="en-GB" noProof="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6000" y="2792889"/>
            <a:ext cx="5767200" cy="378042"/>
          </a:xfrm>
        </p:spPr>
        <p:txBody>
          <a:bodyPr wrap="square"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rgbClr val="FFFFFF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9619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6000" y="1038867"/>
            <a:ext cx="7324914" cy="1599642"/>
          </a:xfrm>
        </p:spPr>
        <p:txBody>
          <a:bodyPr anchor="b" anchorCtr="0">
            <a:norm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spc="-1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title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5999" y="2797067"/>
            <a:ext cx="7326000" cy="783431"/>
          </a:xfrm>
        </p:spPr>
        <p:txBody>
          <a:bodyPr wrap="square">
            <a:noAutofit/>
          </a:bodyPr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FontTx/>
              <a:buNone/>
              <a:defRPr sz="2700" kern="0" spc="-50" baseline="0">
                <a:solidFill>
                  <a:schemeClr val="bg1"/>
                </a:solidFill>
              </a:defRPr>
            </a:lvl1pPr>
          </a:lstStyle>
          <a:p>
            <a:pPr marL="0" lvl="0" indent="0" defTabSz="457200"/>
            <a:r>
              <a:rPr lang="en-GB" noProof="0" dirty="0" smtClean="0"/>
              <a:t>Click to add subtitle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31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943570"/>
            <a:ext cx="8244916" cy="1242138"/>
          </a:xfrm>
        </p:spPr>
        <p:txBody>
          <a:bodyPr vert="horz" lIns="0" tIns="0" rIns="0" bIns="0" rtlCol="0" anchor="b">
            <a:noAutofit/>
          </a:bodyPr>
          <a:lstStyle>
            <a:lvl1pPr algn="l">
              <a:defRPr lang="en-GB" sz="5000" kern="1200" spc="-15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3655014"/>
            <a:ext cx="4766551" cy="12430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kern="1000" spc="-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the story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9692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943570"/>
            <a:ext cx="8244916" cy="1242138"/>
          </a:xfrm>
        </p:spPr>
        <p:txBody>
          <a:bodyPr vert="horz" lIns="0" tIns="0" rIns="0" bIns="0" rtlCol="0" anchor="b">
            <a:noAutofit/>
          </a:bodyPr>
          <a:lstStyle>
            <a:lvl1pPr algn="l">
              <a:defRPr lang="en-GB" sz="5000" kern="1200" spc="-15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0" y="3655014"/>
            <a:ext cx="4766551" cy="12430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kern="1000" spc="-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1131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243000"/>
            <a:ext cx="4595100" cy="914288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GB" sz="2800" kern="0" spc="-10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1" y="1258139"/>
            <a:ext cx="3109200" cy="23637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 spc="-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3069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7125840"/>
      </p:ext>
    </p:extLst>
  </p:cSld>
  <p:clrMapOvr>
    <a:masterClrMapping/>
  </p:clrMapOvr>
  <p:hf hdr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826339"/>
      </p:ext>
    </p:extLst>
  </p:cSld>
  <p:clrMapOvr>
    <a:masterClrMapping/>
  </p:clrMapOvr>
  <p:hf hd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2933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203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68890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6000" y="466341"/>
            <a:ext cx="8229600" cy="3906001"/>
          </a:xfrm>
        </p:spPr>
        <p:txBody>
          <a:bodyPr/>
          <a:lstStyle>
            <a:lvl1pPr marL="0" indent="0">
              <a:buFontTx/>
              <a:buNone/>
              <a:defRPr sz="8000" b="1" spc="-150" baseline="0">
                <a:solidFill>
                  <a:srgbClr val="D75F00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 smtClean="0"/>
              <a:t>Click to add quote or</a:t>
            </a:r>
            <a:br>
              <a:rPr lang="en-GB" dirty="0" smtClean="0"/>
            </a:br>
            <a:r>
              <a:rPr lang="en-GB" dirty="0" smtClean="0"/>
              <a:t>big text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454672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01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243000"/>
            <a:ext cx="4595100" cy="914288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GB" sz="2800" kern="0" spc="-100" baseline="0" dirty="0">
                <a:solidFill>
                  <a:srgbClr val="FFFFFF"/>
                </a:solidFill>
              </a:defRPr>
            </a:lvl1pPr>
          </a:lstStyle>
          <a:p>
            <a:pPr lvl="0" algn="l" defTabSz="457200">
              <a:lnSpc>
                <a:spcPct val="90000"/>
              </a:lnSpc>
            </a:pPr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396001" y="1258139"/>
            <a:ext cx="3109200" cy="23637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 spc="-3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 smtClean="0"/>
              <a:t>Click to add text</a:t>
            </a:r>
            <a:endParaRPr lang="en-GB" noProof="0" dirty="0"/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FFFFFF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9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144718"/>
            <a:ext cx="8229600" cy="100800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CC990-5FF3-4010-8ED4-7EBDD43E4D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7060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144718"/>
            <a:ext cx="8229600" cy="1008000"/>
          </a:xfrm>
        </p:spPr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0" y="1267199"/>
            <a:ext cx="3731102" cy="3106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CC990-5FF3-4010-8ED4-7EBDD43E4D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6352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6000" y="144718"/>
            <a:ext cx="8229600" cy="1008000"/>
          </a:xfrm>
        </p:spPr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CC990-5FF3-4010-8ED4-7EBDD43E4D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5899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96000" y="466341"/>
            <a:ext cx="8229600" cy="390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E2CC990-5FF3-4010-8ED4-7EBDD43E4D5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9515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000" y="144718"/>
            <a:ext cx="82296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000" y="1266826"/>
            <a:ext cx="8229600" cy="310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000" y="4820400"/>
            <a:ext cx="360000" cy="151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100" b="1">
                <a:solidFill>
                  <a:srgbClr val="62B3E5"/>
                </a:solidFill>
              </a:defRPr>
            </a:lvl1pPr>
          </a:lstStyle>
          <a:p>
            <a:fld id="{6E2CC990-5FF3-4010-8ED4-7EBDD43E4D59}" type="slidenum">
              <a:rPr lang="fi-FI" smtClean="0"/>
              <a:t>‹#›</a:t>
            </a:fld>
            <a:endParaRPr lang="fi-FI"/>
          </a:p>
        </p:txBody>
      </p:sp>
      <p:sp>
        <p:nvSpPr>
          <p:cNvPr id="9" name="Shape 3"/>
          <p:cNvSpPr/>
          <p:nvPr/>
        </p:nvSpPr>
        <p:spPr>
          <a:xfrm>
            <a:off x="166812" y="4627275"/>
            <a:ext cx="8810379" cy="0"/>
          </a:xfrm>
          <a:prstGeom prst="line">
            <a:avLst/>
          </a:prstGeom>
          <a:ln w="6350">
            <a:solidFill>
              <a:srgbClr val="62B3E5"/>
            </a:solidFill>
          </a:ln>
        </p:spPr>
        <p:txBody>
          <a:bodyPr lIns="0" tIns="0" rIns="0" bIns="0"/>
          <a:lstStyle/>
          <a:p>
            <a:pPr marL="0" marR="0" lvl="0" indent="0" defTabSz="22844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latin typeface="+mn-lt"/>
                <a:ea typeface="+mn-ea"/>
                <a:cs typeface="+mn-cs"/>
                <a:sym typeface="Helvetica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E56386"/>
              </a:solidFill>
              <a:effectLst/>
              <a:uLnTx/>
              <a:uFillTx/>
              <a:latin typeface="Arial"/>
              <a:sym typeface="Helvetica"/>
            </a:endParaRPr>
          </a:p>
        </p:txBody>
      </p:sp>
      <p:pic>
        <p:nvPicPr>
          <p:cNvPr id="8" name="Picture 7" title="FooterLogoWide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503" y="4761532"/>
            <a:ext cx="757160" cy="252386"/>
          </a:xfrm>
          <a:prstGeom prst="rect">
            <a:avLst/>
          </a:prstGeom>
        </p:spPr>
      </p:pic>
      <p:sp>
        <p:nvSpPr>
          <p:cNvPr id="2" name="TIETOCOPYRIGHT"/>
          <p:cNvSpPr txBox="1"/>
          <p:nvPr userDrawn="1"/>
        </p:nvSpPr>
        <p:spPr>
          <a:xfrm>
            <a:off x="762000" y="4813300"/>
            <a:ext cx="1397000" cy="1651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fi-FI" sz="1100" spc="-40" smtClean="0">
                <a:solidFill>
                  <a:srgbClr val="62B3E5"/>
                </a:solidFill>
                <a:latin typeface="Arial" panose="020B0604020202020204" pitchFamily="34" charset="0"/>
              </a:rPr>
              <a:t>© Tieto Corporation</a:t>
            </a:r>
            <a:endParaRPr lang="fi-FI" sz="1100" spc="-40">
              <a:solidFill>
                <a:srgbClr val="62B3E5"/>
              </a:solidFill>
              <a:latin typeface="Arial" panose="020B0604020202020204" pitchFamily="34" charset="0"/>
            </a:endParaRPr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7B7B7B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7B7B7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0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 kern="0" spc="0" baseline="0">
          <a:solidFill>
            <a:srgbClr val="0065A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400" kern="0" spc="0" baseline="0">
          <a:solidFill>
            <a:srgbClr val="7B7B7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000" kern="0" spc="0" baseline="0">
          <a:solidFill>
            <a:srgbClr val="7B7B7B"/>
          </a:solidFill>
          <a:latin typeface="+mn-lt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000" y="144718"/>
            <a:ext cx="82296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000" y="1266826"/>
            <a:ext cx="8229600" cy="310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000" y="4820401"/>
            <a:ext cx="360000" cy="151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100" b="1">
                <a:solidFill>
                  <a:srgbClr val="62B3E5"/>
                </a:solidFill>
              </a:defRPr>
            </a:lvl1pPr>
          </a:lstStyle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Shape 3"/>
          <p:cNvSpPr/>
          <p:nvPr/>
        </p:nvSpPr>
        <p:spPr>
          <a:xfrm>
            <a:off x="166812" y="4627275"/>
            <a:ext cx="8810379" cy="0"/>
          </a:xfrm>
          <a:prstGeom prst="line">
            <a:avLst/>
          </a:prstGeom>
          <a:ln w="6350">
            <a:solidFill>
              <a:srgbClr val="62B3E5"/>
            </a:solidFill>
          </a:ln>
        </p:spPr>
        <p:txBody>
          <a:bodyPr lIns="0" tIns="0" rIns="0" bIns="0"/>
          <a:lstStyle/>
          <a:p>
            <a:pPr marL="0" marR="0" lvl="0" indent="0" defTabSz="22844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latin typeface="+mn-lt"/>
                <a:ea typeface="+mn-ea"/>
                <a:cs typeface="+mn-cs"/>
                <a:sym typeface="Helvetica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E56386"/>
              </a:solidFill>
              <a:effectLst/>
              <a:uLnTx/>
              <a:uFillTx/>
              <a:latin typeface="Arial"/>
              <a:sym typeface="Helvetica"/>
            </a:endParaRPr>
          </a:p>
        </p:txBody>
      </p:sp>
      <p:pic>
        <p:nvPicPr>
          <p:cNvPr id="8" name="Picture 7" title="FooterLogoWide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503" y="4761532"/>
            <a:ext cx="757160" cy="252386"/>
          </a:xfrm>
          <a:prstGeom prst="rect">
            <a:avLst/>
          </a:prstGeom>
        </p:spPr>
      </p:pic>
      <p:sp>
        <p:nvSpPr>
          <p:cNvPr id="2" name="TIETOCOPYRIGHT"/>
          <p:cNvSpPr txBox="1"/>
          <p:nvPr userDrawn="1"/>
        </p:nvSpPr>
        <p:spPr>
          <a:xfrm>
            <a:off x="762000" y="4813300"/>
            <a:ext cx="1397000" cy="1651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fi-FI" sz="1100" spc="-40" smtClean="0">
                <a:solidFill>
                  <a:srgbClr val="62B3E5"/>
                </a:solidFill>
                <a:latin typeface="Arial" panose="020B0604020202020204" pitchFamily="34" charset="0"/>
              </a:rPr>
              <a:t>© Tieto Corporation</a:t>
            </a:r>
            <a:endParaRPr lang="fi-FI" sz="1100" spc="-40">
              <a:solidFill>
                <a:srgbClr val="62B3E5"/>
              </a:solidFill>
              <a:latin typeface="Arial" panose="020B0604020202020204" pitchFamily="34" charset="0"/>
            </a:endParaRPr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7B7B7B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7B7B7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24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 kern="0" spc="0" baseline="0">
          <a:solidFill>
            <a:srgbClr val="D5106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400" kern="0" spc="0" baseline="0">
          <a:solidFill>
            <a:srgbClr val="7B7B7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000" kern="0" spc="0" baseline="0">
          <a:solidFill>
            <a:srgbClr val="7B7B7B"/>
          </a:solidFill>
          <a:latin typeface="+mn-lt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000" y="144718"/>
            <a:ext cx="82296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000" y="1266826"/>
            <a:ext cx="8229600" cy="310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000" y="4820401"/>
            <a:ext cx="360000" cy="151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100" b="1">
                <a:solidFill>
                  <a:srgbClr val="62B3E5"/>
                </a:solidFill>
              </a:defRPr>
            </a:lvl1pPr>
          </a:lstStyle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Shape 3"/>
          <p:cNvSpPr/>
          <p:nvPr/>
        </p:nvSpPr>
        <p:spPr>
          <a:xfrm>
            <a:off x="166812" y="4627275"/>
            <a:ext cx="8810379" cy="0"/>
          </a:xfrm>
          <a:prstGeom prst="line">
            <a:avLst/>
          </a:prstGeom>
          <a:ln w="6350">
            <a:solidFill>
              <a:srgbClr val="62B3E5"/>
            </a:solidFill>
          </a:ln>
        </p:spPr>
        <p:txBody>
          <a:bodyPr lIns="0" tIns="0" rIns="0" bIns="0"/>
          <a:lstStyle/>
          <a:p>
            <a:pPr marL="0" marR="0" lvl="0" indent="0" defTabSz="22844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latin typeface="+mn-lt"/>
                <a:ea typeface="+mn-ea"/>
                <a:cs typeface="+mn-cs"/>
                <a:sym typeface="Helvetica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E56386"/>
              </a:solidFill>
              <a:effectLst/>
              <a:uLnTx/>
              <a:uFillTx/>
              <a:latin typeface="Arial"/>
              <a:sym typeface="Helvetica"/>
            </a:endParaRPr>
          </a:p>
        </p:txBody>
      </p:sp>
      <p:pic>
        <p:nvPicPr>
          <p:cNvPr id="8" name="Picture 7" title="FooterLogoWide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503" y="4761532"/>
            <a:ext cx="757160" cy="252386"/>
          </a:xfrm>
          <a:prstGeom prst="rect">
            <a:avLst/>
          </a:prstGeom>
        </p:spPr>
      </p:pic>
      <p:sp>
        <p:nvSpPr>
          <p:cNvPr id="2" name="TIETOCOPYRIGHT"/>
          <p:cNvSpPr txBox="1"/>
          <p:nvPr userDrawn="1"/>
        </p:nvSpPr>
        <p:spPr>
          <a:xfrm>
            <a:off x="762000" y="4813300"/>
            <a:ext cx="1397000" cy="1651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fi-FI" sz="1100" spc="-40" smtClean="0">
                <a:solidFill>
                  <a:srgbClr val="62B3E5"/>
                </a:solidFill>
                <a:latin typeface="Arial" panose="020B0604020202020204" pitchFamily="34" charset="0"/>
              </a:rPr>
              <a:t>© Tieto Corporation</a:t>
            </a:r>
            <a:endParaRPr lang="fi-FI" sz="1100" spc="-40">
              <a:solidFill>
                <a:srgbClr val="62B3E5"/>
              </a:solidFill>
              <a:latin typeface="Arial" panose="020B0604020202020204" pitchFamily="34" charset="0"/>
            </a:endParaRPr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7B7B7B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7B7B7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29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 kern="0" spc="0" baseline="0">
          <a:solidFill>
            <a:srgbClr val="00833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400" kern="0" spc="0" baseline="0">
          <a:solidFill>
            <a:srgbClr val="7B7B7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000" kern="0" spc="0" baseline="0">
          <a:solidFill>
            <a:srgbClr val="7B7B7B"/>
          </a:solidFill>
          <a:latin typeface="+mn-lt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000" y="144718"/>
            <a:ext cx="8229600" cy="10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 dirty="0" smtClean="0"/>
              <a:t>Click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000" y="1266826"/>
            <a:ext cx="8229600" cy="310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000" y="4820401"/>
            <a:ext cx="360000" cy="151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100" b="1">
                <a:solidFill>
                  <a:srgbClr val="62B3E5"/>
                </a:solidFill>
              </a:defRPr>
            </a:lvl1pPr>
          </a:lstStyle>
          <a:p>
            <a:fld id="{F7E2903A-6526-4E0B-828D-C3168703526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Shape 3"/>
          <p:cNvSpPr/>
          <p:nvPr/>
        </p:nvSpPr>
        <p:spPr>
          <a:xfrm>
            <a:off x="166812" y="4627275"/>
            <a:ext cx="8810379" cy="0"/>
          </a:xfrm>
          <a:prstGeom prst="line">
            <a:avLst/>
          </a:prstGeom>
          <a:ln w="6350">
            <a:solidFill>
              <a:srgbClr val="62B3E5"/>
            </a:solidFill>
          </a:ln>
        </p:spPr>
        <p:txBody>
          <a:bodyPr lIns="0" tIns="0" rIns="0" bIns="0"/>
          <a:lstStyle/>
          <a:p>
            <a:pPr marL="0" marR="0" lvl="0" indent="0" defTabSz="22844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latin typeface="+mn-lt"/>
                <a:ea typeface="+mn-ea"/>
                <a:cs typeface="+mn-cs"/>
                <a:sym typeface="Helvetica"/>
              </a:defRPr>
            </a:pP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E56386"/>
              </a:solidFill>
              <a:effectLst/>
              <a:uLnTx/>
              <a:uFillTx/>
              <a:latin typeface="Arial"/>
              <a:sym typeface="Helvetica"/>
            </a:endParaRPr>
          </a:p>
        </p:txBody>
      </p:sp>
      <p:pic>
        <p:nvPicPr>
          <p:cNvPr id="8" name="Picture 7" title="FooterLogoWide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503" y="4761532"/>
            <a:ext cx="757160" cy="252386"/>
          </a:xfrm>
          <a:prstGeom prst="rect">
            <a:avLst/>
          </a:prstGeom>
        </p:spPr>
      </p:pic>
      <p:sp>
        <p:nvSpPr>
          <p:cNvPr id="2" name="TIETOCOPYRIGHT"/>
          <p:cNvSpPr txBox="1"/>
          <p:nvPr userDrawn="1"/>
        </p:nvSpPr>
        <p:spPr>
          <a:xfrm>
            <a:off x="762000" y="4813300"/>
            <a:ext cx="1397000" cy="1651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fi-FI" sz="1100" spc="-40" smtClean="0">
                <a:solidFill>
                  <a:srgbClr val="62B3E5"/>
                </a:solidFill>
                <a:latin typeface="Arial" panose="020B0604020202020204" pitchFamily="34" charset="0"/>
              </a:rPr>
              <a:t>© Tieto Corporation</a:t>
            </a:r>
            <a:endParaRPr lang="fi-FI" sz="1100" spc="-40">
              <a:solidFill>
                <a:srgbClr val="62B3E5"/>
              </a:solidFill>
              <a:latin typeface="Arial" panose="020B0604020202020204" pitchFamily="34" charset="0"/>
            </a:endParaRPr>
          </a:p>
        </p:txBody>
      </p:sp>
      <p:sp>
        <p:nvSpPr>
          <p:cNvPr id="3" name="TIETOCONFIDENTIALTEXT"/>
          <p:cNvSpPr txBox="1"/>
          <p:nvPr userDrawn="1"/>
        </p:nvSpPr>
        <p:spPr>
          <a:xfrm rot="16200000">
            <a:off x="7975600" y="1016000"/>
            <a:ext cx="1803400" cy="1524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r"/>
            <a:r>
              <a:rPr lang="fi-FI" sz="800" smtClean="0">
                <a:solidFill>
                  <a:srgbClr val="7B7B7B"/>
                </a:solidFill>
                <a:latin typeface="Arial" panose="020B0604020202020204" pitchFamily="34" charset="0"/>
              </a:rPr>
              <a:t>Public</a:t>
            </a:r>
            <a:endParaRPr lang="fi-FI" sz="800">
              <a:solidFill>
                <a:srgbClr val="7B7B7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77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 kern="0" spc="0" baseline="0">
          <a:solidFill>
            <a:srgbClr val="D75F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400" kern="0" spc="0" baseline="0">
          <a:solidFill>
            <a:srgbClr val="7B7B7B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2000" kern="0" spc="0" baseline="0">
          <a:solidFill>
            <a:srgbClr val="7B7B7B"/>
          </a:solidFill>
          <a:latin typeface="+mn-lt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har char="•"/>
        <a:defRPr sz="1800" kern="0" spc="0" baseline="0">
          <a:solidFill>
            <a:srgbClr val="7B7B7B"/>
          </a:solidFill>
          <a:latin typeface="+mn-lt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Oirearviohack</a:t>
            </a:r>
            <a:b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i-FI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Vanajalinna / 5. – 6.5.2017</a:t>
            </a:r>
            <a:endParaRPr lang="fi-FI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Tieto – Pitch Day 1</a:t>
            </a:r>
          </a:p>
          <a:p>
            <a:endParaRPr lang="fi-FI" dirty="0"/>
          </a:p>
          <a:p>
            <a:r>
              <a:rPr lang="fi-FI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inka.luhtanen@tieto.com</a:t>
            </a:r>
          </a:p>
          <a:p>
            <a:r>
              <a:rPr lang="fi-FI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timo.salmisaari@tieto.com</a:t>
            </a:r>
            <a:endParaRPr lang="fi-FI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i-FI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teemu.tynjala@tieto.com</a:t>
            </a:r>
          </a:p>
          <a:p>
            <a:r>
              <a:rPr lang="fi-FI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jarmo.laine@tieto.com</a:t>
            </a:r>
            <a:endParaRPr lang="fi-FI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005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189653" y="907627"/>
            <a:ext cx="6339840" cy="2689013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</a:rPr>
              <a:t>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6000" y="144718"/>
            <a:ext cx="8229600" cy="640637"/>
          </a:xfrm>
        </p:spPr>
        <p:txBody>
          <a:bodyPr>
            <a:noAutofit/>
          </a:bodyPr>
          <a:lstStyle/>
          <a:p>
            <a:pPr algn="ctr"/>
            <a:r>
              <a:rPr lang="fi-FI" sz="2000" dirty="0"/>
              <a:t>Tervetuloa </a:t>
            </a:r>
            <a:r>
              <a:rPr lang="fi-FI" sz="2000" dirty="0" smtClean="0"/>
              <a:t>elämään </a:t>
            </a:r>
            <a:r>
              <a:rPr lang="fi-FI" sz="2000" dirty="0" smtClean="0"/>
              <a:t>- Kansalaisen </a:t>
            </a:r>
            <a:r>
              <a:rPr lang="fi-FI" sz="2000" dirty="0"/>
              <a:t>näkökulma</a:t>
            </a:r>
            <a:br>
              <a:rPr lang="fi-FI" sz="2000" dirty="0"/>
            </a:br>
            <a:r>
              <a:rPr lang="fi-FI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APUNI.fi</a:t>
            </a:r>
            <a:endParaRPr lang="fi-FI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46239" y="1374974"/>
            <a:ext cx="8581485" cy="2218794"/>
            <a:chOff x="-4348" y="1146897"/>
            <a:chExt cx="9253290" cy="2218794"/>
          </a:xfrm>
        </p:grpSpPr>
        <p:sp>
          <p:nvSpPr>
            <p:cNvPr id="6" name="Rectangle 5"/>
            <p:cNvSpPr/>
            <p:nvPr/>
          </p:nvSpPr>
          <p:spPr>
            <a:xfrm>
              <a:off x="-4348" y="1146897"/>
              <a:ext cx="1279099" cy="2205252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Arki:</a:t>
              </a:r>
              <a:br>
                <a:rPr lang="fi-FI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fi-FI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mahdol-lisimman</a:t>
              </a:r>
              <a:br>
                <a:rPr lang="fi-FI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fi-FI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hyvä elämä</a:t>
              </a:r>
              <a:br>
                <a:rPr lang="fi-FI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endParaRPr lang="fi-FI" sz="10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fi-FI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Mitattavat asiat</a:t>
              </a:r>
            </a:p>
            <a:p>
              <a:pPr algn="ctr"/>
              <a:r>
                <a:rPr lang="fi-FI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Kokemukset</a:t>
              </a:r>
            </a:p>
            <a:p>
              <a:pPr algn="ctr"/>
              <a:r>
                <a:rPr lang="fi-FI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Tapahtumat</a:t>
              </a:r>
              <a:endParaRPr lang="fi-FI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ight Arrow 6"/>
            <p:cNvSpPr/>
            <p:nvPr/>
          </p:nvSpPr>
          <p:spPr bwMode="auto">
            <a:xfrm>
              <a:off x="1142591" y="1704015"/>
              <a:ext cx="1080537" cy="1504003"/>
            </a:xfrm>
            <a:prstGeom prst="rightArrow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i-FI" sz="9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Huoli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21829" y="1160439"/>
              <a:ext cx="1088634" cy="2205252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Oma-apu: </a:t>
              </a:r>
              <a:r>
                <a:rPr lang="fi-FI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itsenäisen elämän</a:t>
              </a:r>
              <a:br>
                <a:rPr lang="fi-FI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fi-FI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tuki:</a:t>
              </a:r>
              <a:br>
                <a:rPr lang="fi-FI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endParaRPr lang="fi-FI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fi-FI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Oma-apu-</a:t>
              </a:r>
              <a:br>
                <a:rPr lang="fi-FI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fi-FI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portaali</a:t>
              </a:r>
            </a:p>
            <a:p>
              <a:pPr algn="ctr"/>
              <a:r>
                <a:rPr lang="fi-FI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MT-talo</a:t>
              </a:r>
              <a:endParaRPr lang="fi-FI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fi-FI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Vertaistuki</a:t>
              </a:r>
            </a:p>
            <a:p>
              <a:pPr algn="ctr"/>
              <a:r>
                <a:rPr lang="fi-FI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3. sektori</a:t>
              </a:r>
            </a:p>
          </p:txBody>
        </p:sp>
        <p:sp>
          <p:nvSpPr>
            <p:cNvPr id="9" name="Right Arrow 8"/>
            <p:cNvSpPr/>
            <p:nvPr/>
          </p:nvSpPr>
          <p:spPr bwMode="auto">
            <a:xfrm>
              <a:off x="3111977" y="1704016"/>
              <a:ext cx="1233663" cy="150400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fi-FI" sz="9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Hyvinvoinnin</a:t>
              </a:r>
              <a:r>
                <a:rPr lang="fi-FI" sz="9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/>
              </a:r>
              <a:br>
                <a:rPr lang="fi-FI" sz="9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fi-FI" sz="9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uhka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48495" y="1152718"/>
              <a:ext cx="1172422" cy="2205252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Tuettu apu:</a:t>
              </a:r>
            </a:p>
            <a:p>
              <a:pPr algn="ctr"/>
              <a:endParaRPr lang="fi-FI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fi-FI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fi-FI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Avun/tuen kurkistus elämään (esim. chat)</a:t>
              </a:r>
              <a:endParaRPr lang="fi-FI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ight Arrow 12"/>
            <p:cNvSpPr/>
            <p:nvPr/>
          </p:nvSpPr>
          <p:spPr bwMode="auto">
            <a:xfrm>
              <a:off x="5057052" y="1704015"/>
              <a:ext cx="1299167" cy="150400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fi-FI" sz="9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Subjektiivinen</a:t>
              </a:r>
              <a:br>
                <a:rPr lang="fi-FI" sz="9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fi-FI" sz="9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palvelutarve</a:t>
              </a:r>
              <a:endParaRPr lang="fi-FI" sz="9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09766" y="1152718"/>
              <a:ext cx="1267329" cy="2205252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Osallisuuden ylläpito:</a:t>
              </a:r>
            </a:p>
            <a:p>
              <a:pPr algn="ctr"/>
              <a:endParaRPr lang="fi-FI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fi-FI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</a:t>
              </a:r>
              <a:r>
                <a:rPr lang="fi-FI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Mahdollisimman</a:t>
              </a:r>
              <a:br>
                <a:rPr lang="fi-FI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fi-FI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hyvä ammat-tilaisen työ</a:t>
              </a:r>
              <a:endParaRPr lang="fi-FI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ight Arrow 13"/>
            <p:cNvSpPr/>
            <p:nvPr/>
          </p:nvSpPr>
          <p:spPr bwMode="auto">
            <a:xfrm>
              <a:off x="7178125" y="1704016"/>
              <a:ext cx="1146540" cy="150400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fi-FI" sz="9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Huolenpito</a:t>
              </a:r>
              <a:endParaRPr lang="fi-FI" sz="9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066974" y="1152718"/>
              <a:ext cx="1181968" cy="2205252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Huolta</a:t>
              </a:r>
              <a:br>
                <a:rPr lang="fi-FI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fi-FI" sz="10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pitävä järjestelmä: </a:t>
              </a:r>
            </a:p>
            <a:p>
              <a:pPr algn="ctr"/>
              <a:endParaRPr lang="fi-FI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fi-FI" sz="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Varmistus ja ohjaus</a:t>
              </a:r>
              <a:endParaRPr lang="fi-FI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37" name="Straight Arrow Connector 36"/>
          <p:cNvCxnSpPr/>
          <p:nvPr/>
        </p:nvCxnSpPr>
        <p:spPr bwMode="auto">
          <a:xfrm flipH="1" flipV="1">
            <a:off x="905343" y="4066936"/>
            <a:ext cx="7474303" cy="772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stCxn id="11" idx="2"/>
          </p:cNvCxnSpPr>
          <p:nvPr/>
        </p:nvCxnSpPr>
        <p:spPr bwMode="auto">
          <a:xfrm flipH="1">
            <a:off x="8379646" y="3586047"/>
            <a:ext cx="1" cy="456837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6520940" y="3593768"/>
            <a:ext cx="8553" cy="44911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4544907" y="3586047"/>
            <a:ext cx="7867" cy="48088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>
            <a:stCxn id="16" idx="2"/>
          </p:cNvCxnSpPr>
          <p:nvPr/>
        </p:nvCxnSpPr>
        <p:spPr bwMode="auto">
          <a:xfrm flipH="1">
            <a:off x="2792231" y="3596640"/>
            <a:ext cx="567342" cy="50206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flipV="1">
            <a:off x="905343" y="3580226"/>
            <a:ext cx="0" cy="47316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508501" y="93533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b="1" dirty="0" smtClean="0">
                <a:solidFill>
                  <a:srgbClr val="FF0000"/>
                </a:solidFill>
              </a:rPr>
              <a:t>ODA</a:t>
            </a:r>
            <a:endParaRPr lang="fi-FI" sz="16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60334" y="4098709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Kertyvä tieto</a:t>
            </a:r>
            <a:endParaRPr lang="fi-FI" sz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648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31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 page blue">
  <a:themeElements>
    <a:clrScheme name="Tieto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2B3E5"/>
      </a:accent1>
      <a:accent2>
        <a:srgbClr val="E56385"/>
      </a:accent2>
      <a:accent3>
        <a:srgbClr val="6CC04A"/>
      </a:accent3>
      <a:accent4>
        <a:srgbClr val="F78D2E"/>
      </a:accent4>
      <a:accent5>
        <a:srgbClr val="9ACAEB"/>
      </a:accent5>
      <a:accent6>
        <a:srgbClr val="BDE093"/>
      </a:accent6>
      <a:hlink>
        <a:srgbClr val="62B3E5"/>
      </a:hlink>
      <a:folHlink>
        <a:srgbClr val="62B3E5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rgbClr val="FFFFFF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ietoWide.potx" id="{631E5447-F0A5-4CC7-8861-A8F275F4B706}" vid="{D1C9AA22-C90F-437A-9BEF-ADD9267EEF0B}"/>
    </a:ext>
  </a:extLst>
</a:theme>
</file>

<file path=ppt/theme/theme2.xml><?xml version="1.0" encoding="utf-8"?>
<a:theme xmlns:a="http://schemas.openxmlformats.org/drawingml/2006/main" name="Content page red">
  <a:themeElements>
    <a:clrScheme name="Tieto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2B3E5"/>
      </a:accent1>
      <a:accent2>
        <a:srgbClr val="E56385"/>
      </a:accent2>
      <a:accent3>
        <a:srgbClr val="6CC04A"/>
      </a:accent3>
      <a:accent4>
        <a:srgbClr val="F78D2E"/>
      </a:accent4>
      <a:accent5>
        <a:srgbClr val="9ACAEB"/>
      </a:accent5>
      <a:accent6>
        <a:srgbClr val="BDE093"/>
      </a:accent6>
      <a:hlink>
        <a:srgbClr val="62B3E5"/>
      </a:hlink>
      <a:folHlink>
        <a:srgbClr val="62B3E5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ietoWide.potx" id="{631E5447-F0A5-4CC7-8861-A8F275F4B706}" vid="{D79DA9D6-450F-473E-8D37-7C5B32A99E29}"/>
    </a:ext>
  </a:extLst>
</a:theme>
</file>

<file path=ppt/theme/theme3.xml><?xml version="1.0" encoding="utf-8"?>
<a:theme xmlns:a="http://schemas.openxmlformats.org/drawingml/2006/main" name="Content page green">
  <a:themeElements>
    <a:clrScheme name="Tieto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2B3E5"/>
      </a:accent1>
      <a:accent2>
        <a:srgbClr val="E56385"/>
      </a:accent2>
      <a:accent3>
        <a:srgbClr val="6CC04A"/>
      </a:accent3>
      <a:accent4>
        <a:srgbClr val="F78D2E"/>
      </a:accent4>
      <a:accent5>
        <a:srgbClr val="9ACAEB"/>
      </a:accent5>
      <a:accent6>
        <a:srgbClr val="BDE093"/>
      </a:accent6>
      <a:hlink>
        <a:srgbClr val="62B3E5"/>
      </a:hlink>
      <a:folHlink>
        <a:srgbClr val="62B3E5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ietoWide.potx" id="{631E5447-F0A5-4CC7-8861-A8F275F4B706}" vid="{253400C8-6DC2-45CC-B9C6-ED93CE51EAE6}"/>
    </a:ext>
  </a:extLst>
</a:theme>
</file>

<file path=ppt/theme/theme4.xml><?xml version="1.0" encoding="utf-8"?>
<a:theme xmlns:a="http://schemas.openxmlformats.org/drawingml/2006/main" name="Content page orange">
  <a:themeElements>
    <a:clrScheme name="Tieto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2B3E5"/>
      </a:accent1>
      <a:accent2>
        <a:srgbClr val="E56385"/>
      </a:accent2>
      <a:accent3>
        <a:srgbClr val="6CC04A"/>
      </a:accent3>
      <a:accent4>
        <a:srgbClr val="F78D2E"/>
      </a:accent4>
      <a:accent5>
        <a:srgbClr val="9ACAEB"/>
      </a:accent5>
      <a:accent6>
        <a:srgbClr val="BDE093"/>
      </a:accent6>
      <a:hlink>
        <a:srgbClr val="62B3E5"/>
      </a:hlink>
      <a:folHlink>
        <a:srgbClr val="62B3E5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ietoWide.potx" id="{631E5447-F0A5-4CC7-8861-A8F275F4B706}" vid="{542568A8-5BDA-495E-AA32-427E32DD0D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TietoWide</Template>
  <TotalTime>1073</TotalTime>
  <Words>47</Words>
  <Application>Microsoft Office PowerPoint</Application>
  <PresentationFormat>On-screen Show (16:9)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Helvetica</vt:lpstr>
      <vt:lpstr>Content page blue</vt:lpstr>
      <vt:lpstr>Content page red</vt:lpstr>
      <vt:lpstr>Content page green</vt:lpstr>
      <vt:lpstr>Content page orange</vt:lpstr>
      <vt:lpstr>Oirearviohack Vanajalinna / 5. – 6.5.2017</vt:lpstr>
      <vt:lpstr>Tervetuloa elämään - Kansalaisen näkökulma APUNI.fi</vt:lpstr>
      <vt:lpstr>PowerPoint Presentation</vt:lpstr>
    </vt:vector>
  </TitlesOfParts>
  <Company>Tieto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Oirearviohack Vanajalinna / 5. – 6.5.2017</dc:title>
  <dc:creator>Laine Jarmo</dc:creator>
  <cp:lastModifiedBy>Laine Jarmo</cp:lastModifiedBy>
  <cp:revision>25</cp:revision>
  <dcterms:created xsi:type="dcterms:W3CDTF">2017-05-05T13:13:36Z</dcterms:created>
  <dcterms:modified xsi:type="dcterms:W3CDTF">2017-05-06T08:15:48Z</dcterms:modified>
</cp:coreProperties>
</file>