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  <p:sldMasterId id="2147483710" r:id="rId3"/>
    <p:sldMasterId id="2147483723" r:id="rId4"/>
  </p:sldMasterIdLst>
  <p:sldIdLst>
    <p:sldId id="256" r:id="rId5"/>
    <p:sldId id="257" r:id="rId6"/>
    <p:sldId id="258" r:id="rId7"/>
  </p:sldIdLst>
  <p:sldSz cx="9144000" cy="5143500" type="screen16x9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04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65A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746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17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0B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9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2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7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66826"/>
            <a:ext cx="8229600" cy="31051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6269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6988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2889"/>
            <a:ext cx="5766675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12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150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727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640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51067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355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95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80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BDE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21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8" y="2797067"/>
            <a:ext cx="5528551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902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1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1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36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87348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016109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013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964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197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833E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511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398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29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FB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61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1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the story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692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131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06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125840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26339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93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203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890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75F0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5467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1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060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352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899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515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4820400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fi-FI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fi-FI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0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65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4820401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fi-FI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fi-FI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510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4820401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fi-FI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fi-FI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83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4820401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fi-FI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fi-FI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75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Oirearviohack</a:t>
            </a:r>
            <a:b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Vanajalinna / 5. – 6.5.2017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Tieto – Pitch Day 1</a:t>
            </a:r>
          </a:p>
          <a:p>
            <a:endParaRPr lang="fi-FI" dirty="0"/>
          </a:p>
          <a:p>
            <a:r>
              <a:rPr lang="fi-FI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inka.luhtanen@tieto.com</a:t>
            </a:r>
          </a:p>
          <a:p>
            <a:r>
              <a:rPr lang="fi-FI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timo.salmisaari@tieto.com</a:t>
            </a:r>
            <a:endParaRPr lang="fi-FI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teemu.tynjala@tieto.com</a:t>
            </a:r>
          </a:p>
          <a:p>
            <a:r>
              <a:rPr lang="fi-FI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jarmo.laine@tieto.com</a:t>
            </a:r>
            <a:endParaRPr lang="fi-FI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0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000" y="144718"/>
            <a:ext cx="8229600" cy="640637"/>
          </a:xfrm>
        </p:spPr>
        <p:txBody>
          <a:bodyPr>
            <a:noAutofit/>
          </a:bodyPr>
          <a:lstStyle/>
          <a:p>
            <a:pPr algn="ctr"/>
            <a:r>
              <a:rPr lang="fi-FI" sz="2000" dirty="0"/>
              <a:t>Tervetuloa </a:t>
            </a:r>
            <a:r>
              <a:rPr lang="fi-FI" sz="2000" dirty="0" smtClean="0"/>
              <a:t>elämään - Kansalaisen </a:t>
            </a:r>
            <a:r>
              <a:rPr lang="fi-FI" sz="2000" dirty="0"/>
              <a:t>näkökulma</a:t>
            </a:r>
            <a:br>
              <a:rPr lang="fi-FI" sz="2000" dirty="0"/>
            </a:b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APUNI.fi</a:t>
            </a:r>
            <a:endParaRPr lang="fi-FI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46239" y="1374974"/>
            <a:ext cx="8581485" cy="2218794"/>
            <a:chOff x="-4348" y="1146897"/>
            <a:chExt cx="9253290" cy="2218794"/>
          </a:xfrm>
        </p:grpSpPr>
        <p:sp>
          <p:nvSpPr>
            <p:cNvPr id="6" name="Rectangle 5"/>
            <p:cNvSpPr/>
            <p:nvPr/>
          </p:nvSpPr>
          <p:spPr>
            <a:xfrm>
              <a:off x="-4348" y="1146897"/>
              <a:ext cx="1279099" cy="220525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Arki: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mahdol-lisimman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hyvä elämä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endParaRPr lang="fi-FI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Mitattavat asiat</a:t>
              </a: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Kokemukset</a:t>
              </a: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Tapahtumat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1142591" y="1704015"/>
              <a:ext cx="1080537" cy="1504003"/>
            </a:xfrm>
            <a:prstGeom prst="rightArrow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Huoli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1829" y="1160439"/>
              <a:ext cx="1088634" cy="220525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Oma-apu: </a:t>
              </a: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itsenäisen elämän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tuki: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endParaRPr lang="fi-FI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Oma-apu-</a:t>
              </a:r>
              <a:b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portaali</a:t>
              </a: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MT-talo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Vertaistuki</a:t>
              </a: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 sektori</a:t>
              </a: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3111977" y="1704016"/>
              <a:ext cx="1233663" cy="15040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Hyvinvoinnin</a:t>
              </a:r>
              <a:r>
                <a:rPr lang="fi-FI" sz="9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fi-FI" sz="9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9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uhka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48495" y="1152718"/>
              <a:ext cx="1172422" cy="220525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Tuettu apu:</a:t>
              </a:r>
            </a:p>
            <a:p>
              <a:pPr algn="ctr"/>
              <a:endParaRPr lang="fi-FI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Avun/tuen kurkistus elämään (esim. chat)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5057052" y="1704015"/>
              <a:ext cx="1299167" cy="150400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Subjektiivinen</a:t>
              </a:r>
              <a:b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palvelutarve</a:t>
              </a:r>
              <a:endParaRPr lang="fi-FI" sz="9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09766" y="1152718"/>
              <a:ext cx="1267329" cy="220525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Osallisuuden ylläpito:</a:t>
              </a:r>
            </a:p>
            <a:p>
              <a:pPr algn="ctr"/>
              <a:endParaRPr lang="fi-FI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Mahdollisimman</a:t>
              </a:r>
              <a:b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hyvä ammat-tilaisen työ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7178125" y="1704016"/>
              <a:ext cx="1146540" cy="15040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Huolenpito</a:t>
              </a:r>
              <a:endParaRPr lang="fi-FI" sz="9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6974" y="1152718"/>
              <a:ext cx="1181968" cy="220525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Huolta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pitävä järjestelmä: </a:t>
              </a:r>
            </a:p>
            <a:p>
              <a:pPr algn="ctr"/>
              <a:endParaRPr lang="fi-FI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Varmistus ja ohjaus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 flipV="1">
            <a:off x="905343" y="4066936"/>
            <a:ext cx="7474303" cy="772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1" idx="2"/>
          </p:cNvCxnSpPr>
          <p:nvPr/>
        </p:nvCxnSpPr>
        <p:spPr bwMode="auto">
          <a:xfrm flipH="1">
            <a:off x="8379646" y="3586047"/>
            <a:ext cx="1" cy="45683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6520940" y="3593768"/>
            <a:ext cx="8553" cy="44911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544907" y="3586047"/>
            <a:ext cx="7867" cy="48088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792231" y="3596640"/>
            <a:ext cx="567342" cy="50206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905343" y="3580226"/>
            <a:ext cx="0" cy="47316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60334" y="409870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Kertyvä tieto</a:t>
            </a:r>
            <a:endParaRPr lang="fi-FI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4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3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page blu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1C9AA22-C90F-437A-9BEF-ADD9267EEF0B}"/>
    </a:ext>
  </a:ext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79DA9D6-450F-473E-8D37-7C5B32A99E29}"/>
    </a:ext>
  </a:extLst>
</a:theme>
</file>

<file path=ppt/theme/theme3.xml><?xml version="1.0" encoding="utf-8"?>
<a:theme xmlns:a="http://schemas.openxmlformats.org/drawingml/2006/main" name="Content page green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253400C8-6DC2-45CC-B9C6-ED93CE51EAE6}"/>
    </a:ext>
  </a:extLst>
</a:theme>
</file>

<file path=ppt/theme/theme4.xml><?xml version="1.0" encoding="utf-8"?>
<a:theme xmlns:a="http://schemas.openxmlformats.org/drawingml/2006/main" name="Content page orang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542568A8-5BDA-495E-AA32-427E32DD0D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TietoWide</Template>
  <TotalTime>1073</TotalTime>
  <Words>45</Words>
  <Application>Microsoft Office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Content page blue</vt:lpstr>
      <vt:lpstr>Content page red</vt:lpstr>
      <vt:lpstr>Content page green</vt:lpstr>
      <vt:lpstr>Content page orange</vt:lpstr>
      <vt:lpstr>Oirearviohack Vanajalinna / 5. – 6.5.2017</vt:lpstr>
      <vt:lpstr>Tervetuloa elämään - Kansalaisen näkökulma APUNI.fi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Oirearviohack Vanajalinna / 5. – 6.5.2017</dc:title>
  <dc:creator>Laine Jarmo</dc:creator>
  <cp:lastModifiedBy>Laine Jarmo</cp:lastModifiedBy>
  <cp:revision>26</cp:revision>
  <dcterms:created xsi:type="dcterms:W3CDTF">2017-05-05T13:13:36Z</dcterms:created>
  <dcterms:modified xsi:type="dcterms:W3CDTF">2017-05-06T08:51:19Z</dcterms:modified>
</cp:coreProperties>
</file>