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63" r:id="rId6"/>
    <p:sldId id="258"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BE0B31-D0FC-4459-8906-9D620F664EC1}" v="1" dt="2023-05-05T13:25:08.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ISIN O ROURKE - STUDENT" userId="3d19f4cd-9724-4996-8c40-b5910f9c3de6" providerId="ADAL" clId="{CFBE0B31-D0FC-4459-8906-9D620F664EC1}"/>
    <pc:docChg chg="modSld">
      <pc:chgData name="OISIN O ROURKE - STUDENT" userId="3d19f4cd-9724-4996-8c40-b5910f9c3de6" providerId="ADAL" clId="{CFBE0B31-D0FC-4459-8906-9D620F664EC1}" dt="2023-05-05T13:25:43.662" v="7" actId="14100"/>
      <pc:docMkLst>
        <pc:docMk/>
      </pc:docMkLst>
      <pc:sldChg chg="modSp mod">
        <pc:chgData name="OISIN O ROURKE - STUDENT" userId="3d19f4cd-9724-4996-8c40-b5910f9c3de6" providerId="ADAL" clId="{CFBE0B31-D0FC-4459-8906-9D620F664EC1}" dt="2023-05-05T13:25:08.538" v="4" actId="1076"/>
        <pc:sldMkLst>
          <pc:docMk/>
          <pc:sldMk cId="1568275853" sldId="259"/>
        </pc:sldMkLst>
        <pc:spChg chg="mod">
          <ac:chgData name="OISIN O ROURKE - STUDENT" userId="3d19f4cd-9724-4996-8c40-b5910f9c3de6" providerId="ADAL" clId="{CFBE0B31-D0FC-4459-8906-9D620F664EC1}" dt="2023-05-05T13:25:02.703" v="3" actId="14100"/>
          <ac:spMkLst>
            <pc:docMk/>
            <pc:sldMk cId="1568275853" sldId="259"/>
            <ac:spMk id="7" creationId="{BA638B61-31CC-7B46-9AA2-AEE8EE679BDC}"/>
          </ac:spMkLst>
        </pc:spChg>
        <pc:picChg chg="mod">
          <ac:chgData name="OISIN O ROURKE - STUDENT" userId="3d19f4cd-9724-4996-8c40-b5910f9c3de6" providerId="ADAL" clId="{CFBE0B31-D0FC-4459-8906-9D620F664EC1}" dt="2023-05-05T13:25:08.538" v="4" actId="1076"/>
          <ac:picMkLst>
            <pc:docMk/>
            <pc:sldMk cId="1568275853" sldId="259"/>
            <ac:picMk id="1026" creationId="{B1A3A9E7-2A23-0567-2EA3-834DF47394EE}"/>
          </ac:picMkLst>
        </pc:picChg>
      </pc:sldChg>
      <pc:sldChg chg="modSp mod">
        <pc:chgData name="OISIN O ROURKE - STUDENT" userId="3d19f4cd-9724-4996-8c40-b5910f9c3de6" providerId="ADAL" clId="{CFBE0B31-D0FC-4459-8906-9D620F664EC1}" dt="2023-05-05T13:25:43.662" v="7" actId="14100"/>
        <pc:sldMkLst>
          <pc:docMk/>
          <pc:sldMk cId="1034853079" sldId="263"/>
        </pc:sldMkLst>
        <pc:spChg chg="mod">
          <ac:chgData name="OISIN O ROURKE - STUDENT" userId="3d19f4cd-9724-4996-8c40-b5910f9c3de6" providerId="ADAL" clId="{CFBE0B31-D0FC-4459-8906-9D620F664EC1}" dt="2023-05-05T13:25:43.662" v="7" actId="14100"/>
          <ac:spMkLst>
            <pc:docMk/>
            <pc:sldMk cId="1034853079" sldId="263"/>
            <ac:spMk id="3" creationId="{6F429175-60CB-B478-970A-250DCED656DB}"/>
          </ac:spMkLst>
        </pc:spChg>
        <pc:picChg chg="mod">
          <ac:chgData name="OISIN O ROURKE - STUDENT" userId="3d19f4cd-9724-4996-8c40-b5910f9c3de6" providerId="ADAL" clId="{CFBE0B31-D0FC-4459-8906-9D620F664EC1}" dt="2023-05-05T13:25:20.029" v="5" actId="14100"/>
          <ac:picMkLst>
            <pc:docMk/>
            <pc:sldMk cId="1034853079" sldId="263"/>
            <ac:picMk id="5" creationId="{70BCF0B4-030D-DF6F-0A8C-663DE996B0D1}"/>
          </ac:picMkLst>
        </pc:picChg>
      </pc:sldChg>
      <pc:sldChg chg="modSp mod">
        <pc:chgData name="OISIN O ROURKE - STUDENT" userId="3d19f4cd-9724-4996-8c40-b5910f9c3de6" providerId="ADAL" clId="{CFBE0B31-D0FC-4459-8906-9D620F664EC1}" dt="2023-05-05T13:25:27.494" v="6" actId="14100"/>
        <pc:sldMkLst>
          <pc:docMk/>
          <pc:sldMk cId="1520554161" sldId="264"/>
        </pc:sldMkLst>
        <pc:picChg chg="mod">
          <ac:chgData name="OISIN O ROURKE - STUDENT" userId="3d19f4cd-9724-4996-8c40-b5910f9c3de6" providerId="ADAL" clId="{CFBE0B31-D0FC-4459-8906-9D620F664EC1}" dt="2023-05-05T13:25:27.494" v="6" actId="14100"/>
          <ac:picMkLst>
            <pc:docMk/>
            <pc:sldMk cId="1520554161" sldId="264"/>
            <ac:picMk id="8" creationId="{1DD33A93-323D-7181-655F-B5D446A6D12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FDC5-F0BF-4A10-A988-ADE9D6EEA9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1630C580-72B8-74D3-C2D8-E35A456EF6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C9316ED1-C604-BB06-C4C3-7FF1ADE8A42E}"/>
              </a:ext>
            </a:extLst>
          </p:cNvPr>
          <p:cNvSpPr>
            <a:spLocks noGrp="1"/>
          </p:cNvSpPr>
          <p:nvPr>
            <p:ph type="dt" sz="half" idx="10"/>
          </p:nvPr>
        </p:nvSpPr>
        <p:spPr/>
        <p:txBody>
          <a:bodyPr/>
          <a:lstStyle/>
          <a:p>
            <a:fld id="{A3A60C5F-717A-4318-9EDD-A2328BB42F6F}" type="datetimeFigureOut">
              <a:rPr lang="en-IE" smtClean="0"/>
              <a:t>05/05/2023</a:t>
            </a:fld>
            <a:endParaRPr lang="en-IE"/>
          </a:p>
        </p:txBody>
      </p:sp>
      <p:sp>
        <p:nvSpPr>
          <p:cNvPr id="5" name="Footer Placeholder 4">
            <a:extLst>
              <a:ext uri="{FF2B5EF4-FFF2-40B4-BE49-F238E27FC236}">
                <a16:creationId xmlns:a16="http://schemas.microsoft.com/office/drawing/2014/main" id="{5589E718-CD34-0660-6843-89013C54ABD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FB59EFC3-64BF-FDF0-056B-979EB020401C}"/>
              </a:ext>
            </a:extLst>
          </p:cNvPr>
          <p:cNvSpPr>
            <a:spLocks noGrp="1"/>
          </p:cNvSpPr>
          <p:nvPr>
            <p:ph type="sldNum" sz="quarter" idx="12"/>
          </p:nvPr>
        </p:nvSpPr>
        <p:spPr/>
        <p:txBody>
          <a:bodyPr/>
          <a:lstStyle/>
          <a:p>
            <a:fld id="{19A4AFA0-5E61-40C2-B3AC-17334ECC7DB7}" type="slidenum">
              <a:rPr lang="en-IE" smtClean="0"/>
              <a:t>‹#›</a:t>
            </a:fld>
            <a:endParaRPr lang="en-IE"/>
          </a:p>
        </p:txBody>
      </p:sp>
    </p:spTree>
    <p:extLst>
      <p:ext uri="{BB962C8B-B14F-4D97-AF65-F5344CB8AC3E}">
        <p14:creationId xmlns:p14="http://schemas.microsoft.com/office/powerpoint/2010/main" val="4164430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05AFF-95F7-E74C-1EE9-981F343ED1CC}"/>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DF44798B-FA32-D080-C40B-ECFAC6953E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45F92E1-DDD5-B0EC-1B12-5A9D4C6E8816}"/>
              </a:ext>
            </a:extLst>
          </p:cNvPr>
          <p:cNvSpPr>
            <a:spLocks noGrp="1"/>
          </p:cNvSpPr>
          <p:nvPr>
            <p:ph type="dt" sz="half" idx="10"/>
          </p:nvPr>
        </p:nvSpPr>
        <p:spPr/>
        <p:txBody>
          <a:bodyPr/>
          <a:lstStyle/>
          <a:p>
            <a:fld id="{A3A60C5F-717A-4318-9EDD-A2328BB42F6F}" type="datetimeFigureOut">
              <a:rPr lang="en-IE" smtClean="0"/>
              <a:t>05/05/2023</a:t>
            </a:fld>
            <a:endParaRPr lang="en-IE"/>
          </a:p>
        </p:txBody>
      </p:sp>
      <p:sp>
        <p:nvSpPr>
          <p:cNvPr id="5" name="Footer Placeholder 4">
            <a:extLst>
              <a:ext uri="{FF2B5EF4-FFF2-40B4-BE49-F238E27FC236}">
                <a16:creationId xmlns:a16="http://schemas.microsoft.com/office/drawing/2014/main" id="{C6C98E29-F681-F793-B5D5-EAD6D6F2675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5CF4CA44-FCC5-D284-42C7-351F9F7E8A50}"/>
              </a:ext>
            </a:extLst>
          </p:cNvPr>
          <p:cNvSpPr>
            <a:spLocks noGrp="1"/>
          </p:cNvSpPr>
          <p:nvPr>
            <p:ph type="sldNum" sz="quarter" idx="12"/>
          </p:nvPr>
        </p:nvSpPr>
        <p:spPr/>
        <p:txBody>
          <a:bodyPr/>
          <a:lstStyle/>
          <a:p>
            <a:fld id="{19A4AFA0-5E61-40C2-B3AC-17334ECC7DB7}" type="slidenum">
              <a:rPr lang="en-IE" smtClean="0"/>
              <a:t>‹#›</a:t>
            </a:fld>
            <a:endParaRPr lang="en-IE"/>
          </a:p>
        </p:txBody>
      </p:sp>
    </p:spTree>
    <p:extLst>
      <p:ext uri="{BB962C8B-B14F-4D97-AF65-F5344CB8AC3E}">
        <p14:creationId xmlns:p14="http://schemas.microsoft.com/office/powerpoint/2010/main" val="3079614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889015-E337-B99B-E5E3-4EF18B023A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1ECE4381-F8C6-11B9-41B9-9098E41508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370DB4D9-D073-BA8A-5E49-672E7494E641}"/>
              </a:ext>
            </a:extLst>
          </p:cNvPr>
          <p:cNvSpPr>
            <a:spLocks noGrp="1"/>
          </p:cNvSpPr>
          <p:nvPr>
            <p:ph type="dt" sz="half" idx="10"/>
          </p:nvPr>
        </p:nvSpPr>
        <p:spPr/>
        <p:txBody>
          <a:bodyPr/>
          <a:lstStyle/>
          <a:p>
            <a:fld id="{A3A60C5F-717A-4318-9EDD-A2328BB42F6F}" type="datetimeFigureOut">
              <a:rPr lang="en-IE" smtClean="0"/>
              <a:t>05/05/2023</a:t>
            </a:fld>
            <a:endParaRPr lang="en-IE"/>
          </a:p>
        </p:txBody>
      </p:sp>
      <p:sp>
        <p:nvSpPr>
          <p:cNvPr id="5" name="Footer Placeholder 4">
            <a:extLst>
              <a:ext uri="{FF2B5EF4-FFF2-40B4-BE49-F238E27FC236}">
                <a16:creationId xmlns:a16="http://schemas.microsoft.com/office/drawing/2014/main" id="{B5847685-366A-5575-E705-49D8EF2A8FB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3786AFA-8F52-DC9B-1AF7-2C98F19F39E6}"/>
              </a:ext>
            </a:extLst>
          </p:cNvPr>
          <p:cNvSpPr>
            <a:spLocks noGrp="1"/>
          </p:cNvSpPr>
          <p:nvPr>
            <p:ph type="sldNum" sz="quarter" idx="12"/>
          </p:nvPr>
        </p:nvSpPr>
        <p:spPr/>
        <p:txBody>
          <a:bodyPr/>
          <a:lstStyle/>
          <a:p>
            <a:fld id="{19A4AFA0-5E61-40C2-B3AC-17334ECC7DB7}" type="slidenum">
              <a:rPr lang="en-IE" smtClean="0"/>
              <a:t>‹#›</a:t>
            </a:fld>
            <a:endParaRPr lang="en-IE"/>
          </a:p>
        </p:txBody>
      </p:sp>
    </p:spTree>
    <p:extLst>
      <p:ext uri="{BB962C8B-B14F-4D97-AF65-F5344CB8AC3E}">
        <p14:creationId xmlns:p14="http://schemas.microsoft.com/office/powerpoint/2010/main" val="242497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28B7-11A1-81A1-69F6-B917BB7FD0CC}"/>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DFAE456-A357-FBE4-19BE-76AF128435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BAC00F7-A899-B896-CDD8-F2DB169C3552}"/>
              </a:ext>
            </a:extLst>
          </p:cNvPr>
          <p:cNvSpPr>
            <a:spLocks noGrp="1"/>
          </p:cNvSpPr>
          <p:nvPr>
            <p:ph type="dt" sz="half" idx="10"/>
          </p:nvPr>
        </p:nvSpPr>
        <p:spPr/>
        <p:txBody>
          <a:bodyPr/>
          <a:lstStyle/>
          <a:p>
            <a:fld id="{A3A60C5F-717A-4318-9EDD-A2328BB42F6F}" type="datetimeFigureOut">
              <a:rPr lang="en-IE" smtClean="0"/>
              <a:t>05/05/2023</a:t>
            </a:fld>
            <a:endParaRPr lang="en-IE"/>
          </a:p>
        </p:txBody>
      </p:sp>
      <p:sp>
        <p:nvSpPr>
          <p:cNvPr id="5" name="Footer Placeholder 4">
            <a:extLst>
              <a:ext uri="{FF2B5EF4-FFF2-40B4-BE49-F238E27FC236}">
                <a16:creationId xmlns:a16="http://schemas.microsoft.com/office/drawing/2014/main" id="{35F22659-D984-C043-6CA1-82060EAC74D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77FB082-45B1-CCD3-B469-335D52263549}"/>
              </a:ext>
            </a:extLst>
          </p:cNvPr>
          <p:cNvSpPr>
            <a:spLocks noGrp="1"/>
          </p:cNvSpPr>
          <p:nvPr>
            <p:ph type="sldNum" sz="quarter" idx="12"/>
          </p:nvPr>
        </p:nvSpPr>
        <p:spPr/>
        <p:txBody>
          <a:bodyPr/>
          <a:lstStyle/>
          <a:p>
            <a:fld id="{19A4AFA0-5E61-40C2-B3AC-17334ECC7DB7}" type="slidenum">
              <a:rPr lang="en-IE" smtClean="0"/>
              <a:t>‹#›</a:t>
            </a:fld>
            <a:endParaRPr lang="en-IE"/>
          </a:p>
        </p:txBody>
      </p:sp>
    </p:spTree>
    <p:extLst>
      <p:ext uri="{BB962C8B-B14F-4D97-AF65-F5344CB8AC3E}">
        <p14:creationId xmlns:p14="http://schemas.microsoft.com/office/powerpoint/2010/main" val="361840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66D2B-0BFB-265F-BF80-44EE842BA5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39CB27EE-B471-85FE-14BB-36B7BDEAD8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8B6297-78A4-C6D5-64DB-9ED1F5AFEBCB}"/>
              </a:ext>
            </a:extLst>
          </p:cNvPr>
          <p:cNvSpPr>
            <a:spLocks noGrp="1"/>
          </p:cNvSpPr>
          <p:nvPr>
            <p:ph type="dt" sz="half" idx="10"/>
          </p:nvPr>
        </p:nvSpPr>
        <p:spPr/>
        <p:txBody>
          <a:bodyPr/>
          <a:lstStyle/>
          <a:p>
            <a:fld id="{A3A60C5F-717A-4318-9EDD-A2328BB42F6F}" type="datetimeFigureOut">
              <a:rPr lang="en-IE" smtClean="0"/>
              <a:t>05/05/2023</a:t>
            </a:fld>
            <a:endParaRPr lang="en-IE"/>
          </a:p>
        </p:txBody>
      </p:sp>
      <p:sp>
        <p:nvSpPr>
          <p:cNvPr id="5" name="Footer Placeholder 4">
            <a:extLst>
              <a:ext uri="{FF2B5EF4-FFF2-40B4-BE49-F238E27FC236}">
                <a16:creationId xmlns:a16="http://schemas.microsoft.com/office/drawing/2014/main" id="{DF76FFCF-D68B-6A1F-8BD0-95817433C8F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F6B1FB6-3349-C6A9-CB8D-DEE899A71A36}"/>
              </a:ext>
            </a:extLst>
          </p:cNvPr>
          <p:cNvSpPr>
            <a:spLocks noGrp="1"/>
          </p:cNvSpPr>
          <p:nvPr>
            <p:ph type="sldNum" sz="quarter" idx="12"/>
          </p:nvPr>
        </p:nvSpPr>
        <p:spPr/>
        <p:txBody>
          <a:bodyPr/>
          <a:lstStyle/>
          <a:p>
            <a:fld id="{19A4AFA0-5E61-40C2-B3AC-17334ECC7DB7}" type="slidenum">
              <a:rPr lang="en-IE" smtClean="0"/>
              <a:t>‹#›</a:t>
            </a:fld>
            <a:endParaRPr lang="en-IE"/>
          </a:p>
        </p:txBody>
      </p:sp>
    </p:spTree>
    <p:extLst>
      <p:ext uri="{BB962C8B-B14F-4D97-AF65-F5344CB8AC3E}">
        <p14:creationId xmlns:p14="http://schemas.microsoft.com/office/powerpoint/2010/main" val="1647915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25F8-8A2E-AE89-2FBC-4EF837119E3C}"/>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CDE87B8E-5C30-148D-E6AA-FFD3D4174A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177474CE-D17D-1282-D601-819E2E9A56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1A4EE2C0-D464-DB15-01E7-0BFA452A95F6}"/>
              </a:ext>
            </a:extLst>
          </p:cNvPr>
          <p:cNvSpPr>
            <a:spLocks noGrp="1"/>
          </p:cNvSpPr>
          <p:nvPr>
            <p:ph type="dt" sz="half" idx="10"/>
          </p:nvPr>
        </p:nvSpPr>
        <p:spPr/>
        <p:txBody>
          <a:bodyPr/>
          <a:lstStyle/>
          <a:p>
            <a:fld id="{A3A60C5F-717A-4318-9EDD-A2328BB42F6F}" type="datetimeFigureOut">
              <a:rPr lang="en-IE" smtClean="0"/>
              <a:t>05/05/2023</a:t>
            </a:fld>
            <a:endParaRPr lang="en-IE"/>
          </a:p>
        </p:txBody>
      </p:sp>
      <p:sp>
        <p:nvSpPr>
          <p:cNvPr id="6" name="Footer Placeholder 5">
            <a:extLst>
              <a:ext uri="{FF2B5EF4-FFF2-40B4-BE49-F238E27FC236}">
                <a16:creationId xmlns:a16="http://schemas.microsoft.com/office/drawing/2014/main" id="{CEDB1E75-7FC2-A9D8-B41E-4F838F753F0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F2D2D750-9B88-7727-CB95-549666D87DFF}"/>
              </a:ext>
            </a:extLst>
          </p:cNvPr>
          <p:cNvSpPr>
            <a:spLocks noGrp="1"/>
          </p:cNvSpPr>
          <p:nvPr>
            <p:ph type="sldNum" sz="quarter" idx="12"/>
          </p:nvPr>
        </p:nvSpPr>
        <p:spPr/>
        <p:txBody>
          <a:bodyPr/>
          <a:lstStyle/>
          <a:p>
            <a:fld id="{19A4AFA0-5E61-40C2-B3AC-17334ECC7DB7}" type="slidenum">
              <a:rPr lang="en-IE" smtClean="0"/>
              <a:t>‹#›</a:t>
            </a:fld>
            <a:endParaRPr lang="en-IE"/>
          </a:p>
        </p:txBody>
      </p:sp>
    </p:spTree>
    <p:extLst>
      <p:ext uri="{BB962C8B-B14F-4D97-AF65-F5344CB8AC3E}">
        <p14:creationId xmlns:p14="http://schemas.microsoft.com/office/powerpoint/2010/main" val="956865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32F1B-6167-BCA4-66B0-C2B99C0A6E47}"/>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284370DB-E244-1B23-A23B-BA5153235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5D89FB-3D72-9B7A-2C71-7F8EB97988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F3EFD5AB-D5E6-4E17-88CE-0B455F7549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374EA5-9515-B58B-2567-C9BF74AB8D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AD4171A5-A5A8-A1B8-1124-948A466C42F7}"/>
              </a:ext>
            </a:extLst>
          </p:cNvPr>
          <p:cNvSpPr>
            <a:spLocks noGrp="1"/>
          </p:cNvSpPr>
          <p:nvPr>
            <p:ph type="dt" sz="half" idx="10"/>
          </p:nvPr>
        </p:nvSpPr>
        <p:spPr/>
        <p:txBody>
          <a:bodyPr/>
          <a:lstStyle/>
          <a:p>
            <a:fld id="{A3A60C5F-717A-4318-9EDD-A2328BB42F6F}" type="datetimeFigureOut">
              <a:rPr lang="en-IE" smtClean="0"/>
              <a:t>05/05/2023</a:t>
            </a:fld>
            <a:endParaRPr lang="en-IE"/>
          </a:p>
        </p:txBody>
      </p:sp>
      <p:sp>
        <p:nvSpPr>
          <p:cNvPr id="8" name="Footer Placeholder 7">
            <a:extLst>
              <a:ext uri="{FF2B5EF4-FFF2-40B4-BE49-F238E27FC236}">
                <a16:creationId xmlns:a16="http://schemas.microsoft.com/office/drawing/2014/main" id="{543BD2D3-2478-05C1-B84E-6D72CB74710A}"/>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45F8EBEB-2015-0875-2C56-D91E5839153C}"/>
              </a:ext>
            </a:extLst>
          </p:cNvPr>
          <p:cNvSpPr>
            <a:spLocks noGrp="1"/>
          </p:cNvSpPr>
          <p:nvPr>
            <p:ph type="sldNum" sz="quarter" idx="12"/>
          </p:nvPr>
        </p:nvSpPr>
        <p:spPr/>
        <p:txBody>
          <a:bodyPr/>
          <a:lstStyle/>
          <a:p>
            <a:fld id="{19A4AFA0-5E61-40C2-B3AC-17334ECC7DB7}" type="slidenum">
              <a:rPr lang="en-IE" smtClean="0"/>
              <a:t>‹#›</a:t>
            </a:fld>
            <a:endParaRPr lang="en-IE"/>
          </a:p>
        </p:txBody>
      </p:sp>
    </p:spTree>
    <p:extLst>
      <p:ext uri="{BB962C8B-B14F-4D97-AF65-F5344CB8AC3E}">
        <p14:creationId xmlns:p14="http://schemas.microsoft.com/office/powerpoint/2010/main" val="564329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082E-5D1B-18A1-A524-6B0D06FE6D01}"/>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22448339-3B72-8974-B95D-12D9ABC1BE0C}"/>
              </a:ext>
            </a:extLst>
          </p:cNvPr>
          <p:cNvSpPr>
            <a:spLocks noGrp="1"/>
          </p:cNvSpPr>
          <p:nvPr>
            <p:ph type="dt" sz="half" idx="10"/>
          </p:nvPr>
        </p:nvSpPr>
        <p:spPr/>
        <p:txBody>
          <a:bodyPr/>
          <a:lstStyle/>
          <a:p>
            <a:fld id="{A3A60C5F-717A-4318-9EDD-A2328BB42F6F}" type="datetimeFigureOut">
              <a:rPr lang="en-IE" smtClean="0"/>
              <a:t>05/05/2023</a:t>
            </a:fld>
            <a:endParaRPr lang="en-IE"/>
          </a:p>
        </p:txBody>
      </p:sp>
      <p:sp>
        <p:nvSpPr>
          <p:cNvPr id="4" name="Footer Placeholder 3">
            <a:extLst>
              <a:ext uri="{FF2B5EF4-FFF2-40B4-BE49-F238E27FC236}">
                <a16:creationId xmlns:a16="http://schemas.microsoft.com/office/drawing/2014/main" id="{7EAF1724-F831-B8B3-F903-2DEB6A063864}"/>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882C115E-1E82-9A58-CCC3-3D12528DE0BA}"/>
              </a:ext>
            </a:extLst>
          </p:cNvPr>
          <p:cNvSpPr>
            <a:spLocks noGrp="1"/>
          </p:cNvSpPr>
          <p:nvPr>
            <p:ph type="sldNum" sz="quarter" idx="12"/>
          </p:nvPr>
        </p:nvSpPr>
        <p:spPr/>
        <p:txBody>
          <a:bodyPr/>
          <a:lstStyle/>
          <a:p>
            <a:fld id="{19A4AFA0-5E61-40C2-B3AC-17334ECC7DB7}" type="slidenum">
              <a:rPr lang="en-IE" smtClean="0"/>
              <a:t>‹#›</a:t>
            </a:fld>
            <a:endParaRPr lang="en-IE"/>
          </a:p>
        </p:txBody>
      </p:sp>
    </p:spTree>
    <p:extLst>
      <p:ext uri="{BB962C8B-B14F-4D97-AF65-F5344CB8AC3E}">
        <p14:creationId xmlns:p14="http://schemas.microsoft.com/office/powerpoint/2010/main" val="1912583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B068B9-46C2-FB3A-37E4-9045FBC6D39C}"/>
              </a:ext>
            </a:extLst>
          </p:cNvPr>
          <p:cNvSpPr>
            <a:spLocks noGrp="1"/>
          </p:cNvSpPr>
          <p:nvPr>
            <p:ph type="dt" sz="half" idx="10"/>
          </p:nvPr>
        </p:nvSpPr>
        <p:spPr/>
        <p:txBody>
          <a:bodyPr/>
          <a:lstStyle/>
          <a:p>
            <a:fld id="{A3A60C5F-717A-4318-9EDD-A2328BB42F6F}" type="datetimeFigureOut">
              <a:rPr lang="en-IE" smtClean="0"/>
              <a:t>05/05/2023</a:t>
            </a:fld>
            <a:endParaRPr lang="en-IE"/>
          </a:p>
        </p:txBody>
      </p:sp>
      <p:sp>
        <p:nvSpPr>
          <p:cNvPr id="3" name="Footer Placeholder 2">
            <a:extLst>
              <a:ext uri="{FF2B5EF4-FFF2-40B4-BE49-F238E27FC236}">
                <a16:creationId xmlns:a16="http://schemas.microsoft.com/office/drawing/2014/main" id="{BC7D43B4-E4AA-B246-1789-031B5B7BF269}"/>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AA10F068-3664-F48F-2CF2-FF0D22439DA6}"/>
              </a:ext>
            </a:extLst>
          </p:cNvPr>
          <p:cNvSpPr>
            <a:spLocks noGrp="1"/>
          </p:cNvSpPr>
          <p:nvPr>
            <p:ph type="sldNum" sz="quarter" idx="12"/>
          </p:nvPr>
        </p:nvSpPr>
        <p:spPr/>
        <p:txBody>
          <a:bodyPr/>
          <a:lstStyle/>
          <a:p>
            <a:fld id="{19A4AFA0-5E61-40C2-B3AC-17334ECC7DB7}" type="slidenum">
              <a:rPr lang="en-IE" smtClean="0"/>
              <a:t>‹#›</a:t>
            </a:fld>
            <a:endParaRPr lang="en-IE"/>
          </a:p>
        </p:txBody>
      </p:sp>
    </p:spTree>
    <p:extLst>
      <p:ext uri="{BB962C8B-B14F-4D97-AF65-F5344CB8AC3E}">
        <p14:creationId xmlns:p14="http://schemas.microsoft.com/office/powerpoint/2010/main" val="366787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36E1-2940-E7A9-4EDC-11E412391B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83C10410-6389-069C-208C-FF1DD4AFD4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AF08DF90-4301-B755-374E-AD137C965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DE24BB-80D9-BD20-D746-5AE23F73150F}"/>
              </a:ext>
            </a:extLst>
          </p:cNvPr>
          <p:cNvSpPr>
            <a:spLocks noGrp="1"/>
          </p:cNvSpPr>
          <p:nvPr>
            <p:ph type="dt" sz="half" idx="10"/>
          </p:nvPr>
        </p:nvSpPr>
        <p:spPr/>
        <p:txBody>
          <a:bodyPr/>
          <a:lstStyle/>
          <a:p>
            <a:fld id="{A3A60C5F-717A-4318-9EDD-A2328BB42F6F}" type="datetimeFigureOut">
              <a:rPr lang="en-IE" smtClean="0"/>
              <a:t>05/05/2023</a:t>
            </a:fld>
            <a:endParaRPr lang="en-IE"/>
          </a:p>
        </p:txBody>
      </p:sp>
      <p:sp>
        <p:nvSpPr>
          <p:cNvPr id="6" name="Footer Placeholder 5">
            <a:extLst>
              <a:ext uri="{FF2B5EF4-FFF2-40B4-BE49-F238E27FC236}">
                <a16:creationId xmlns:a16="http://schemas.microsoft.com/office/drawing/2014/main" id="{AA8ADEAC-9D61-E385-8A90-3A6D7905EC7E}"/>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48E98301-96BC-29F0-CE5C-7173A09137EC}"/>
              </a:ext>
            </a:extLst>
          </p:cNvPr>
          <p:cNvSpPr>
            <a:spLocks noGrp="1"/>
          </p:cNvSpPr>
          <p:nvPr>
            <p:ph type="sldNum" sz="quarter" idx="12"/>
          </p:nvPr>
        </p:nvSpPr>
        <p:spPr/>
        <p:txBody>
          <a:bodyPr/>
          <a:lstStyle/>
          <a:p>
            <a:fld id="{19A4AFA0-5E61-40C2-B3AC-17334ECC7DB7}" type="slidenum">
              <a:rPr lang="en-IE" smtClean="0"/>
              <a:t>‹#›</a:t>
            </a:fld>
            <a:endParaRPr lang="en-IE"/>
          </a:p>
        </p:txBody>
      </p:sp>
    </p:spTree>
    <p:extLst>
      <p:ext uri="{BB962C8B-B14F-4D97-AF65-F5344CB8AC3E}">
        <p14:creationId xmlns:p14="http://schemas.microsoft.com/office/powerpoint/2010/main" val="2406593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E9E0-58A3-31EF-F5E3-4D6F3CE0EF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A3661684-6DDD-3E6D-CC78-C27D959614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6D8ACF88-8CEB-6A26-0C17-3C3E68A865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1686D3-DF8F-4B35-BF6E-AB1664259E02}"/>
              </a:ext>
            </a:extLst>
          </p:cNvPr>
          <p:cNvSpPr>
            <a:spLocks noGrp="1"/>
          </p:cNvSpPr>
          <p:nvPr>
            <p:ph type="dt" sz="half" idx="10"/>
          </p:nvPr>
        </p:nvSpPr>
        <p:spPr/>
        <p:txBody>
          <a:bodyPr/>
          <a:lstStyle/>
          <a:p>
            <a:fld id="{A3A60C5F-717A-4318-9EDD-A2328BB42F6F}" type="datetimeFigureOut">
              <a:rPr lang="en-IE" smtClean="0"/>
              <a:t>05/05/2023</a:t>
            </a:fld>
            <a:endParaRPr lang="en-IE"/>
          </a:p>
        </p:txBody>
      </p:sp>
      <p:sp>
        <p:nvSpPr>
          <p:cNvPr id="6" name="Footer Placeholder 5">
            <a:extLst>
              <a:ext uri="{FF2B5EF4-FFF2-40B4-BE49-F238E27FC236}">
                <a16:creationId xmlns:a16="http://schemas.microsoft.com/office/drawing/2014/main" id="{85065F91-F91C-59BD-51E3-81E51834B92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118DA0A3-29BF-645B-65F0-732F89F3611C}"/>
              </a:ext>
            </a:extLst>
          </p:cNvPr>
          <p:cNvSpPr>
            <a:spLocks noGrp="1"/>
          </p:cNvSpPr>
          <p:nvPr>
            <p:ph type="sldNum" sz="quarter" idx="12"/>
          </p:nvPr>
        </p:nvSpPr>
        <p:spPr/>
        <p:txBody>
          <a:bodyPr/>
          <a:lstStyle/>
          <a:p>
            <a:fld id="{19A4AFA0-5E61-40C2-B3AC-17334ECC7DB7}" type="slidenum">
              <a:rPr lang="en-IE" smtClean="0"/>
              <a:t>‹#›</a:t>
            </a:fld>
            <a:endParaRPr lang="en-IE"/>
          </a:p>
        </p:txBody>
      </p:sp>
    </p:spTree>
    <p:extLst>
      <p:ext uri="{BB962C8B-B14F-4D97-AF65-F5344CB8AC3E}">
        <p14:creationId xmlns:p14="http://schemas.microsoft.com/office/powerpoint/2010/main" val="1668417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8A4A15-F86D-AD61-CA6A-FD65E7AD45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9716DF7C-25CA-B12C-47A9-F6B9098747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4BA0671F-8239-DB0C-51AE-42913E7965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60C5F-717A-4318-9EDD-A2328BB42F6F}" type="datetimeFigureOut">
              <a:rPr lang="en-IE" smtClean="0"/>
              <a:t>05/05/2023</a:t>
            </a:fld>
            <a:endParaRPr lang="en-IE"/>
          </a:p>
        </p:txBody>
      </p:sp>
      <p:sp>
        <p:nvSpPr>
          <p:cNvPr id="5" name="Footer Placeholder 4">
            <a:extLst>
              <a:ext uri="{FF2B5EF4-FFF2-40B4-BE49-F238E27FC236}">
                <a16:creationId xmlns:a16="http://schemas.microsoft.com/office/drawing/2014/main" id="{75000F96-30A1-B6D3-6294-D27FA667CE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74C22155-18DF-51A3-A53D-252F77B50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4AFA0-5E61-40C2-B3AC-17334ECC7DB7}" type="slidenum">
              <a:rPr lang="en-IE" smtClean="0"/>
              <a:t>‹#›</a:t>
            </a:fld>
            <a:endParaRPr lang="en-IE"/>
          </a:p>
        </p:txBody>
      </p:sp>
    </p:spTree>
    <p:extLst>
      <p:ext uri="{BB962C8B-B14F-4D97-AF65-F5344CB8AC3E}">
        <p14:creationId xmlns:p14="http://schemas.microsoft.com/office/powerpoint/2010/main" val="1602425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CEDBBD6-62A7-5543-27B3-1EA295A3673E}"/>
              </a:ext>
            </a:extLst>
          </p:cNvPr>
          <p:cNvSpPr>
            <a:spLocks noGrp="1"/>
          </p:cNvSpPr>
          <p:nvPr>
            <p:ph type="ctrTitle"/>
          </p:nvPr>
        </p:nvSpPr>
        <p:spPr>
          <a:xfrm>
            <a:off x="2026693" y="1657351"/>
            <a:ext cx="8147713" cy="1857376"/>
          </a:xfrm>
        </p:spPr>
        <p:txBody>
          <a:bodyPr anchor="ctr">
            <a:normAutofit/>
          </a:bodyPr>
          <a:lstStyle/>
          <a:p>
            <a:r>
              <a:rPr lang="en-IE" sz="4800" b="1" dirty="0">
                <a:solidFill>
                  <a:srgbClr val="FFFFFF"/>
                </a:solidFill>
              </a:rPr>
              <a:t>Tablet Sorter and Dispenser</a:t>
            </a:r>
            <a:br>
              <a:rPr lang="en-IE" sz="4800" b="1" dirty="0">
                <a:solidFill>
                  <a:srgbClr val="FFFFFF"/>
                </a:solidFill>
              </a:rPr>
            </a:br>
            <a:br>
              <a:rPr lang="en-IE" sz="4800" b="1" dirty="0">
                <a:solidFill>
                  <a:srgbClr val="FFFFFF"/>
                </a:solidFill>
              </a:rPr>
            </a:br>
            <a:r>
              <a:rPr lang="en-IE" sz="3200" b="1" dirty="0">
                <a:solidFill>
                  <a:srgbClr val="FFFFFF"/>
                </a:solidFill>
              </a:rPr>
              <a:t>Final Year Project</a:t>
            </a:r>
            <a:endParaRPr lang="en-IE" sz="4800" dirty="0">
              <a:solidFill>
                <a:srgbClr val="FFFFFF"/>
              </a:solidFill>
            </a:endParaRPr>
          </a:p>
        </p:txBody>
      </p:sp>
      <p:sp>
        <p:nvSpPr>
          <p:cNvPr id="3" name="Subtitle 2">
            <a:extLst>
              <a:ext uri="{FF2B5EF4-FFF2-40B4-BE49-F238E27FC236}">
                <a16:creationId xmlns:a16="http://schemas.microsoft.com/office/drawing/2014/main" id="{E7A5B958-1597-6282-80DC-775979904BA6}"/>
              </a:ext>
            </a:extLst>
          </p:cNvPr>
          <p:cNvSpPr>
            <a:spLocks noGrp="1"/>
          </p:cNvSpPr>
          <p:nvPr>
            <p:ph type="subTitle" idx="1"/>
          </p:nvPr>
        </p:nvSpPr>
        <p:spPr>
          <a:xfrm>
            <a:off x="1559943" y="3514726"/>
            <a:ext cx="9078628" cy="2516988"/>
          </a:xfrm>
        </p:spPr>
        <p:txBody>
          <a:bodyPr anchor="ctr">
            <a:normAutofit/>
          </a:bodyPr>
          <a:lstStyle/>
          <a:p>
            <a:r>
              <a:rPr lang="en-IE" sz="2200" dirty="0">
                <a:solidFill>
                  <a:srgbClr val="FFFFFF"/>
                </a:solidFill>
              </a:rPr>
              <a:t>Oisín O’Rourke</a:t>
            </a:r>
          </a:p>
          <a:p>
            <a:r>
              <a:rPr lang="en-IE" sz="2200" dirty="0">
                <a:solidFill>
                  <a:srgbClr val="FFFFFF"/>
                </a:solidFill>
              </a:rPr>
              <a:t>Software and Electronic Engineering</a:t>
            </a:r>
          </a:p>
          <a:p>
            <a:r>
              <a:rPr lang="en-IE" sz="2200" dirty="0">
                <a:solidFill>
                  <a:srgbClr val="FFFFFF"/>
                </a:solidFill>
              </a:rPr>
              <a:t>ATU</a:t>
            </a:r>
          </a:p>
        </p:txBody>
      </p:sp>
    </p:spTree>
    <p:extLst>
      <p:ext uri="{BB962C8B-B14F-4D97-AF65-F5344CB8AC3E}">
        <p14:creationId xmlns:p14="http://schemas.microsoft.com/office/powerpoint/2010/main" val="385628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type="wd">
                                    <p:tmPct val="15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grpId="0" nodeType="withEffect">
                                  <p:stCondLst>
                                    <p:cond delay="1000"/>
                                  </p:stCondLst>
                                  <p:iterate type="wd">
                                    <p:tmPct val="15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par>
                                <p:cTn id="16" presetID="10" presetClass="entr" presetSubtype="0" fill="hold" grpId="0" nodeType="withEffect">
                                  <p:stCondLst>
                                    <p:cond delay="500"/>
                                  </p:stCondLst>
                                  <p:iterate type="wd">
                                    <p:tmPct val="15000"/>
                                  </p:iterate>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638B61-31CC-7B46-9AA2-AEE8EE679BDC}"/>
              </a:ext>
            </a:extLst>
          </p:cNvPr>
          <p:cNvSpPr txBox="1"/>
          <p:nvPr/>
        </p:nvSpPr>
        <p:spPr>
          <a:xfrm flipH="1">
            <a:off x="3459192" y="545782"/>
            <a:ext cx="7479102" cy="3724096"/>
          </a:xfrm>
          <a:prstGeom prst="rect">
            <a:avLst/>
          </a:prstGeom>
          <a:noFill/>
        </p:spPr>
        <p:txBody>
          <a:bodyPr wrap="square" rtlCol="0">
            <a:spAutoFit/>
          </a:bodyPr>
          <a:lstStyle/>
          <a:p>
            <a:pPr marL="285750" indent="-285750">
              <a:buFont typeface="Arial" panose="020B0604020202020204" pitchFamily="34" charset="0"/>
              <a:buChar char="•"/>
            </a:pPr>
            <a:r>
              <a:rPr lang="en-IE" sz="2000" dirty="0"/>
              <a:t>The idea of this project came to mind when I was at my Grandmothers over the summer. </a:t>
            </a:r>
          </a:p>
          <a:p>
            <a:pPr marL="285750" indent="-285750">
              <a:buFont typeface="Arial" panose="020B0604020202020204" pitchFamily="34" charset="0"/>
              <a:buChar char="•"/>
            </a:pPr>
            <a:r>
              <a:rPr lang="en-IE" sz="2000" dirty="0"/>
              <a:t>One of the tedious jobs she has to do every week is to sort out her tablet prescription. We often help her with this but we aren’t always there to do this.</a:t>
            </a:r>
          </a:p>
          <a:p>
            <a:pPr marL="285750" indent="-285750">
              <a:buFont typeface="Arial" panose="020B0604020202020204" pitchFamily="34" charset="0"/>
              <a:buChar char="•"/>
            </a:pPr>
            <a:r>
              <a:rPr lang="en-IE" sz="2000" dirty="0"/>
              <a:t> This job is only getting more difficult for her as her arthritis and eye sight is getting worse.</a:t>
            </a:r>
          </a:p>
          <a:p>
            <a:pPr marL="285750" indent="-285750">
              <a:buFont typeface="Arial" panose="020B0604020202020204" pitchFamily="34" charset="0"/>
              <a:buChar char="•"/>
            </a:pPr>
            <a:r>
              <a:rPr lang="en-IE" sz="2000" dirty="0"/>
              <a:t>My idea was to design a device that could sit in her kitchen that could seamlessly sort out her prescription and dispense them in a way that was easy and would cause less stress.</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endParaRPr lang="en-IE" dirty="0"/>
          </a:p>
        </p:txBody>
      </p:sp>
      <p:sp>
        <p:nvSpPr>
          <p:cNvPr id="8" name="Rectangle 17">
            <a:extLst>
              <a:ext uri="{FF2B5EF4-FFF2-40B4-BE49-F238E27FC236}">
                <a16:creationId xmlns:a16="http://schemas.microsoft.com/office/drawing/2014/main" id="{EB62A37B-C77D-D8FD-E091-FDF668D09E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A51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05D8B712-332A-0BA8-008A-3739EEE0E19C}"/>
              </a:ext>
            </a:extLst>
          </p:cNvPr>
          <p:cNvSpPr>
            <a:spLocks noGrp="1"/>
          </p:cNvSpPr>
          <p:nvPr>
            <p:ph type="title"/>
          </p:nvPr>
        </p:nvSpPr>
        <p:spPr>
          <a:xfrm>
            <a:off x="415634" y="1925110"/>
            <a:ext cx="2911366" cy="3007779"/>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Reasons for choosing the Project</a:t>
            </a:r>
          </a:p>
        </p:txBody>
      </p:sp>
      <p:pic>
        <p:nvPicPr>
          <p:cNvPr id="1026" name="Picture 2" descr="109 Old Man With Some Blue Pills In His Hand Stock Photos, Pictures &amp;  Royalty-Free Images - iStock">
            <a:extLst>
              <a:ext uri="{FF2B5EF4-FFF2-40B4-BE49-F238E27FC236}">
                <a16:creationId xmlns:a16="http://schemas.microsoft.com/office/drawing/2014/main" id="{B1A3A9E7-2A23-0567-2EA3-834DF47394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1934" y="3850851"/>
            <a:ext cx="4213618" cy="2793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275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7">
            <a:extLst>
              <a:ext uri="{FF2B5EF4-FFF2-40B4-BE49-F238E27FC236}">
                <a16:creationId xmlns:a16="http://schemas.microsoft.com/office/drawing/2014/main" id="{0533EC80-D3E2-DE58-5B09-DE95D2A2B7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A51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76C1407-0656-952D-AFE7-F47B63CB5AB9}"/>
              </a:ext>
            </a:extLst>
          </p:cNvPr>
          <p:cNvPicPr>
            <a:picLocks noGrp="1" noChangeAspect="1"/>
          </p:cNvPicPr>
          <p:nvPr>
            <p:ph idx="1"/>
          </p:nvPr>
        </p:nvPicPr>
        <p:blipFill>
          <a:blip r:embed="rId2"/>
          <a:stretch>
            <a:fillRect/>
          </a:stretch>
        </p:blipFill>
        <p:spPr>
          <a:xfrm>
            <a:off x="3178564" y="415595"/>
            <a:ext cx="3883595" cy="6194973"/>
          </a:xfrm>
        </p:spPr>
      </p:pic>
      <p:pic>
        <p:nvPicPr>
          <p:cNvPr id="3" name="Picture 2" descr="A picture containing table, floor, indoor&#10;&#10;Description automatically generated">
            <a:extLst>
              <a:ext uri="{FF2B5EF4-FFF2-40B4-BE49-F238E27FC236}">
                <a16:creationId xmlns:a16="http://schemas.microsoft.com/office/drawing/2014/main" id="{4091F0FF-37BC-5B1E-1CF6-46BFD5D1A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8344" y="415596"/>
            <a:ext cx="4443475" cy="6194972"/>
          </a:xfrm>
          <a:prstGeom prst="rect">
            <a:avLst/>
          </a:prstGeom>
        </p:spPr>
      </p:pic>
      <p:sp>
        <p:nvSpPr>
          <p:cNvPr id="9" name="Title 1">
            <a:extLst>
              <a:ext uri="{FF2B5EF4-FFF2-40B4-BE49-F238E27FC236}">
                <a16:creationId xmlns:a16="http://schemas.microsoft.com/office/drawing/2014/main" id="{347CECE6-DAFE-7D84-F36B-FE6284654CB5}"/>
              </a:ext>
            </a:extLst>
          </p:cNvPr>
          <p:cNvSpPr>
            <a:spLocks noGrp="1"/>
          </p:cNvSpPr>
          <p:nvPr>
            <p:ph type="title"/>
          </p:nvPr>
        </p:nvSpPr>
        <p:spPr>
          <a:xfrm>
            <a:off x="190595"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Start to Finish</a:t>
            </a:r>
          </a:p>
        </p:txBody>
      </p:sp>
    </p:spTree>
    <p:extLst>
      <p:ext uri="{BB962C8B-B14F-4D97-AF65-F5344CB8AC3E}">
        <p14:creationId xmlns:p14="http://schemas.microsoft.com/office/powerpoint/2010/main" val="86009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A51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F0017-B95E-C744-70B9-C1ADC261BD83}"/>
              </a:ext>
            </a:extLst>
          </p:cNvPr>
          <p:cNvSpPr>
            <a:spLocks noGrp="1"/>
          </p:cNvSpPr>
          <p:nvPr>
            <p:ph type="title"/>
          </p:nvPr>
        </p:nvSpPr>
        <p:spPr>
          <a:xfrm>
            <a:off x="190595"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Architecture Diagram</a:t>
            </a:r>
          </a:p>
        </p:txBody>
      </p:sp>
      <p:pic>
        <p:nvPicPr>
          <p:cNvPr id="7" name="Content Placeholder 6">
            <a:extLst>
              <a:ext uri="{FF2B5EF4-FFF2-40B4-BE49-F238E27FC236}">
                <a16:creationId xmlns:a16="http://schemas.microsoft.com/office/drawing/2014/main" id="{7377E423-E5E4-DBB0-AE08-425F137345FC}"/>
              </a:ext>
            </a:extLst>
          </p:cNvPr>
          <p:cNvPicPr>
            <a:picLocks noGrp="1" noChangeAspect="1"/>
          </p:cNvPicPr>
          <p:nvPr>
            <p:ph idx="1"/>
          </p:nvPr>
        </p:nvPicPr>
        <p:blipFill>
          <a:blip r:embed="rId2"/>
          <a:stretch>
            <a:fillRect/>
          </a:stretch>
        </p:blipFill>
        <p:spPr>
          <a:xfrm>
            <a:off x="3539169" y="660580"/>
            <a:ext cx="8056611" cy="5324584"/>
          </a:xfrm>
        </p:spPr>
      </p:pic>
    </p:spTree>
    <p:extLst>
      <p:ext uri="{BB962C8B-B14F-4D97-AF65-F5344CB8AC3E}">
        <p14:creationId xmlns:p14="http://schemas.microsoft.com/office/powerpoint/2010/main" val="73973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BCF0B4-030D-DF6F-0A8C-663DE996B0D1}"/>
              </a:ext>
            </a:extLst>
          </p:cNvPr>
          <p:cNvPicPr>
            <a:picLocks noChangeAspect="1"/>
          </p:cNvPicPr>
          <p:nvPr/>
        </p:nvPicPr>
        <p:blipFill>
          <a:blip r:embed="rId2"/>
          <a:stretch>
            <a:fillRect/>
          </a:stretch>
        </p:blipFill>
        <p:spPr>
          <a:xfrm>
            <a:off x="0" y="-150324"/>
            <a:ext cx="12192000" cy="7008324"/>
          </a:xfrm>
          <a:prstGeom prst="rect">
            <a:avLst/>
          </a:prstGeom>
        </p:spPr>
      </p:pic>
      <p:sp>
        <p:nvSpPr>
          <p:cNvPr id="3" name="Content Placeholder 2">
            <a:extLst>
              <a:ext uri="{FF2B5EF4-FFF2-40B4-BE49-F238E27FC236}">
                <a16:creationId xmlns:a16="http://schemas.microsoft.com/office/drawing/2014/main" id="{6F429175-60CB-B478-970A-250DCED656DB}"/>
              </a:ext>
            </a:extLst>
          </p:cNvPr>
          <p:cNvSpPr>
            <a:spLocks noGrp="1"/>
          </p:cNvSpPr>
          <p:nvPr>
            <p:ph idx="1"/>
          </p:nvPr>
        </p:nvSpPr>
        <p:spPr>
          <a:xfrm>
            <a:off x="3112547" y="940278"/>
            <a:ext cx="8241251" cy="5219431"/>
          </a:xfrm>
        </p:spPr>
        <p:txBody>
          <a:bodyPr>
            <a:normAutofit/>
          </a:bodyPr>
          <a:lstStyle/>
          <a:p>
            <a:r>
              <a:rPr lang="en-IE" dirty="0"/>
              <a:t>Custom vision</a:t>
            </a:r>
          </a:p>
          <a:p>
            <a:pPr marL="457200" lvl="1" indent="0">
              <a:buNone/>
            </a:pPr>
            <a:r>
              <a:rPr lang="en-IE" sz="1800" dirty="0"/>
              <a:t>An image recognition service that allows users to build and deploy their own image identifier models.</a:t>
            </a:r>
          </a:p>
          <a:p>
            <a:r>
              <a:rPr lang="en-IE" dirty="0"/>
              <a:t>Docker and Postman</a:t>
            </a:r>
          </a:p>
          <a:p>
            <a:pPr marL="457200" lvl="1" indent="0">
              <a:buNone/>
            </a:pPr>
            <a:r>
              <a:rPr lang="en-IE" sz="1800" dirty="0"/>
              <a:t>Used to test the image recognition model locally.</a:t>
            </a:r>
          </a:p>
          <a:p>
            <a:r>
              <a:rPr lang="en-IE" dirty="0"/>
              <a:t>Python scripts</a:t>
            </a:r>
          </a:p>
          <a:p>
            <a:pPr marL="457200" lvl="1" indent="0">
              <a:buNone/>
            </a:pPr>
            <a:r>
              <a:rPr lang="en-IE" sz="1800" dirty="0"/>
              <a:t>Used to automate the device.</a:t>
            </a:r>
          </a:p>
          <a:p>
            <a:r>
              <a:rPr lang="en-IE" dirty="0"/>
              <a:t>C Programming	</a:t>
            </a:r>
          </a:p>
          <a:p>
            <a:pPr marL="457200" lvl="1" indent="0">
              <a:buNone/>
            </a:pPr>
            <a:r>
              <a:rPr lang="en-IE" sz="1800" dirty="0"/>
              <a:t>C programming on Arduino was used to code both the ESP32 to run the motors and the FTDI module that the camera runs on.</a:t>
            </a:r>
          </a:p>
          <a:p>
            <a:r>
              <a:rPr lang="en-IE" dirty="0"/>
              <a:t>3D printing and wood working</a:t>
            </a:r>
          </a:p>
          <a:p>
            <a:pPr marL="457200" lvl="1" indent="0">
              <a:buNone/>
            </a:pPr>
            <a:r>
              <a:rPr lang="en-IE" sz="1800" dirty="0"/>
              <a:t>On shape was the CAD tool used to design the funnel and sorting arm and I used many different woodworking techniques for all the other hardware components. </a:t>
            </a:r>
          </a:p>
        </p:txBody>
      </p:sp>
      <p:sp>
        <p:nvSpPr>
          <p:cNvPr id="8" name="Title 1">
            <a:extLst>
              <a:ext uri="{FF2B5EF4-FFF2-40B4-BE49-F238E27FC236}">
                <a16:creationId xmlns:a16="http://schemas.microsoft.com/office/drawing/2014/main" id="{1ED7751F-80E2-A30E-89D5-EB76D2929F32}"/>
              </a:ext>
            </a:extLst>
          </p:cNvPr>
          <p:cNvSpPr txBox="1">
            <a:spLocks/>
          </p:cNvSpPr>
          <p:nvPr/>
        </p:nvSpPr>
        <p:spPr>
          <a:xfrm>
            <a:off x="205446" y="2097051"/>
            <a:ext cx="2701655" cy="2733741"/>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a:solidFill>
                  <a:srgbClr val="FFFFFF"/>
                </a:solidFill>
              </a:rPr>
              <a:t>Technologies used</a:t>
            </a:r>
            <a:endParaRPr lang="en-US" sz="2600" dirty="0">
              <a:solidFill>
                <a:srgbClr val="FFFFFF"/>
              </a:solidFill>
            </a:endParaRPr>
          </a:p>
        </p:txBody>
      </p:sp>
    </p:spTree>
    <p:extLst>
      <p:ext uri="{BB962C8B-B14F-4D97-AF65-F5344CB8AC3E}">
        <p14:creationId xmlns:p14="http://schemas.microsoft.com/office/powerpoint/2010/main" val="1034853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6511E90-E5DA-8C88-4B3D-E3C93B8A5636}"/>
              </a:ext>
            </a:extLst>
          </p:cNvPr>
          <p:cNvPicPr>
            <a:picLocks noChangeAspect="1"/>
          </p:cNvPicPr>
          <p:nvPr/>
        </p:nvPicPr>
        <p:blipFill>
          <a:blip r:embed="rId2"/>
          <a:stretch>
            <a:fillRect/>
          </a:stretch>
        </p:blipFill>
        <p:spPr>
          <a:xfrm>
            <a:off x="3925414" y="233902"/>
            <a:ext cx="7517055" cy="2856481"/>
          </a:xfrm>
          <a:prstGeom prst="rect">
            <a:avLst/>
          </a:prstGeom>
        </p:spPr>
      </p:pic>
      <p:sp>
        <p:nvSpPr>
          <p:cNvPr id="11" name="Rectangle 17">
            <a:extLst>
              <a:ext uri="{FF2B5EF4-FFF2-40B4-BE49-F238E27FC236}">
                <a16:creationId xmlns:a16="http://schemas.microsoft.com/office/drawing/2014/main" id="{8CA95809-4EEC-F290-0186-CE1BAF1486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366661"/>
            <a:ext cx="2165957" cy="7377061"/>
          </a:xfrm>
          <a:prstGeom prst="rect">
            <a:avLst/>
          </a:prstGeom>
          <a:solidFill>
            <a:srgbClr val="3A51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B63ADC-8F23-59F7-7093-2EFFE7AA532D}"/>
              </a:ext>
            </a:extLst>
          </p:cNvPr>
          <p:cNvSpPr>
            <a:spLocks noGrp="1"/>
          </p:cNvSpPr>
          <p:nvPr>
            <p:ph type="title"/>
          </p:nvPr>
        </p:nvSpPr>
        <p:spPr>
          <a:xfrm>
            <a:off x="682547" y="289469"/>
            <a:ext cx="2560320" cy="2599239"/>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Timelines</a:t>
            </a:r>
          </a:p>
        </p:txBody>
      </p:sp>
      <p:pic>
        <p:nvPicPr>
          <p:cNvPr id="7" name="Picture 6">
            <a:extLst>
              <a:ext uri="{FF2B5EF4-FFF2-40B4-BE49-F238E27FC236}">
                <a16:creationId xmlns:a16="http://schemas.microsoft.com/office/drawing/2014/main" id="{CE4B8ED6-A4B7-F96A-72FC-E67068C94822}"/>
              </a:ext>
            </a:extLst>
          </p:cNvPr>
          <p:cNvPicPr>
            <a:picLocks noChangeAspect="1"/>
          </p:cNvPicPr>
          <p:nvPr/>
        </p:nvPicPr>
        <p:blipFill>
          <a:blip r:embed="rId3"/>
          <a:stretch>
            <a:fillRect/>
          </a:stretch>
        </p:blipFill>
        <p:spPr>
          <a:xfrm>
            <a:off x="1472457" y="3364384"/>
            <a:ext cx="9970012" cy="3219615"/>
          </a:xfrm>
          <a:prstGeom prst="rect">
            <a:avLst/>
          </a:prstGeom>
        </p:spPr>
      </p:pic>
    </p:spTree>
    <p:extLst>
      <p:ext uri="{BB962C8B-B14F-4D97-AF65-F5344CB8AC3E}">
        <p14:creationId xmlns:p14="http://schemas.microsoft.com/office/powerpoint/2010/main" val="1548964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DD33A93-323D-7181-655F-B5D446A6D12F}"/>
              </a:ext>
            </a:extLst>
          </p:cNvPr>
          <p:cNvPicPr>
            <a:picLocks noChangeAspect="1"/>
          </p:cNvPicPr>
          <p:nvPr/>
        </p:nvPicPr>
        <p:blipFill>
          <a:blip r:embed="rId2"/>
          <a:stretch>
            <a:fillRect/>
          </a:stretch>
        </p:blipFill>
        <p:spPr>
          <a:xfrm>
            <a:off x="0" y="-150324"/>
            <a:ext cx="12192000" cy="7008324"/>
          </a:xfrm>
          <a:prstGeom prst="rect">
            <a:avLst/>
          </a:prstGeom>
        </p:spPr>
      </p:pic>
      <p:sp>
        <p:nvSpPr>
          <p:cNvPr id="2" name="Title 1">
            <a:extLst>
              <a:ext uri="{FF2B5EF4-FFF2-40B4-BE49-F238E27FC236}">
                <a16:creationId xmlns:a16="http://schemas.microsoft.com/office/drawing/2014/main" id="{09B220DB-347E-FECC-A6B3-20FF45B11CC8}"/>
              </a:ext>
            </a:extLst>
          </p:cNvPr>
          <p:cNvSpPr>
            <a:spLocks noGrp="1"/>
          </p:cNvSpPr>
          <p:nvPr>
            <p:ph type="title"/>
          </p:nvPr>
        </p:nvSpPr>
        <p:spPr>
          <a:xfrm>
            <a:off x="2955636" y="365125"/>
            <a:ext cx="8398164" cy="1325563"/>
          </a:xfrm>
        </p:spPr>
        <p:txBody>
          <a:bodyPr/>
          <a:lstStyle/>
          <a:p>
            <a:r>
              <a:rPr lang="en-IE" dirty="0"/>
              <a:t>Project management tool </a:t>
            </a:r>
          </a:p>
        </p:txBody>
      </p:sp>
      <p:sp>
        <p:nvSpPr>
          <p:cNvPr id="3" name="Content Placeholder 2">
            <a:extLst>
              <a:ext uri="{FF2B5EF4-FFF2-40B4-BE49-F238E27FC236}">
                <a16:creationId xmlns:a16="http://schemas.microsoft.com/office/drawing/2014/main" id="{9DAA315A-C2E0-C8C3-ADB6-1B7F5298B6F3}"/>
              </a:ext>
            </a:extLst>
          </p:cNvPr>
          <p:cNvSpPr>
            <a:spLocks noGrp="1"/>
          </p:cNvSpPr>
          <p:nvPr>
            <p:ph idx="1"/>
          </p:nvPr>
        </p:nvSpPr>
        <p:spPr>
          <a:xfrm>
            <a:off x="3592944" y="1825625"/>
            <a:ext cx="7760855" cy="4351338"/>
          </a:xfrm>
        </p:spPr>
        <p:txBody>
          <a:bodyPr>
            <a:normAutofit/>
          </a:bodyPr>
          <a:lstStyle/>
          <a:p>
            <a:r>
              <a:rPr lang="en-IE" sz="2400" dirty="0"/>
              <a:t>This tool is perfect for organising workloads and was key in helping me reach where I have in the project before the deadline.</a:t>
            </a:r>
          </a:p>
          <a:p>
            <a:r>
              <a:rPr lang="en-IE" sz="2400" dirty="0"/>
              <a:t>I used this tool as it’s common among software engineers. This would benefit me after college.</a:t>
            </a:r>
          </a:p>
        </p:txBody>
      </p:sp>
      <p:sp>
        <p:nvSpPr>
          <p:cNvPr id="9" name="Title 1">
            <a:extLst>
              <a:ext uri="{FF2B5EF4-FFF2-40B4-BE49-F238E27FC236}">
                <a16:creationId xmlns:a16="http://schemas.microsoft.com/office/drawing/2014/main" id="{022073FD-0825-8852-E79A-6D30282B1D31}"/>
              </a:ext>
            </a:extLst>
          </p:cNvPr>
          <p:cNvSpPr txBox="1">
            <a:spLocks/>
          </p:cNvSpPr>
          <p:nvPr/>
        </p:nvSpPr>
        <p:spPr>
          <a:xfrm>
            <a:off x="504631"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a:solidFill>
                  <a:srgbClr val="FFFFFF"/>
                </a:solidFill>
              </a:rPr>
              <a:t>Jira</a:t>
            </a:r>
            <a:endParaRPr lang="en-US" sz="2600" dirty="0">
              <a:solidFill>
                <a:srgbClr val="FFFFFF"/>
              </a:solidFill>
            </a:endParaRPr>
          </a:p>
        </p:txBody>
      </p:sp>
      <p:pic>
        <p:nvPicPr>
          <p:cNvPr id="11" name="Picture 10">
            <a:extLst>
              <a:ext uri="{FF2B5EF4-FFF2-40B4-BE49-F238E27FC236}">
                <a16:creationId xmlns:a16="http://schemas.microsoft.com/office/drawing/2014/main" id="{334CAF76-27FC-FCFB-4E7B-B25A2D4EE765}"/>
              </a:ext>
            </a:extLst>
          </p:cNvPr>
          <p:cNvPicPr>
            <a:picLocks noChangeAspect="1"/>
          </p:cNvPicPr>
          <p:nvPr/>
        </p:nvPicPr>
        <p:blipFill>
          <a:blip r:embed="rId3"/>
          <a:stretch>
            <a:fillRect/>
          </a:stretch>
        </p:blipFill>
        <p:spPr>
          <a:xfrm>
            <a:off x="3587078" y="3753970"/>
            <a:ext cx="8100291" cy="2989312"/>
          </a:xfrm>
          <a:prstGeom prst="rect">
            <a:avLst/>
          </a:prstGeom>
        </p:spPr>
      </p:pic>
    </p:spTree>
    <p:extLst>
      <p:ext uri="{BB962C8B-B14F-4D97-AF65-F5344CB8AC3E}">
        <p14:creationId xmlns:p14="http://schemas.microsoft.com/office/powerpoint/2010/main" val="1520554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214</TotalTime>
  <Words>282</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Tablet Sorter and Dispenser  Final Year Project</vt:lpstr>
      <vt:lpstr>Reasons for choosing the Project</vt:lpstr>
      <vt:lpstr>Start to Finish</vt:lpstr>
      <vt:lpstr>Architecture Diagram</vt:lpstr>
      <vt:lpstr>PowerPoint Presentation</vt:lpstr>
      <vt:lpstr>Timelines</vt:lpstr>
      <vt:lpstr>Project management tool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OISIN O ROURKE - STUDENT</dc:creator>
  <cp:lastModifiedBy>OISIN O ROURKE - STUDENT</cp:lastModifiedBy>
  <cp:revision>3</cp:revision>
  <dcterms:created xsi:type="dcterms:W3CDTF">2022-12-20T15:55:37Z</dcterms:created>
  <dcterms:modified xsi:type="dcterms:W3CDTF">2023-05-05T13:25:52Z</dcterms:modified>
</cp:coreProperties>
</file>