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6858000" cy="9144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674" y="13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07A024-1A44-442F-9165-A6A712C96AC3}" type="doc">
      <dgm:prSet loTypeId="urn:microsoft.com/office/officeart/2005/8/layout/matrix1" loCatId="matrix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57C1850A-6792-4458-A848-79A0F4B560B8}">
      <dgm:prSet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>
          <a:solidFill>
            <a:schemeClr val="bg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zh-TW" sz="1400" b="1" baseline="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四大</a:t>
          </a:r>
          <a:r>
            <a:rPr lang="zh-TW" altLang="en-US" sz="1400" b="1" baseline="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特色</a:t>
          </a:r>
          <a:endParaRPr lang="zh-TW" altLang="en-US" sz="1400" b="1" baseline="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549EDC5-6848-4928-8A3F-DFA3C49E3B77}" type="parTrans" cxnId="{1710819C-562A-4DC0-B742-0EBD785756FD}">
      <dgm:prSet/>
      <dgm:spPr/>
      <dgm:t>
        <a:bodyPr/>
        <a:lstStyle/>
        <a:p>
          <a:endParaRPr lang="zh-TW" altLang="en-US" sz="1400"/>
        </a:p>
      </dgm:t>
    </dgm:pt>
    <dgm:pt modelId="{59A88AAF-2ADE-49E6-899C-07030214E7B2}" type="sibTrans" cxnId="{1710819C-562A-4DC0-B742-0EBD785756FD}">
      <dgm:prSet/>
      <dgm:spPr/>
      <dgm:t>
        <a:bodyPr/>
        <a:lstStyle/>
        <a:p>
          <a:endParaRPr lang="zh-TW" altLang="en-US" sz="1400"/>
        </a:p>
      </dgm:t>
    </dgm:pt>
    <dgm:pt modelId="{F2408AFC-2763-4D3B-94BD-ACB9C04FA2D9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zh-TW" altLang="en-US" sz="1400" b="1" cap="none" spc="0" baseline="0" dirty="0" smtClean="0">
              <a:ln w="1905"/>
              <a:solidFill>
                <a:srgbClr val="0070C0"/>
              </a:solidFill>
              <a:effectLst/>
              <a:latin typeface="華康細圓體(P)" panose="020F0300000000000000" pitchFamily="34" charset="-120"/>
              <a:ea typeface="華康細圓體(P)" panose="020F0300000000000000" pitchFamily="34" charset="-120"/>
            </a:rPr>
            <a:t>雲端</a:t>
          </a:r>
          <a:r>
            <a:rPr lang="en-US" altLang="zh-TW" sz="1400" b="1" cap="none" spc="0" baseline="0" dirty="0" smtClean="0">
              <a:ln w="1905"/>
              <a:solidFill>
                <a:srgbClr val="0070C0"/>
              </a:solidFill>
              <a:effectLst/>
              <a:latin typeface="華康細圓體(P)" panose="020F0300000000000000" pitchFamily="34" charset="-120"/>
              <a:ea typeface="華康細圓體(P)" panose="020F0300000000000000" pitchFamily="34" charset="-120"/>
            </a:rPr>
            <a:t/>
          </a:r>
          <a:br>
            <a:rPr lang="en-US" altLang="zh-TW" sz="1400" b="1" cap="none" spc="0" baseline="0" dirty="0" smtClean="0">
              <a:ln w="1905"/>
              <a:solidFill>
                <a:srgbClr val="0070C0"/>
              </a:solidFill>
              <a:effectLst/>
              <a:latin typeface="華康細圓體(P)" panose="020F0300000000000000" pitchFamily="34" charset="-120"/>
              <a:ea typeface="華康細圓體(P)" panose="020F0300000000000000" pitchFamily="34" charset="-120"/>
            </a:rPr>
          </a:br>
          <a:r>
            <a:rPr lang="zh-TW" altLang="en-US" sz="1400" b="1" cap="none" spc="0" baseline="0" dirty="0" smtClean="0">
              <a:ln w="1905"/>
              <a:solidFill>
                <a:srgbClr val="0070C0"/>
              </a:solidFill>
              <a:effectLst/>
              <a:latin typeface="華康細圓體(P)" panose="020F0300000000000000" pitchFamily="34" charset="-120"/>
              <a:ea typeface="華康細圓體(P)" panose="020F0300000000000000" pitchFamily="34" charset="-120"/>
            </a:rPr>
            <a:t>資料庫</a:t>
          </a:r>
          <a:endParaRPr lang="zh-TW" altLang="en-US" sz="1400" b="1" cap="none" spc="0" baseline="0" dirty="0">
            <a:ln w="1905"/>
            <a:solidFill>
              <a:srgbClr val="0070C0"/>
            </a:solidFill>
            <a:effectLst/>
            <a:latin typeface="華康細圓體(P)" panose="020F0300000000000000" pitchFamily="34" charset="-120"/>
            <a:ea typeface="華康細圓體(P)" panose="020F0300000000000000" pitchFamily="34" charset="-120"/>
          </a:endParaRPr>
        </a:p>
      </dgm:t>
    </dgm:pt>
    <dgm:pt modelId="{5BB4E472-7B09-4C22-8018-12CC048C9C18}" type="parTrans" cxnId="{E816A3EE-5DE6-437F-936F-30907895B43F}">
      <dgm:prSet/>
      <dgm:spPr/>
      <dgm:t>
        <a:bodyPr/>
        <a:lstStyle/>
        <a:p>
          <a:endParaRPr lang="zh-TW" altLang="en-US" sz="1400"/>
        </a:p>
      </dgm:t>
    </dgm:pt>
    <dgm:pt modelId="{50DF4112-6DF0-4A7F-87D4-DF5D1D209C30}" type="sibTrans" cxnId="{E816A3EE-5DE6-437F-936F-30907895B43F}">
      <dgm:prSet/>
      <dgm:spPr/>
      <dgm:t>
        <a:bodyPr/>
        <a:lstStyle/>
        <a:p>
          <a:endParaRPr lang="zh-TW" altLang="en-US" sz="1400"/>
        </a:p>
      </dgm:t>
    </dgm:pt>
    <dgm:pt modelId="{6D4CC0B4-249E-4537-8FEB-2C9491801E16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zh-TW" sz="1400" b="1" cap="none" spc="0" baseline="0" dirty="0" smtClean="0">
              <a:ln w="1905"/>
              <a:solidFill>
                <a:srgbClr val="FF0000"/>
              </a:solidFill>
              <a:effectLst/>
              <a:latin typeface="華康細圓體(P)" panose="020F0300000000000000" pitchFamily="34" charset="-120"/>
              <a:ea typeface="華康細圓體(P)" panose="020F0300000000000000" pitchFamily="34" charset="-120"/>
            </a:rPr>
            <a:t>離線存取</a:t>
          </a:r>
          <a:endParaRPr lang="zh-TW" altLang="en-US" sz="1400" b="1" cap="none" spc="0" baseline="0" dirty="0">
            <a:ln w="1905"/>
            <a:solidFill>
              <a:srgbClr val="FF0000"/>
            </a:solidFill>
            <a:effectLst/>
            <a:latin typeface="華康細圓體(P)" panose="020F0300000000000000" pitchFamily="34" charset="-120"/>
            <a:ea typeface="華康細圓體(P)" panose="020F0300000000000000" pitchFamily="34" charset="-120"/>
          </a:endParaRPr>
        </a:p>
      </dgm:t>
    </dgm:pt>
    <dgm:pt modelId="{89039B25-4720-48B0-B47D-F9257AB00413}" type="parTrans" cxnId="{5A6D9F05-2752-4879-8028-273F7C221FCC}">
      <dgm:prSet/>
      <dgm:spPr/>
      <dgm:t>
        <a:bodyPr/>
        <a:lstStyle/>
        <a:p>
          <a:endParaRPr lang="zh-TW" altLang="en-US" sz="1400"/>
        </a:p>
      </dgm:t>
    </dgm:pt>
    <dgm:pt modelId="{9675BF94-58D7-4D46-817F-729836D1B926}" type="sibTrans" cxnId="{5A6D9F05-2752-4879-8028-273F7C221FCC}">
      <dgm:prSet/>
      <dgm:spPr/>
      <dgm:t>
        <a:bodyPr/>
        <a:lstStyle/>
        <a:p>
          <a:endParaRPr lang="zh-TW" altLang="en-US" sz="1400"/>
        </a:p>
      </dgm:t>
    </dgm:pt>
    <dgm:pt modelId="{B7D44919-45AD-470E-B453-A2C58D35B587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zh-TW" sz="1400" b="1" cap="none" spc="0" baseline="0" dirty="0" smtClean="0">
              <a:ln w="1905"/>
              <a:solidFill>
                <a:srgbClr val="00B050"/>
              </a:solidFill>
              <a:effectLst/>
              <a:latin typeface="華康細圓體(P)" panose="020F0300000000000000" pitchFamily="34" charset="-120"/>
              <a:ea typeface="華康細圓體(P)" panose="020F0300000000000000" pitchFamily="34" charset="-120"/>
            </a:rPr>
            <a:t>親友鼓勵</a:t>
          </a:r>
          <a:endParaRPr lang="zh-TW" altLang="en-US" sz="1400" b="1" cap="none" spc="0" baseline="0" dirty="0">
            <a:ln w="1905"/>
            <a:solidFill>
              <a:srgbClr val="00B050"/>
            </a:solidFill>
            <a:effectLst/>
            <a:latin typeface="華康細圓體(P)" panose="020F0300000000000000" pitchFamily="34" charset="-120"/>
            <a:ea typeface="華康細圓體(P)" panose="020F0300000000000000" pitchFamily="34" charset="-120"/>
          </a:endParaRPr>
        </a:p>
      </dgm:t>
    </dgm:pt>
    <dgm:pt modelId="{98529CDF-F2DB-4A34-B731-9F64967BC968}" type="parTrans" cxnId="{6F93024E-6E1C-4B8D-A9D3-71E44F835EC2}">
      <dgm:prSet/>
      <dgm:spPr/>
      <dgm:t>
        <a:bodyPr/>
        <a:lstStyle/>
        <a:p>
          <a:endParaRPr lang="zh-TW" altLang="en-US" sz="1400"/>
        </a:p>
      </dgm:t>
    </dgm:pt>
    <dgm:pt modelId="{D358EF30-1097-42CC-ACF6-BE0D60A9C2C9}" type="sibTrans" cxnId="{6F93024E-6E1C-4B8D-A9D3-71E44F835EC2}">
      <dgm:prSet/>
      <dgm:spPr/>
      <dgm:t>
        <a:bodyPr/>
        <a:lstStyle/>
        <a:p>
          <a:endParaRPr lang="zh-TW" altLang="en-US" sz="1400"/>
        </a:p>
      </dgm:t>
    </dgm:pt>
    <dgm:pt modelId="{D70D5B3B-06AE-4138-9C5F-8BC9CED50510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zh-TW" sz="1400" b="1" cap="none" spc="0" baseline="0" dirty="0" smtClean="0">
              <a:ln w="1905"/>
              <a:solidFill>
                <a:schemeClr val="accent6">
                  <a:lumMod val="50000"/>
                </a:schemeClr>
              </a:solidFill>
              <a:effectLst/>
              <a:latin typeface="華康細圓體(P)" panose="020F0300000000000000" pitchFamily="34" charset="-120"/>
              <a:ea typeface="華康細圓體(P)" panose="020F0300000000000000" pitchFamily="34" charset="-120"/>
            </a:rPr>
            <a:t>輕鬆上手</a:t>
          </a:r>
          <a:endParaRPr lang="zh-TW" altLang="en-US" sz="1400" b="1" cap="none" spc="0" baseline="0" dirty="0">
            <a:ln w="1905"/>
            <a:solidFill>
              <a:schemeClr val="accent6">
                <a:lumMod val="50000"/>
              </a:schemeClr>
            </a:solidFill>
            <a:effectLst/>
            <a:latin typeface="華康細圓體(P)" panose="020F0300000000000000" pitchFamily="34" charset="-120"/>
            <a:ea typeface="華康細圓體(P)" panose="020F0300000000000000" pitchFamily="34" charset="-120"/>
          </a:endParaRPr>
        </a:p>
      </dgm:t>
    </dgm:pt>
    <dgm:pt modelId="{D6914B2F-F8BE-4D0A-87F0-779555138899}" type="parTrans" cxnId="{CB36C7D7-5B8D-4B95-822D-559F65E99A14}">
      <dgm:prSet/>
      <dgm:spPr/>
      <dgm:t>
        <a:bodyPr/>
        <a:lstStyle/>
        <a:p>
          <a:endParaRPr lang="zh-TW" altLang="en-US" sz="1400"/>
        </a:p>
      </dgm:t>
    </dgm:pt>
    <dgm:pt modelId="{32394212-D942-41A6-AE4A-4BE5D96B1956}" type="sibTrans" cxnId="{CB36C7D7-5B8D-4B95-822D-559F65E99A14}">
      <dgm:prSet/>
      <dgm:spPr/>
      <dgm:t>
        <a:bodyPr/>
        <a:lstStyle/>
        <a:p>
          <a:endParaRPr lang="zh-TW" altLang="en-US" sz="1400"/>
        </a:p>
      </dgm:t>
    </dgm:pt>
    <dgm:pt modelId="{4D2896D1-41CD-4704-9274-1B11BAEC0823}" type="pres">
      <dgm:prSet presAssocID="{C907A024-1A44-442F-9165-A6A712C96AC3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B811D83C-3F41-48AD-A850-CA0033674CCC}" type="pres">
      <dgm:prSet presAssocID="{C907A024-1A44-442F-9165-A6A712C96AC3}" presName="matrix" presStyleCnt="0"/>
      <dgm:spPr/>
    </dgm:pt>
    <dgm:pt modelId="{6636EA96-8FB2-43E0-A3E4-FC93953575A0}" type="pres">
      <dgm:prSet presAssocID="{C907A024-1A44-442F-9165-A6A712C96AC3}" presName="tile1" presStyleLbl="node1" presStyleIdx="0" presStyleCnt="4"/>
      <dgm:spPr/>
      <dgm:t>
        <a:bodyPr/>
        <a:lstStyle/>
        <a:p>
          <a:endParaRPr lang="zh-TW" altLang="en-US"/>
        </a:p>
      </dgm:t>
    </dgm:pt>
    <dgm:pt modelId="{32698500-0724-44C0-B9A7-E78D3516F36B}" type="pres">
      <dgm:prSet presAssocID="{C907A024-1A44-442F-9165-A6A712C96AC3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693C45D-524A-4E19-A1FC-62A3CAC7C6F1}" type="pres">
      <dgm:prSet presAssocID="{C907A024-1A44-442F-9165-A6A712C96AC3}" presName="tile2" presStyleLbl="node1" presStyleIdx="1" presStyleCnt="4" custLinFactNeighborX="747" custLinFactNeighborY="-9175"/>
      <dgm:spPr/>
      <dgm:t>
        <a:bodyPr/>
        <a:lstStyle/>
        <a:p>
          <a:endParaRPr lang="zh-TW" altLang="en-US"/>
        </a:p>
      </dgm:t>
    </dgm:pt>
    <dgm:pt modelId="{1EF87E3C-E777-4F64-9E05-73CDED3DBBCC}" type="pres">
      <dgm:prSet presAssocID="{C907A024-1A44-442F-9165-A6A712C96AC3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9EB0663-661A-4A77-BBD5-119B52846204}" type="pres">
      <dgm:prSet presAssocID="{C907A024-1A44-442F-9165-A6A712C96AC3}" presName="tile3" presStyleLbl="node1" presStyleIdx="2" presStyleCnt="4"/>
      <dgm:spPr/>
      <dgm:t>
        <a:bodyPr/>
        <a:lstStyle/>
        <a:p>
          <a:endParaRPr lang="zh-TW" altLang="en-US"/>
        </a:p>
      </dgm:t>
    </dgm:pt>
    <dgm:pt modelId="{40644DB9-79B9-4A9B-9CD5-B7790A760A26}" type="pres">
      <dgm:prSet presAssocID="{C907A024-1A44-442F-9165-A6A712C96AC3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36B5079-2736-488F-B827-552A66BA51F4}" type="pres">
      <dgm:prSet presAssocID="{C907A024-1A44-442F-9165-A6A712C96AC3}" presName="tile4" presStyleLbl="node1" presStyleIdx="3" presStyleCnt="4" custLinFactNeighborX="748" custLinFactNeighborY="925"/>
      <dgm:spPr/>
      <dgm:t>
        <a:bodyPr/>
        <a:lstStyle/>
        <a:p>
          <a:endParaRPr lang="zh-TW" altLang="en-US"/>
        </a:p>
      </dgm:t>
    </dgm:pt>
    <dgm:pt modelId="{E96295CB-6CC6-49CB-927C-4F918F42A6D9}" type="pres">
      <dgm:prSet presAssocID="{C907A024-1A44-442F-9165-A6A712C96AC3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259B73D-01C1-481A-9A78-E9E980BD87F8}" type="pres">
      <dgm:prSet presAssocID="{C907A024-1A44-442F-9165-A6A712C96AC3}" presName="centerTile" presStyleLbl="fgShp" presStyleIdx="0" presStyleCnt="1" custScaleX="123188" custScaleY="123188">
        <dgm:presLayoutVars>
          <dgm:chMax val="0"/>
          <dgm:chPref val="0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CB36C7D7-5B8D-4B95-822D-559F65E99A14}" srcId="{57C1850A-6792-4458-A848-79A0F4B560B8}" destId="{D70D5B3B-06AE-4138-9C5F-8BC9CED50510}" srcOrd="3" destOrd="0" parTransId="{D6914B2F-F8BE-4D0A-87F0-779555138899}" sibTransId="{32394212-D942-41A6-AE4A-4BE5D96B1956}"/>
    <dgm:cxn modelId="{4B965BB7-728B-45B0-A5AD-6B73809376FE}" type="presOf" srcId="{B7D44919-45AD-470E-B453-A2C58D35B587}" destId="{79EB0663-661A-4A77-BBD5-119B52846204}" srcOrd="0" destOrd="0" presId="urn:microsoft.com/office/officeart/2005/8/layout/matrix1"/>
    <dgm:cxn modelId="{57D720CA-DBB6-45E0-8534-DCB8DE288353}" type="presOf" srcId="{F2408AFC-2763-4D3B-94BD-ACB9C04FA2D9}" destId="{32698500-0724-44C0-B9A7-E78D3516F36B}" srcOrd="1" destOrd="0" presId="urn:microsoft.com/office/officeart/2005/8/layout/matrix1"/>
    <dgm:cxn modelId="{653631B2-007E-4990-93CF-17D15880B04A}" type="presOf" srcId="{6D4CC0B4-249E-4537-8FEB-2C9491801E16}" destId="{1EF87E3C-E777-4F64-9E05-73CDED3DBBCC}" srcOrd="1" destOrd="0" presId="urn:microsoft.com/office/officeart/2005/8/layout/matrix1"/>
    <dgm:cxn modelId="{5A6D9F05-2752-4879-8028-273F7C221FCC}" srcId="{57C1850A-6792-4458-A848-79A0F4B560B8}" destId="{6D4CC0B4-249E-4537-8FEB-2C9491801E16}" srcOrd="1" destOrd="0" parTransId="{89039B25-4720-48B0-B47D-F9257AB00413}" sibTransId="{9675BF94-58D7-4D46-817F-729836D1B926}"/>
    <dgm:cxn modelId="{DDB1B83C-C7B2-4ACD-A2DC-D231A6F3BE5E}" type="presOf" srcId="{C907A024-1A44-442F-9165-A6A712C96AC3}" destId="{4D2896D1-41CD-4704-9274-1B11BAEC0823}" srcOrd="0" destOrd="0" presId="urn:microsoft.com/office/officeart/2005/8/layout/matrix1"/>
    <dgm:cxn modelId="{FB88499E-E23B-406C-9BE4-AFE5219F8BB1}" type="presOf" srcId="{D70D5B3B-06AE-4138-9C5F-8BC9CED50510}" destId="{B36B5079-2736-488F-B827-552A66BA51F4}" srcOrd="0" destOrd="0" presId="urn:microsoft.com/office/officeart/2005/8/layout/matrix1"/>
    <dgm:cxn modelId="{F78C4D52-CF34-467F-A45F-5EBA39760B4C}" type="presOf" srcId="{D70D5B3B-06AE-4138-9C5F-8BC9CED50510}" destId="{E96295CB-6CC6-49CB-927C-4F918F42A6D9}" srcOrd="1" destOrd="0" presId="urn:microsoft.com/office/officeart/2005/8/layout/matrix1"/>
    <dgm:cxn modelId="{BA2EC85A-0AC1-4BEE-AAFE-D174BBD0BB7F}" type="presOf" srcId="{F2408AFC-2763-4D3B-94BD-ACB9C04FA2D9}" destId="{6636EA96-8FB2-43E0-A3E4-FC93953575A0}" srcOrd="0" destOrd="0" presId="urn:microsoft.com/office/officeart/2005/8/layout/matrix1"/>
    <dgm:cxn modelId="{C905FE6A-19E3-42E6-BA94-B59610B9AE4C}" type="presOf" srcId="{B7D44919-45AD-470E-B453-A2C58D35B587}" destId="{40644DB9-79B9-4A9B-9CD5-B7790A760A26}" srcOrd="1" destOrd="0" presId="urn:microsoft.com/office/officeart/2005/8/layout/matrix1"/>
    <dgm:cxn modelId="{90D3055C-102E-4418-827B-F543E4221641}" type="presOf" srcId="{6D4CC0B4-249E-4537-8FEB-2C9491801E16}" destId="{E693C45D-524A-4E19-A1FC-62A3CAC7C6F1}" srcOrd="0" destOrd="0" presId="urn:microsoft.com/office/officeart/2005/8/layout/matrix1"/>
    <dgm:cxn modelId="{6F93024E-6E1C-4B8D-A9D3-71E44F835EC2}" srcId="{57C1850A-6792-4458-A848-79A0F4B560B8}" destId="{B7D44919-45AD-470E-B453-A2C58D35B587}" srcOrd="2" destOrd="0" parTransId="{98529CDF-F2DB-4A34-B731-9F64967BC968}" sibTransId="{D358EF30-1097-42CC-ACF6-BE0D60A9C2C9}"/>
    <dgm:cxn modelId="{E816A3EE-5DE6-437F-936F-30907895B43F}" srcId="{57C1850A-6792-4458-A848-79A0F4B560B8}" destId="{F2408AFC-2763-4D3B-94BD-ACB9C04FA2D9}" srcOrd="0" destOrd="0" parTransId="{5BB4E472-7B09-4C22-8018-12CC048C9C18}" sibTransId="{50DF4112-6DF0-4A7F-87D4-DF5D1D209C30}"/>
    <dgm:cxn modelId="{1710819C-562A-4DC0-B742-0EBD785756FD}" srcId="{C907A024-1A44-442F-9165-A6A712C96AC3}" destId="{57C1850A-6792-4458-A848-79A0F4B560B8}" srcOrd="0" destOrd="0" parTransId="{3549EDC5-6848-4928-8A3F-DFA3C49E3B77}" sibTransId="{59A88AAF-2ADE-49E6-899C-07030214E7B2}"/>
    <dgm:cxn modelId="{94F360E1-84CC-40A3-B442-E0DEFE19239D}" type="presOf" srcId="{57C1850A-6792-4458-A848-79A0F4B560B8}" destId="{B259B73D-01C1-481A-9A78-E9E980BD87F8}" srcOrd="0" destOrd="0" presId="urn:microsoft.com/office/officeart/2005/8/layout/matrix1"/>
    <dgm:cxn modelId="{35CB2172-F71F-43EA-A947-089C3A9B3A91}" type="presParOf" srcId="{4D2896D1-41CD-4704-9274-1B11BAEC0823}" destId="{B811D83C-3F41-48AD-A850-CA0033674CCC}" srcOrd="0" destOrd="0" presId="urn:microsoft.com/office/officeart/2005/8/layout/matrix1"/>
    <dgm:cxn modelId="{1125AED8-F016-4164-A373-87260B3773A1}" type="presParOf" srcId="{B811D83C-3F41-48AD-A850-CA0033674CCC}" destId="{6636EA96-8FB2-43E0-A3E4-FC93953575A0}" srcOrd="0" destOrd="0" presId="urn:microsoft.com/office/officeart/2005/8/layout/matrix1"/>
    <dgm:cxn modelId="{2559F772-E206-4B5E-90AA-A89677B7782B}" type="presParOf" srcId="{B811D83C-3F41-48AD-A850-CA0033674CCC}" destId="{32698500-0724-44C0-B9A7-E78D3516F36B}" srcOrd="1" destOrd="0" presId="urn:microsoft.com/office/officeart/2005/8/layout/matrix1"/>
    <dgm:cxn modelId="{6AD1D6DC-0D8A-4828-BCB3-658317C7B2D7}" type="presParOf" srcId="{B811D83C-3F41-48AD-A850-CA0033674CCC}" destId="{E693C45D-524A-4E19-A1FC-62A3CAC7C6F1}" srcOrd="2" destOrd="0" presId="urn:microsoft.com/office/officeart/2005/8/layout/matrix1"/>
    <dgm:cxn modelId="{C08F9982-4E9B-4E12-995A-C01FDEA9AA92}" type="presParOf" srcId="{B811D83C-3F41-48AD-A850-CA0033674CCC}" destId="{1EF87E3C-E777-4F64-9E05-73CDED3DBBCC}" srcOrd="3" destOrd="0" presId="urn:microsoft.com/office/officeart/2005/8/layout/matrix1"/>
    <dgm:cxn modelId="{4C7727C5-491B-4036-A948-D9512AC4A7ED}" type="presParOf" srcId="{B811D83C-3F41-48AD-A850-CA0033674CCC}" destId="{79EB0663-661A-4A77-BBD5-119B52846204}" srcOrd="4" destOrd="0" presId="urn:microsoft.com/office/officeart/2005/8/layout/matrix1"/>
    <dgm:cxn modelId="{C3A0641C-F511-43B8-A4B4-643ECB83339B}" type="presParOf" srcId="{B811D83C-3F41-48AD-A850-CA0033674CCC}" destId="{40644DB9-79B9-4A9B-9CD5-B7790A760A26}" srcOrd="5" destOrd="0" presId="urn:microsoft.com/office/officeart/2005/8/layout/matrix1"/>
    <dgm:cxn modelId="{C11FD3AC-9AEB-445F-95AE-B43448876236}" type="presParOf" srcId="{B811D83C-3F41-48AD-A850-CA0033674CCC}" destId="{B36B5079-2736-488F-B827-552A66BA51F4}" srcOrd="6" destOrd="0" presId="urn:microsoft.com/office/officeart/2005/8/layout/matrix1"/>
    <dgm:cxn modelId="{A8BF8BB6-7D10-4ACB-8911-C7D7CB9EAEAE}" type="presParOf" srcId="{B811D83C-3F41-48AD-A850-CA0033674CCC}" destId="{E96295CB-6CC6-49CB-927C-4F918F42A6D9}" srcOrd="7" destOrd="0" presId="urn:microsoft.com/office/officeart/2005/8/layout/matrix1"/>
    <dgm:cxn modelId="{6D02C698-DA61-408C-9AAF-52AED247E62D}" type="presParOf" srcId="{4D2896D1-41CD-4704-9274-1B11BAEC0823}" destId="{B259B73D-01C1-481A-9A78-E9E980BD87F8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C806C8-833A-4E45-ACDF-425E338B1FDF}" type="doc">
      <dgm:prSet loTypeId="urn:microsoft.com/office/officeart/2005/8/layout/radial6" loCatId="cycle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6C38405E-7663-4F5D-B0F1-F05430F96557}">
      <dgm:prSet custT="1"/>
      <dgm:spPr/>
      <dgm:t>
        <a:bodyPr/>
        <a:lstStyle/>
        <a:p>
          <a:pPr rtl="0"/>
          <a:r>
            <a:rPr lang="zh-TW" altLang="en-US" sz="2400" b="1" dirty="0" smtClean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華康細圓體(P)" panose="020F0300000000000000" pitchFamily="34" charset="-120"/>
              <a:ea typeface="華康細圓體(P)" panose="020F0300000000000000" pitchFamily="34" charset="-120"/>
            </a:rPr>
            <a:t>五大功能</a:t>
          </a:r>
          <a:endParaRPr lang="zh-TW" altLang="en-US" sz="2400" b="1" dirty="0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latin typeface="華康細圓體(P)" panose="020F0300000000000000" pitchFamily="34" charset="-120"/>
            <a:ea typeface="華康細圓體(P)" panose="020F0300000000000000" pitchFamily="34" charset="-120"/>
          </a:endParaRPr>
        </a:p>
      </dgm:t>
    </dgm:pt>
    <dgm:pt modelId="{F6E530B1-54C4-4C63-B00F-5C8184FD4529}" type="parTrans" cxnId="{B347D3D1-567B-408E-B315-583D10B1C41B}">
      <dgm:prSet/>
      <dgm:spPr/>
      <dgm:t>
        <a:bodyPr/>
        <a:lstStyle/>
        <a:p>
          <a:endParaRPr lang="zh-TW" altLang="en-US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gm:t>
    </dgm:pt>
    <dgm:pt modelId="{45CD0853-5D95-4866-827C-19F29BBFF011}" type="sibTrans" cxnId="{B347D3D1-567B-408E-B315-583D10B1C41B}">
      <dgm:prSet/>
      <dgm:spPr/>
      <dgm:t>
        <a:bodyPr/>
        <a:lstStyle/>
        <a:p>
          <a:endParaRPr lang="zh-TW" altLang="en-US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gm:t>
    </dgm:pt>
    <dgm:pt modelId="{6FE676F1-5A5C-4AD7-B693-403253A42BDD}">
      <dgm:prSet custT="1"/>
      <dgm:spPr/>
      <dgm:t>
        <a:bodyPr/>
        <a:lstStyle/>
        <a:p>
          <a:pPr rtl="0"/>
          <a:r>
            <a:rPr lang="zh-TW" altLang="en-US" sz="2800" b="1" dirty="0" smtClean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華康細圓體(P)" panose="020F0300000000000000" pitchFamily="34" charset="-120"/>
              <a:ea typeface="華康細圓體(P)" panose="020F0300000000000000" pitchFamily="34" charset="-120"/>
            </a:rPr>
            <a:t>親友互動</a:t>
          </a:r>
          <a:endParaRPr lang="zh-TW" altLang="en-US" sz="2800" b="1" dirty="0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latin typeface="華康細圓體(P)" panose="020F0300000000000000" pitchFamily="34" charset="-120"/>
            <a:ea typeface="華康細圓體(P)" panose="020F0300000000000000" pitchFamily="34" charset="-120"/>
          </a:endParaRPr>
        </a:p>
      </dgm:t>
    </dgm:pt>
    <dgm:pt modelId="{DB2F1275-F369-4CE3-B3E8-117B8ED1D283}" type="parTrans" cxnId="{DDA707EC-C16B-4348-8FC1-AF149A7083BD}">
      <dgm:prSet/>
      <dgm:spPr/>
      <dgm:t>
        <a:bodyPr/>
        <a:lstStyle/>
        <a:p>
          <a:endParaRPr lang="zh-TW" altLang="en-US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gm:t>
    </dgm:pt>
    <dgm:pt modelId="{F9E5E86F-18FD-419E-8C72-24DB0A320BB6}" type="sibTrans" cxnId="{DDA707EC-C16B-4348-8FC1-AF149A7083BD}">
      <dgm:prSet/>
      <dgm:spPr/>
      <dgm:t>
        <a:bodyPr/>
        <a:lstStyle/>
        <a:p>
          <a:endParaRPr lang="zh-TW" altLang="en-US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gm:t>
    </dgm:pt>
    <dgm:pt modelId="{A95DB489-87F7-4003-B756-BBF65A5B954B}">
      <dgm:prSet custT="1"/>
      <dgm:spPr/>
      <dgm:t>
        <a:bodyPr/>
        <a:lstStyle/>
        <a:p>
          <a:r>
            <a:rPr lang="zh-TW" altLang="en-US" sz="2800" b="1" dirty="0" smtClean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華康細圓體(P)" panose="020F0300000000000000" pitchFamily="34" charset="-120"/>
              <a:ea typeface="華康細圓體(P)" panose="020F0300000000000000" pitchFamily="34" charset="-120"/>
            </a:rPr>
            <a:t>定時提醒</a:t>
          </a:r>
          <a:endParaRPr lang="en-US" altLang="zh-TW" sz="2800" b="1" dirty="0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latin typeface="華康細圓體(P)" panose="020F0300000000000000" pitchFamily="34" charset="-120"/>
            <a:ea typeface="華康細圓體(P)" panose="020F0300000000000000" pitchFamily="34" charset="-120"/>
          </a:endParaRPr>
        </a:p>
      </dgm:t>
    </dgm:pt>
    <dgm:pt modelId="{8F428064-1505-43B4-814C-833CF7CE3F73}" type="parTrans" cxnId="{2E299B8E-3151-4ACD-8D80-B42224379D90}">
      <dgm:prSet/>
      <dgm:spPr/>
      <dgm:t>
        <a:bodyPr/>
        <a:lstStyle/>
        <a:p>
          <a:endParaRPr lang="zh-TW" altLang="en-US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gm:t>
    </dgm:pt>
    <dgm:pt modelId="{A02DFCE3-8421-4772-A47D-924EA51B5D65}" type="sibTrans" cxnId="{2E299B8E-3151-4ACD-8D80-B42224379D90}">
      <dgm:prSet/>
      <dgm:spPr/>
      <dgm:t>
        <a:bodyPr/>
        <a:lstStyle/>
        <a:p>
          <a:endParaRPr lang="zh-TW" altLang="en-US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gm:t>
    </dgm:pt>
    <dgm:pt modelId="{E207E1C7-61C7-4C75-8ED7-10FC687FBAC5}">
      <dgm:prSet custT="1"/>
      <dgm:spPr/>
      <dgm:t>
        <a:bodyPr/>
        <a:lstStyle/>
        <a:p>
          <a:r>
            <a:rPr lang="zh-TW" altLang="en-US" sz="2800" b="1" dirty="0" smtClean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華康細圓體(P)" panose="020F0300000000000000" pitchFamily="34" charset="-120"/>
              <a:ea typeface="華康細圓體(P)" panose="020F0300000000000000" pitchFamily="34" charset="-120"/>
            </a:rPr>
            <a:t>菸量紀錄</a:t>
          </a:r>
          <a:endParaRPr lang="en-US" altLang="zh-TW" sz="2800" b="1" dirty="0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latin typeface="華康細圓體(P)" panose="020F0300000000000000" pitchFamily="34" charset="-120"/>
            <a:ea typeface="華康細圓體(P)" panose="020F0300000000000000" pitchFamily="34" charset="-120"/>
          </a:endParaRPr>
        </a:p>
      </dgm:t>
    </dgm:pt>
    <dgm:pt modelId="{681673CB-D573-4834-BC90-FCC4E73439BD}" type="parTrans" cxnId="{BCAAF2B8-0C31-4B3E-B900-7B35F123214C}">
      <dgm:prSet/>
      <dgm:spPr/>
      <dgm:t>
        <a:bodyPr/>
        <a:lstStyle/>
        <a:p>
          <a:endParaRPr lang="zh-TW" altLang="en-US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gm:t>
    </dgm:pt>
    <dgm:pt modelId="{71A07F57-A0C7-422F-99A2-68779808DB12}" type="sibTrans" cxnId="{BCAAF2B8-0C31-4B3E-B900-7B35F123214C}">
      <dgm:prSet/>
      <dgm:spPr/>
      <dgm:t>
        <a:bodyPr/>
        <a:lstStyle/>
        <a:p>
          <a:endParaRPr lang="zh-TW" altLang="en-US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gm:t>
    </dgm:pt>
    <dgm:pt modelId="{80953BCF-C049-44EC-AC6C-B49C2B4BF4E6}">
      <dgm:prSet custT="1"/>
      <dgm:spPr/>
      <dgm:t>
        <a:bodyPr/>
        <a:lstStyle/>
        <a:p>
          <a:r>
            <a:rPr lang="zh-TW" altLang="en-US" sz="2000" b="1" dirty="0" smtClean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華康細圓體(P)" panose="020F0300000000000000" pitchFamily="34" charset="-120"/>
              <a:ea typeface="華康細圓體(P)" panose="020F0300000000000000" pitchFamily="34" charset="-120"/>
            </a:rPr>
            <a:t>戒菸</a:t>
          </a:r>
          <a:r>
            <a:rPr lang="en-US" altLang="zh-TW" sz="2000" b="1" dirty="0" smtClean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華康細圓體(P)" panose="020F0300000000000000" pitchFamily="34" charset="-120"/>
              <a:ea typeface="華康細圓體(P)" panose="020F0300000000000000" pitchFamily="34" charset="-120"/>
            </a:rPr>
            <a:t/>
          </a:r>
          <a:br>
            <a:rPr lang="en-US" altLang="zh-TW" sz="2000" b="1" dirty="0" smtClean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華康細圓體(P)" panose="020F0300000000000000" pitchFamily="34" charset="-120"/>
              <a:ea typeface="華康細圓體(P)" panose="020F0300000000000000" pitchFamily="34" charset="-120"/>
            </a:rPr>
          </a:br>
          <a:r>
            <a:rPr lang="zh-TW" altLang="en-US" sz="2000" b="1" dirty="0" smtClean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華康細圓體(P)" panose="020F0300000000000000" pitchFamily="34" charset="-120"/>
              <a:ea typeface="華康細圓體(P)" panose="020F0300000000000000" pitchFamily="34" charset="-120"/>
            </a:rPr>
            <a:t>小常識</a:t>
          </a:r>
          <a:endParaRPr lang="en-US" altLang="zh-TW" sz="2000" b="1" dirty="0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latin typeface="華康細圓體(P)" panose="020F0300000000000000" pitchFamily="34" charset="-120"/>
            <a:ea typeface="華康細圓體(P)" panose="020F0300000000000000" pitchFamily="34" charset="-120"/>
          </a:endParaRPr>
        </a:p>
      </dgm:t>
    </dgm:pt>
    <dgm:pt modelId="{19BC48EB-FC45-495A-B439-C3647E528936}" type="parTrans" cxnId="{08E144F7-5D2F-485C-8565-3822EE2DA2FB}">
      <dgm:prSet/>
      <dgm:spPr/>
      <dgm:t>
        <a:bodyPr/>
        <a:lstStyle/>
        <a:p>
          <a:endParaRPr lang="zh-TW" altLang="en-US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gm:t>
    </dgm:pt>
    <dgm:pt modelId="{CD41F4CB-DCF1-44CE-AF37-77FD11A720EB}" type="sibTrans" cxnId="{08E144F7-5D2F-485C-8565-3822EE2DA2FB}">
      <dgm:prSet/>
      <dgm:spPr/>
      <dgm:t>
        <a:bodyPr/>
        <a:lstStyle/>
        <a:p>
          <a:endParaRPr lang="zh-TW" altLang="en-US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gm:t>
    </dgm:pt>
    <dgm:pt modelId="{477F2B79-BE77-4597-BB1E-B565018706CF}">
      <dgm:prSet custT="1"/>
      <dgm:spPr/>
      <dgm:t>
        <a:bodyPr/>
        <a:lstStyle/>
        <a:p>
          <a:r>
            <a:rPr lang="zh-TW" altLang="en-US" sz="2800" b="1" dirty="0" smtClean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華康細圓體(P)" panose="020F0300000000000000" pitchFamily="34" charset="-120"/>
              <a:ea typeface="華康細圓體(P)" panose="020F0300000000000000" pitchFamily="34" charset="-120"/>
            </a:rPr>
            <a:t>醫師</a:t>
          </a:r>
          <a:r>
            <a:rPr lang="en-US" altLang="zh-TW" sz="2800" b="1" dirty="0" smtClean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華康細圓體(P)" panose="020F0300000000000000" pitchFamily="34" charset="-120"/>
              <a:ea typeface="華康細圓體(P)" panose="020F0300000000000000" pitchFamily="34" charset="-120"/>
            </a:rPr>
            <a:t>Q&amp;A</a:t>
          </a:r>
          <a:endParaRPr lang="zh-TW" altLang="en-US" sz="2800" b="1" dirty="0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latin typeface="華康細圓體(P)" panose="020F0300000000000000" pitchFamily="34" charset="-120"/>
            <a:ea typeface="華康細圓體(P)" panose="020F0300000000000000" pitchFamily="34" charset="-120"/>
          </a:endParaRPr>
        </a:p>
      </dgm:t>
    </dgm:pt>
    <dgm:pt modelId="{8240C613-F5EA-428B-9A43-1087DF813125}" type="parTrans" cxnId="{964BF76C-E690-4E5F-AA85-391479CF36B4}">
      <dgm:prSet/>
      <dgm:spPr/>
      <dgm:t>
        <a:bodyPr/>
        <a:lstStyle/>
        <a:p>
          <a:endParaRPr lang="zh-TW" altLang="en-US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gm:t>
    </dgm:pt>
    <dgm:pt modelId="{F6ADDBFD-732D-4616-A80D-328BA40C2754}" type="sibTrans" cxnId="{964BF76C-E690-4E5F-AA85-391479CF36B4}">
      <dgm:prSet/>
      <dgm:spPr/>
      <dgm:t>
        <a:bodyPr/>
        <a:lstStyle/>
        <a:p>
          <a:endParaRPr lang="zh-TW" altLang="en-US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gm:t>
    </dgm:pt>
    <dgm:pt modelId="{41B4B7A6-51CF-4D9E-82B8-B263B5ADD407}" type="pres">
      <dgm:prSet presAssocID="{FFC806C8-833A-4E45-ACDF-425E338B1FDF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8D677FFF-FE81-4EAC-9F0A-950F31C13190}" type="pres">
      <dgm:prSet presAssocID="{6C38405E-7663-4F5D-B0F1-F05430F96557}" presName="centerShape" presStyleLbl="node0" presStyleIdx="0" presStyleCnt="1" custScaleX="83537" custScaleY="83537" custLinFactNeighborY="-3719"/>
      <dgm:spPr/>
      <dgm:t>
        <a:bodyPr/>
        <a:lstStyle/>
        <a:p>
          <a:endParaRPr lang="zh-TW" altLang="en-US"/>
        </a:p>
      </dgm:t>
    </dgm:pt>
    <dgm:pt modelId="{B578E867-61AF-4339-A4F5-0B9867979AA5}" type="pres">
      <dgm:prSet presAssocID="{6FE676F1-5A5C-4AD7-B693-403253A42BDD}" presName="node" presStyleLbl="node1" presStyleIdx="0" presStyleCnt="5" custScaleX="111697" custScaleY="111697" custRadScaleRad="8803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A3185AF-C973-4132-B29A-8FB05960B4A9}" type="pres">
      <dgm:prSet presAssocID="{6FE676F1-5A5C-4AD7-B693-403253A42BDD}" presName="dummy" presStyleCnt="0"/>
      <dgm:spPr/>
    </dgm:pt>
    <dgm:pt modelId="{F191ECEA-1316-451C-98A1-3F317639849B}" type="pres">
      <dgm:prSet presAssocID="{F9E5E86F-18FD-419E-8C72-24DB0A320BB6}" presName="sibTrans" presStyleLbl="sibTrans2D1" presStyleIdx="0" presStyleCnt="5" custScaleX="87565" custScaleY="87565"/>
      <dgm:spPr/>
      <dgm:t>
        <a:bodyPr/>
        <a:lstStyle/>
        <a:p>
          <a:endParaRPr lang="zh-TW" altLang="en-US"/>
        </a:p>
      </dgm:t>
    </dgm:pt>
    <dgm:pt modelId="{5B49D722-E7AF-478E-873D-B13F0255459F}" type="pres">
      <dgm:prSet presAssocID="{A95DB489-87F7-4003-B756-BBF65A5B954B}" presName="node" presStyleLbl="node1" presStyleIdx="1" presStyleCnt="5" custScaleX="118891" custScaleY="118891" custRadScaleRad="85646" custRadScaleInc="491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C640428-ADA8-4210-A301-C654D7BE27CB}" type="pres">
      <dgm:prSet presAssocID="{A95DB489-87F7-4003-B756-BBF65A5B954B}" presName="dummy" presStyleCnt="0"/>
      <dgm:spPr/>
    </dgm:pt>
    <dgm:pt modelId="{98DC0038-96D4-477B-B321-F3D90AE1755D}" type="pres">
      <dgm:prSet presAssocID="{A02DFCE3-8421-4772-A47D-924EA51B5D65}" presName="sibTrans" presStyleLbl="sibTrans2D1" presStyleIdx="1" presStyleCnt="5" custScaleX="87565" custScaleY="87565"/>
      <dgm:spPr/>
      <dgm:t>
        <a:bodyPr/>
        <a:lstStyle/>
        <a:p>
          <a:endParaRPr lang="zh-TW" altLang="en-US"/>
        </a:p>
      </dgm:t>
    </dgm:pt>
    <dgm:pt modelId="{D0D1913F-92BC-4F46-AFCF-E5ECDA81D398}" type="pres">
      <dgm:prSet presAssocID="{E207E1C7-61C7-4C75-8ED7-10FC687FBAC5}" presName="node" presStyleLbl="node1" presStyleIdx="2" presStyleCnt="5" custScaleX="117597" custScaleY="117597" custRadScaleRad="79410" custRadScaleInc="-1234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AE55A65-7F60-469F-A6C8-CAA2DB950EE2}" type="pres">
      <dgm:prSet presAssocID="{E207E1C7-61C7-4C75-8ED7-10FC687FBAC5}" presName="dummy" presStyleCnt="0"/>
      <dgm:spPr/>
    </dgm:pt>
    <dgm:pt modelId="{246FD548-2F06-4FE6-9808-AEAE90787342}" type="pres">
      <dgm:prSet presAssocID="{71A07F57-A0C7-422F-99A2-68779808DB12}" presName="sibTrans" presStyleLbl="sibTrans2D1" presStyleIdx="2" presStyleCnt="5" custScaleX="87565" custScaleY="87565"/>
      <dgm:spPr/>
      <dgm:t>
        <a:bodyPr/>
        <a:lstStyle/>
        <a:p>
          <a:endParaRPr lang="zh-TW" altLang="en-US"/>
        </a:p>
      </dgm:t>
    </dgm:pt>
    <dgm:pt modelId="{42961884-46FC-4E78-953E-D4CC155631AB}" type="pres">
      <dgm:prSet presAssocID="{80953BCF-C049-44EC-AC6C-B49C2B4BF4E6}" presName="node" presStyleLbl="node1" presStyleIdx="3" presStyleCnt="5" custScaleX="111622" custScaleY="111622" custRadScaleRad="80702" custRadScaleInc="1701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658E38E-4DC8-40EF-8421-FF957C46DBC8}" type="pres">
      <dgm:prSet presAssocID="{80953BCF-C049-44EC-AC6C-B49C2B4BF4E6}" presName="dummy" presStyleCnt="0"/>
      <dgm:spPr/>
    </dgm:pt>
    <dgm:pt modelId="{65036568-07FA-47BA-A722-E82EB04A507E}" type="pres">
      <dgm:prSet presAssocID="{CD41F4CB-DCF1-44CE-AF37-77FD11A720EB}" presName="sibTrans" presStyleLbl="sibTrans2D1" presStyleIdx="3" presStyleCnt="5" custScaleX="87565" custScaleY="87565"/>
      <dgm:spPr/>
      <dgm:t>
        <a:bodyPr/>
        <a:lstStyle/>
        <a:p>
          <a:endParaRPr lang="zh-TW" altLang="en-US"/>
        </a:p>
      </dgm:t>
    </dgm:pt>
    <dgm:pt modelId="{5B84A2FE-7716-4A4B-81D0-57CF9F44E54E}" type="pres">
      <dgm:prSet presAssocID="{477F2B79-BE77-4597-BB1E-B565018706CF}" presName="node" presStyleLbl="node1" presStyleIdx="4" presStyleCnt="5" custScaleX="120380" custScaleY="120380" custRadScaleRad="88498" custRadScaleInc="182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C1A4CF7-6AB1-4695-BE3E-3E279AC862A3}" type="pres">
      <dgm:prSet presAssocID="{477F2B79-BE77-4597-BB1E-B565018706CF}" presName="dummy" presStyleCnt="0"/>
      <dgm:spPr/>
    </dgm:pt>
    <dgm:pt modelId="{B7BBDC7E-D3A3-495B-A271-3A95ED36B3CD}" type="pres">
      <dgm:prSet presAssocID="{F6ADDBFD-732D-4616-A80D-328BA40C2754}" presName="sibTrans" presStyleLbl="sibTrans2D1" presStyleIdx="4" presStyleCnt="5" custScaleX="87565" custScaleY="87565"/>
      <dgm:spPr/>
      <dgm:t>
        <a:bodyPr/>
        <a:lstStyle/>
        <a:p>
          <a:endParaRPr lang="zh-TW" altLang="en-US"/>
        </a:p>
      </dgm:t>
    </dgm:pt>
  </dgm:ptLst>
  <dgm:cxnLst>
    <dgm:cxn modelId="{BCAAF2B8-0C31-4B3E-B900-7B35F123214C}" srcId="{6C38405E-7663-4F5D-B0F1-F05430F96557}" destId="{E207E1C7-61C7-4C75-8ED7-10FC687FBAC5}" srcOrd="2" destOrd="0" parTransId="{681673CB-D573-4834-BC90-FCC4E73439BD}" sibTransId="{71A07F57-A0C7-422F-99A2-68779808DB12}"/>
    <dgm:cxn modelId="{B347D3D1-567B-408E-B315-583D10B1C41B}" srcId="{FFC806C8-833A-4E45-ACDF-425E338B1FDF}" destId="{6C38405E-7663-4F5D-B0F1-F05430F96557}" srcOrd="0" destOrd="0" parTransId="{F6E530B1-54C4-4C63-B00F-5C8184FD4529}" sibTransId="{45CD0853-5D95-4866-827C-19F29BBFF011}"/>
    <dgm:cxn modelId="{70BDFF4E-62B8-4AE8-B279-4DE88A6DEE94}" type="presOf" srcId="{477F2B79-BE77-4597-BB1E-B565018706CF}" destId="{5B84A2FE-7716-4A4B-81D0-57CF9F44E54E}" srcOrd="0" destOrd="0" presId="urn:microsoft.com/office/officeart/2005/8/layout/radial6"/>
    <dgm:cxn modelId="{23D308B1-7B1E-4C07-865C-AB5204B45EC6}" type="presOf" srcId="{F6ADDBFD-732D-4616-A80D-328BA40C2754}" destId="{B7BBDC7E-D3A3-495B-A271-3A95ED36B3CD}" srcOrd="0" destOrd="0" presId="urn:microsoft.com/office/officeart/2005/8/layout/radial6"/>
    <dgm:cxn modelId="{12B9C7A8-9FEA-4D3A-9236-D5E87F0EEB6C}" type="presOf" srcId="{FFC806C8-833A-4E45-ACDF-425E338B1FDF}" destId="{41B4B7A6-51CF-4D9E-82B8-B263B5ADD407}" srcOrd="0" destOrd="0" presId="urn:microsoft.com/office/officeart/2005/8/layout/radial6"/>
    <dgm:cxn modelId="{08E144F7-5D2F-485C-8565-3822EE2DA2FB}" srcId="{6C38405E-7663-4F5D-B0F1-F05430F96557}" destId="{80953BCF-C049-44EC-AC6C-B49C2B4BF4E6}" srcOrd="3" destOrd="0" parTransId="{19BC48EB-FC45-495A-B439-C3647E528936}" sibTransId="{CD41F4CB-DCF1-44CE-AF37-77FD11A720EB}"/>
    <dgm:cxn modelId="{2E299B8E-3151-4ACD-8D80-B42224379D90}" srcId="{6C38405E-7663-4F5D-B0F1-F05430F96557}" destId="{A95DB489-87F7-4003-B756-BBF65A5B954B}" srcOrd="1" destOrd="0" parTransId="{8F428064-1505-43B4-814C-833CF7CE3F73}" sibTransId="{A02DFCE3-8421-4772-A47D-924EA51B5D65}"/>
    <dgm:cxn modelId="{D6C1317B-39EB-40DF-81FC-E42075F51AA0}" type="presOf" srcId="{6C38405E-7663-4F5D-B0F1-F05430F96557}" destId="{8D677FFF-FE81-4EAC-9F0A-950F31C13190}" srcOrd="0" destOrd="0" presId="urn:microsoft.com/office/officeart/2005/8/layout/radial6"/>
    <dgm:cxn modelId="{162D730A-CC9D-4AF4-8570-BEA79C878822}" type="presOf" srcId="{E207E1C7-61C7-4C75-8ED7-10FC687FBAC5}" destId="{D0D1913F-92BC-4F46-AFCF-E5ECDA81D398}" srcOrd="0" destOrd="0" presId="urn:microsoft.com/office/officeart/2005/8/layout/radial6"/>
    <dgm:cxn modelId="{ABB66A35-52B9-4B2B-8690-A49FBB6C0FA7}" type="presOf" srcId="{CD41F4CB-DCF1-44CE-AF37-77FD11A720EB}" destId="{65036568-07FA-47BA-A722-E82EB04A507E}" srcOrd="0" destOrd="0" presId="urn:microsoft.com/office/officeart/2005/8/layout/radial6"/>
    <dgm:cxn modelId="{1886A8F7-C4A6-4CDF-A70B-3B4175905E2F}" type="presOf" srcId="{6FE676F1-5A5C-4AD7-B693-403253A42BDD}" destId="{B578E867-61AF-4339-A4F5-0B9867979AA5}" srcOrd="0" destOrd="0" presId="urn:microsoft.com/office/officeart/2005/8/layout/radial6"/>
    <dgm:cxn modelId="{DDA707EC-C16B-4348-8FC1-AF149A7083BD}" srcId="{6C38405E-7663-4F5D-B0F1-F05430F96557}" destId="{6FE676F1-5A5C-4AD7-B693-403253A42BDD}" srcOrd="0" destOrd="0" parTransId="{DB2F1275-F369-4CE3-B3E8-117B8ED1D283}" sibTransId="{F9E5E86F-18FD-419E-8C72-24DB0A320BB6}"/>
    <dgm:cxn modelId="{30D5B5B9-6A8E-4343-96EC-F77059D2D592}" type="presOf" srcId="{71A07F57-A0C7-422F-99A2-68779808DB12}" destId="{246FD548-2F06-4FE6-9808-AEAE90787342}" srcOrd="0" destOrd="0" presId="urn:microsoft.com/office/officeart/2005/8/layout/radial6"/>
    <dgm:cxn modelId="{B043A329-90B9-436F-B1B7-CCE7E8A1405F}" type="presOf" srcId="{80953BCF-C049-44EC-AC6C-B49C2B4BF4E6}" destId="{42961884-46FC-4E78-953E-D4CC155631AB}" srcOrd="0" destOrd="0" presId="urn:microsoft.com/office/officeart/2005/8/layout/radial6"/>
    <dgm:cxn modelId="{C94F30E7-0C94-4E90-B46C-997308D4682F}" type="presOf" srcId="{F9E5E86F-18FD-419E-8C72-24DB0A320BB6}" destId="{F191ECEA-1316-451C-98A1-3F317639849B}" srcOrd="0" destOrd="0" presId="urn:microsoft.com/office/officeart/2005/8/layout/radial6"/>
    <dgm:cxn modelId="{09694DAA-036E-4B55-82A3-D5A4E5CF989D}" type="presOf" srcId="{A95DB489-87F7-4003-B756-BBF65A5B954B}" destId="{5B49D722-E7AF-478E-873D-B13F0255459F}" srcOrd="0" destOrd="0" presId="urn:microsoft.com/office/officeart/2005/8/layout/radial6"/>
    <dgm:cxn modelId="{964BF76C-E690-4E5F-AA85-391479CF36B4}" srcId="{6C38405E-7663-4F5D-B0F1-F05430F96557}" destId="{477F2B79-BE77-4597-BB1E-B565018706CF}" srcOrd="4" destOrd="0" parTransId="{8240C613-F5EA-428B-9A43-1087DF813125}" sibTransId="{F6ADDBFD-732D-4616-A80D-328BA40C2754}"/>
    <dgm:cxn modelId="{40876F83-E715-46EC-8B67-5D930165FE51}" type="presOf" srcId="{A02DFCE3-8421-4772-A47D-924EA51B5D65}" destId="{98DC0038-96D4-477B-B321-F3D90AE1755D}" srcOrd="0" destOrd="0" presId="urn:microsoft.com/office/officeart/2005/8/layout/radial6"/>
    <dgm:cxn modelId="{E5C6462B-824B-42F0-A2EB-3944A6A33961}" type="presParOf" srcId="{41B4B7A6-51CF-4D9E-82B8-B263B5ADD407}" destId="{8D677FFF-FE81-4EAC-9F0A-950F31C13190}" srcOrd="0" destOrd="0" presId="urn:microsoft.com/office/officeart/2005/8/layout/radial6"/>
    <dgm:cxn modelId="{A186B585-3E5D-430D-8A75-2868775D04B8}" type="presParOf" srcId="{41B4B7A6-51CF-4D9E-82B8-B263B5ADD407}" destId="{B578E867-61AF-4339-A4F5-0B9867979AA5}" srcOrd="1" destOrd="0" presId="urn:microsoft.com/office/officeart/2005/8/layout/radial6"/>
    <dgm:cxn modelId="{56C33EE7-D705-4B08-B8D7-7E28868A1ECB}" type="presParOf" srcId="{41B4B7A6-51CF-4D9E-82B8-B263B5ADD407}" destId="{BA3185AF-C973-4132-B29A-8FB05960B4A9}" srcOrd="2" destOrd="0" presId="urn:microsoft.com/office/officeart/2005/8/layout/radial6"/>
    <dgm:cxn modelId="{0AB2FC62-8ECC-4E13-9CC6-C009CBA20E40}" type="presParOf" srcId="{41B4B7A6-51CF-4D9E-82B8-B263B5ADD407}" destId="{F191ECEA-1316-451C-98A1-3F317639849B}" srcOrd="3" destOrd="0" presId="urn:microsoft.com/office/officeart/2005/8/layout/radial6"/>
    <dgm:cxn modelId="{38C98321-69CD-4213-9FB0-9703780D0CB8}" type="presParOf" srcId="{41B4B7A6-51CF-4D9E-82B8-B263B5ADD407}" destId="{5B49D722-E7AF-478E-873D-B13F0255459F}" srcOrd="4" destOrd="0" presId="urn:microsoft.com/office/officeart/2005/8/layout/radial6"/>
    <dgm:cxn modelId="{BAC6A82C-49B3-42EC-B80E-6A3E894705A7}" type="presParOf" srcId="{41B4B7A6-51CF-4D9E-82B8-B263B5ADD407}" destId="{EC640428-ADA8-4210-A301-C654D7BE27CB}" srcOrd="5" destOrd="0" presId="urn:microsoft.com/office/officeart/2005/8/layout/radial6"/>
    <dgm:cxn modelId="{EE0FC44D-BD36-4028-A8D1-6ADE0E2F542B}" type="presParOf" srcId="{41B4B7A6-51CF-4D9E-82B8-B263B5ADD407}" destId="{98DC0038-96D4-477B-B321-F3D90AE1755D}" srcOrd="6" destOrd="0" presId="urn:microsoft.com/office/officeart/2005/8/layout/radial6"/>
    <dgm:cxn modelId="{E9F22916-3856-4F85-B9F7-8FBF03301460}" type="presParOf" srcId="{41B4B7A6-51CF-4D9E-82B8-B263B5ADD407}" destId="{D0D1913F-92BC-4F46-AFCF-E5ECDA81D398}" srcOrd="7" destOrd="0" presId="urn:microsoft.com/office/officeart/2005/8/layout/radial6"/>
    <dgm:cxn modelId="{9E6E6D56-D664-4B39-BB1C-B467F0B11CCC}" type="presParOf" srcId="{41B4B7A6-51CF-4D9E-82B8-B263B5ADD407}" destId="{EAE55A65-7F60-469F-A6C8-CAA2DB950EE2}" srcOrd="8" destOrd="0" presId="urn:microsoft.com/office/officeart/2005/8/layout/radial6"/>
    <dgm:cxn modelId="{F1EFF293-518C-49BA-88EF-96447E3D2B12}" type="presParOf" srcId="{41B4B7A6-51CF-4D9E-82B8-B263B5ADD407}" destId="{246FD548-2F06-4FE6-9808-AEAE90787342}" srcOrd="9" destOrd="0" presId="urn:microsoft.com/office/officeart/2005/8/layout/radial6"/>
    <dgm:cxn modelId="{E0265A7E-70BF-4A0D-B793-6A99C8CB3D08}" type="presParOf" srcId="{41B4B7A6-51CF-4D9E-82B8-B263B5ADD407}" destId="{42961884-46FC-4E78-953E-D4CC155631AB}" srcOrd="10" destOrd="0" presId="urn:microsoft.com/office/officeart/2005/8/layout/radial6"/>
    <dgm:cxn modelId="{BE91C593-D162-47C5-941A-6BFC34065F92}" type="presParOf" srcId="{41B4B7A6-51CF-4D9E-82B8-B263B5ADD407}" destId="{B658E38E-4DC8-40EF-8421-FF957C46DBC8}" srcOrd="11" destOrd="0" presId="urn:microsoft.com/office/officeart/2005/8/layout/radial6"/>
    <dgm:cxn modelId="{64BD6EA3-0DF8-46F7-9CA8-1ABD7D79745E}" type="presParOf" srcId="{41B4B7A6-51CF-4D9E-82B8-B263B5ADD407}" destId="{65036568-07FA-47BA-A722-E82EB04A507E}" srcOrd="12" destOrd="0" presId="urn:microsoft.com/office/officeart/2005/8/layout/radial6"/>
    <dgm:cxn modelId="{4BF34265-DAF7-4684-BDF5-2881270F9276}" type="presParOf" srcId="{41B4B7A6-51CF-4D9E-82B8-B263B5ADD407}" destId="{5B84A2FE-7716-4A4B-81D0-57CF9F44E54E}" srcOrd="13" destOrd="0" presId="urn:microsoft.com/office/officeart/2005/8/layout/radial6"/>
    <dgm:cxn modelId="{94924598-83E1-4433-9EF3-9212BF53C278}" type="presParOf" srcId="{41B4B7A6-51CF-4D9E-82B8-B263B5ADD407}" destId="{AC1A4CF7-6AB1-4695-BE3E-3E279AC862A3}" srcOrd="14" destOrd="0" presId="urn:microsoft.com/office/officeart/2005/8/layout/radial6"/>
    <dgm:cxn modelId="{55DCB8CD-05BE-4182-94EE-28BD6279DAD6}" type="presParOf" srcId="{41B4B7A6-51CF-4D9E-82B8-B263B5ADD407}" destId="{B7BBDC7E-D3A3-495B-A271-3A95ED36B3CD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36EA96-8FB2-43E0-A3E4-FC93953575A0}">
      <dsp:nvSpPr>
        <dsp:cNvPr id="0" name=""/>
        <dsp:cNvSpPr/>
      </dsp:nvSpPr>
      <dsp:spPr>
        <a:xfrm rot="16200000">
          <a:off x="159198" y="-159198"/>
          <a:ext cx="865302" cy="1183699"/>
        </a:xfrm>
        <a:prstGeom prst="round1Rect">
          <a:avLst/>
        </a:prstGeom>
        <a:gradFill rotWithShape="1">
          <a:gsLst>
            <a:gs pos="0">
              <a:schemeClr val="accent5">
                <a:tint val="50000"/>
                <a:satMod val="300000"/>
              </a:schemeClr>
            </a:gs>
            <a:gs pos="35000">
              <a:schemeClr val="accent5">
                <a:tint val="37000"/>
                <a:satMod val="300000"/>
              </a:schemeClr>
            </a:gs>
            <a:gs pos="100000">
              <a:schemeClr val="accent5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1" kern="1200" cap="none" spc="0" baseline="0" dirty="0" smtClean="0">
              <a:ln w="1905"/>
              <a:solidFill>
                <a:srgbClr val="0070C0"/>
              </a:solidFill>
              <a:effectLst/>
              <a:latin typeface="華康細圓體(P)" panose="020F0300000000000000" pitchFamily="34" charset="-120"/>
              <a:ea typeface="華康細圓體(P)" panose="020F0300000000000000" pitchFamily="34" charset="-120"/>
            </a:rPr>
            <a:t>雲端</a:t>
          </a:r>
          <a:r>
            <a:rPr lang="en-US" altLang="zh-TW" sz="1400" b="1" kern="1200" cap="none" spc="0" baseline="0" dirty="0" smtClean="0">
              <a:ln w="1905"/>
              <a:solidFill>
                <a:srgbClr val="0070C0"/>
              </a:solidFill>
              <a:effectLst/>
              <a:latin typeface="華康細圓體(P)" panose="020F0300000000000000" pitchFamily="34" charset="-120"/>
              <a:ea typeface="華康細圓體(P)" panose="020F0300000000000000" pitchFamily="34" charset="-120"/>
            </a:rPr>
            <a:t/>
          </a:r>
          <a:br>
            <a:rPr lang="en-US" altLang="zh-TW" sz="1400" b="1" kern="1200" cap="none" spc="0" baseline="0" dirty="0" smtClean="0">
              <a:ln w="1905"/>
              <a:solidFill>
                <a:srgbClr val="0070C0"/>
              </a:solidFill>
              <a:effectLst/>
              <a:latin typeface="華康細圓體(P)" panose="020F0300000000000000" pitchFamily="34" charset="-120"/>
              <a:ea typeface="華康細圓體(P)" panose="020F0300000000000000" pitchFamily="34" charset="-120"/>
            </a:rPr>
          </a:br>
          <a:r>
            <a:rPr lang="zh-TW" altLang="en-US" sz="1400" b="1" kern="1200" cap="none" spc="0" baseline="0" dirty="0" smtClean="0">
              <a:ln w="1905"/>
              <a:solidFill>
                <a:srgbClr val="0070C0"/>
              </a:solidFill>
              <a:effectLst/>
              <a:latin typeface="華康細圓體(P)" panose="020F0300000000000000" pitchFamily="34" charset="-120"/>
              <a:ea typeface="華康細圓體(P)" panose="020F0300000000000000" pitchFamily="34" charset="-120"/>
            </a:rPr>
            <a:t>資料庫</a:t>
          </a:r>
          <a:endParaRPr lang="zh-TW" altLang="en-US" sz="1400" b="1" kern="1200" cap="none" spc="0" baseline="0" dirty="0">
            <a:ln w="1905"/>
            <a:solidFill>
              <a:srgbClr val="0070C0"/>
            </a:solidFill>
            <a:effectLst/>
            <a:latin typeface="華康細圓體(P)" panose="020F0300000000000000" pitchFamily="34" charset="-120"/>
            <a:ea typeface="華康細圓體(P)" panose="020F0300000000000000" pitchFamily="34" charset="-120"/>
          </a:endParaRPr>
        </a:p>
      </dsp:txBody>
      <dsp:txXfrm rot="5400000">
        <a:off x="0" y="0"/>
        <a:ext cx="1183699" cy="648976"/>
      </dsp:txXfrm>
    </dsp:sp>
    <dsp:sp modelId="{E693C45D-524A-4E19-A1FC-62A3CAC7C6F1}">
      <dsp:nvSpPr>
        <dsp:cNvPr id="0" name=""/>
        <dsp:cNvSpPr/>
      </dsp:nvSpPr>
      <dsp:spPr>
        <a:xfrm>
          <a:off x="1183699" y="0"/>
          <a:ext cx="1183699" cy="865302"/>
        </a:xfrm>
        <a:prstGeom prst="round1Rect">
          <a:avLst/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1400" b="1" kern="1200" cap="none" spc="0" baseline="0" dirty="0" smtClean="0">
              <a:ln w="1905"/>
              <a:solidFill>
                <a:srgbClr val="FF0000"/>
              </a:solidFill>
              <a:effectLst/>
              <a:latin typeface="華康細圓體(P)" panose="020F0300000000000000" pitchFamily="34" charset="-120"/>
              <a:ea typeface="華康細圓體(P)" panose="020F0300000000000000" pitchFamily="34" charset="-120"/>
            </a:rPr>
            <a:t>離線存取</a:t>
          </a:r>
          <a:endParaRPr lang="zh-TW" altLang="en-US" sz="1400" b="1" kern="1200" cap="none" spc="0" baseline="0" dirty="0">
            <a:ln w="1905"/>
            <a:solidFill>
              <a:srgbClr val="FF0000"/>
            </a:solidFill>
            <a:effectLst/>
            <a:latin typeface="華康細圓體(P)" panose="020F0300000000000000" pitchFamily="34" charset="-120"/>
            <a:ea typeface="華康細圓體(P)" panose="020F0300000000000000" pitchFamily="34" charset="-120"/>
          </a:endParaRPr>
        </a:p>
      </dsp:txBody>
      <dsp:txXfrm>
        <a:off x="1183699" y="0"/>
        <a:ext cx="1183699" cy="648976"/>
      </dsp:txXfrm>
    </dsp:sp>
    <dsp:sp modelId="{79EB0663-661A-4A77-BBD5-119B52846204}">
      <dsp:nvSpPr>
        <dsp:cNvPr id="0" name=""/>
        <dsp:cNvSpPr/>
      </dsp:nvSpPr>
      <dsp:spPr>
        <a:xfrm rot="10800000">
          <a:off x="0" y="865302"/>
          <a:ext cx="1183699" cy="865302"/>
        </a:xfrm>
        <a:prstGeom prst="round1Rect">
          <a:avLst/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1400" b="1" kern="1200" cap="none" spc="0" baseline="0" dirty="0" smtClean="0">
              <a:ln w="1905"/>
              <a:solidFill>
                <a:srgbClr val="00B050"/>
              </a:solidFill>
              <a:effectLst/>
              <a:latin typeface="華康細圓體(P)" panose="020F0300000000000000" pitchFamily="34" charset="-120"/>
              <a:ea typeface="華康細圓體(P)" panose="020F0300000000000000" pitchFamily="34" charset="-120"/>
            </a:rPr>
            <a:t>親友鼓勵</a:t>
          </a:r>
          <a:endParaRPr lang="zh-TW" altLang="en-US" sz="1400" b="1" kern="1200" cap="none" spc="0" baseline="0" dirty="0">
            <a:ln w="1905"/>
            <a:solidFill>
              <a:srgbClr val="00B050"/>
            </a:solidFill>
            <a:effectLst/>
            <a:latin typeface="華康細圓體(P)" panose="020F0300000000000000" pitchFamily="34" charset="-120"/>
            <a:ea typeface="華康細圓體(P)" panose="020F0300000000000000" pitchFamily="34" charset="-120"/>
          </a:endParaRPr>
        </a:p>
      </dsp:txBody>
      <dsp:txXfrm rot="10800000">
        <a:off x="0" y="1081627"/>
        <a:ext cx="1183699" cy="648976"/>
      </dsp:txXfrm>
    </dsp:sp>
    <dsp:sp modelId="{B36B5079-2736-488F-B827-552A66BA51F4}">
      <dsp:nvSpPr>
        <dsp:cNvPr id="0" name=""/>
        <dsp:cNvSpPr/>
      </dsp:nvSpPr>
      <dsp:spPr>
        <a:xfrm rot="5400000">
          <a:off x="1342898" y="706103"/>
          <a:ext cx="865302" cy="1183699"/>
        </a:xfrm>
        <a:prstGeom prst="round1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1400" b="1" kern="1200" cap="none" spc="0" baseline="0" dirty="0" smtClean="0">
              <a:ln w="1905"/>
              <a:solidFill>
                <a:schemeClr val="accent6">
                  <a:lumMod val="50000"/>
                </a:schemeClr>
              </a:solidFill>
              <a:effectLst/>
              <a:latin typeface="華康細圓體(P)" panose="020F0300000000000000" pitchFamily="34" charset="-120"/>
              <a:ea typeface="華康細圓體(P)" panose="020F0300000000000000" pitchFamily="34" charset="-120"/>
            </a:rPr>
            <a:t>輕鬆上手</a:t>
          </a:r>
          <a:endParaRPr lang="zh-TW" altLang="en-US" sz="1400" b="1" kern="1200" cap="none" spc="0" baseline="0" dirty="0">
            <a:ln w="1905"/>
            <a:solidFill>
              <a:schemeClr val="accent6">
                <a:lumMod val="50000"/>
              </a:schemeClr>
            </a:solidFill>
            <a:effectLst/>
            <a:latin typeface="華康細圓體(P)" panose="020F0300000000000000" pitchFamily="34" charset="-120"/>
            <a:ea typeface="華康細圓體(P)" panose="020F0300000000000000" pitchFamily="34" charset="-120"/>
          </a:endParaRPr>
        </a:p>
      </dsp:txBody>
      <dsp:txXfrm rot="-5400000">
        <a:off x="1183699" y="1081626"/>
        <a:ext cx="1183699" cy="648976"/>
      </dsp:txXfrm>
    </dsp:sp>
    <dsp:sp modelId="{B259B73D-01C1-481A-9A78-E9E980BD87F8}">
      <dsp:nvSpPr>
        <dsp:cNvPr id="0" name=""/>
        <dsp:cNvSpPr/>
      </dsp:nvSpPr>
      <dsp:spPr>
        <a:xfrm>
          <a:off x="746246" y="598814"/>
          <a:ext cx="874905" cy="532974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bg1"/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  <a:scene3d>
          <a:camera prst="orthographicFront"/>
          <a:lightRig rig="flat" dir="t"/>
        </a:scene3d>
        <a:sp3d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1400" b="1" kern="1200" baseline="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四大</a:t>
          </a:r>
          <a:r>
            <a:rPr lang="zh-TW" altLang="en-US" sz="1400" b="1" kern="1200" baseline="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特色</a:t>
          </a:r>
          <a:endParaRPr lang="zh-TW" altLang="en-US" sz="1400" b="1" kern="1200" baseline="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772264" y="624832"/>
        <a:ext cx="822869" cy="4809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BBDC7E-D3A3-495B-A271-3A95ED36B3CD}">
      <dsp:nvSpPr>
        <dsp:cNvPr id="0" name=""/>
        <dsp:cNvSpPr/>
      </dsp:nvSpPr>
      <dsp:spPr>
        <a:xfrm>
          <a:off x="795496" y="976802"/>
          <a:ext cx="3057851" cy="3057851"/>
        </a:xfrm>
        <a:prstGeom prst="blockArc">
          <a:avLst>
            <a:gd name="adj1" fmla="val 12201489"/>
            <a:gd name="adj2" fmla="val 15929901"/>
            <a:gd name="adj3" fmla="val 4641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036568-07FA-47BA-A722-E82EB04A507E}">
      <dsp:nvSpPr>
        <dsp:cNvPr id="0" name=""/>
        <dsp:cNvSpPr/>
      </dsp:nvSpPr>
      <dsp:spPr>
        <a:xfrm>
          <a:off x="915087" y="562228"/>
          <a:ext cx="3057851" cy="3057851"/>
        </a:xfrm>
        <a:prstGeom prst="blockArc">
          <a:avLst>
            <a:gd name="adj1" fmla="val 7915886"/>
            <a:gd name="adj2" fmla="val 11329447"/>
            <a:gd name="adj3" fmla="val 4641"/>
          </a:avLst>
        </a:prstGeom>
        <a:gradFill rotWithShape="0">
          <a:gsLst>
            <a:gs pos="0">
              <a:schemeClr val="accent5">
                <a:hueOff val="-7450407"/>
                <a:satOff val="29858"/>
                <a:lumOff val="6471"/>
                <a:alphaOff val="0"/>
                <a:shade val="51000"/>
                <a:satMod val="130000"/>
              </a:schemeClr>
            </a:gs>
            <a:gs pos="80000">
              <a:schemeClr val="accent5">
                <a:hueOff val="-7450407"/>
                <a:satOff val="29858"/>
                <a:lumOff val="6471"/>
                <a:alphaOff val="0"/>
                <a:shade val="93000"/>
                <a:satMod val="130000"/>
              </a:schemeClr>
            </a:gs>
            <a:gs pos="100000">
              <a:schemeClr val="accent5">
                <a:hueOff val="-7450407"/>
                <a:satOff val="29858"/>
                <a:lumOff val="647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46FD548-2F06-4FE6-9808-AEAE90787342}">
      <dsp:nvSpPr>
        <dsp:cNvPr id="0" name=""/>
        <dsp:cNvSpPr/>
      </dsp:nvSpPr>
      <dsp:spPr>
        <a:xfrm>
          <a:off x="644320" y="363473"/>
          <a:ext cx="3057851" cy="3057851"/>
        </a:xfrm>
        <a:prstGeom prst="blockArc">
          <a:avLst>
            <a:gd name="adj1" fmla="val 3562236"/>
            <a:gd name="adj2" fmla="val 7237763"/>
            <a:gd name="adj3" fmla="val 4641"/>
          </a:avLst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shade val="51000"/>
                <a:satMod val="130000"/>
              </a:schemeClr>
            </a:gs>
            <a:gs pos="80000">
              <a:schemeClr val="accent5">
                <a:hueOff val="-4966938"/>
                <a:satOff val="19906"/>
                <a:lumOff val="4314"/>
                <a:alphaOff val="0"/>
                <a:shade val="93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8DC0038-96D4-477B-B321-F3D90AE1755D}">
      <dsp:nvSpPr>
        <dsp:cNvPr id="0" name=""/>
        <dsp:cNvSpPr/>
      </dsp:nvSpPr>
      <dsp:spPr>
        <a:xfrm>
          <a:off x="367597" y="567604"/>
          <a:ext cx="3057851" cy="3057851"/>
        </a:xfrm>
        <a:prstGeom prst="blockArc">
          <a:avLst>
            <a:gd name="adj1" fmla="val 21170862"/>
            <a:gd name="adj2" fmla="val 2867941"/>
            <a:gd name="adj3" fmla="val 4641"/>
          </a:avLst>
        </a:prstGeom>
        <a:gradFill rotWithShape="0">
          <a:gsLst>
            <a:gs pos="0">
              <a:schemeClr val="accent5">
                <a:hueOff val="-2483469"/>
                <a:satOff val="9953"/>
                <a:lumOff val="2157"/>
                <a:alphaOff val="0"/>
                <a:shade val="51000"/>
                <a:satMod val="130000"/>
              </a:schemeClr>
            </a:gs>
            <a:gs pos="80000">
              <a:schemeClr val="accent5">
                <a:hueOff val="-2483469"/>
                <a:satOff val="9953"/>
                <a:lumOff val="2157"/>
                <a:alphaOff val="0"/>
                <a:shade val="93000"/>
                <a:satMod val="130000"/>
              </a:schemeClr>
            </a:gs>
            <a:gs pos="100000">
              <a:schemeClr val="accent5">
                <a:hueOff val="-2483469"/>
                <a:satOff val="9953"/>
                <a:lumOff val="215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91ECEA-1316-451C-98A1-3F317639849B}">
      <dsp:nvSpPr>
        <dsp:cNvPr id="0" name=""/>
        <dsp:cNvSpPr/>
      </dsp:nvSpPr>
      <dsp:spPr>
        <a:xfrm>
          <a:off x="469433" y="971199"/>
          <a:ext cx="3057851" cy="3057851"/>
        </a:xfrm>
        <a:prstGeom prst="blockArc">
          <a:avLst>
            <a:gd name="adj1" fmla="val 16588230"/>
            <a:gd name="adj2" fmla="val 20329764"/>
            <a:gd name="adj3" fmla="val 4641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D677FFF-FE81-4EAC-9F0A-950F31C13190}">
      <dsp:nvSpPr>
        <dsp:cNvPr id="0" name=""/>
        <dsp:cNvSpPr/>
      </dsp:nvSpPr>
      <dsp:spPr>
        <a:xfrm>
          <a:off x="1519025" y="1508481"/>
          <a:ext cx="1343066" cy="1343066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b="1" kern="1200" dirty="0" smtClean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華康細圓體(P)" panose="020F0300000000000000" pitchFamily="34" charset="-120"/>
              <a:ea typeface="華康細圓體(P)" panose="020F0300000000000000" pitchFamily="34" charset="-120"/>
            </a:rPr>
            <a:t>五大功能</a:t>
          </a:r>
          <a:endParaRPr lang="zh-TW" altLang="en-US" sz="2400" b="1" kern="1200" dirty="0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latin typeface="華康細圓體(P)" panose="020F0300000000000000" pitchFamily="34" charset="-120"/>
            <a:ea typeface="華康細圓體(P)" panose="020F0300000000000000" pitchFamily="34" charset="-120"/>
          </a:endParaRPr>
        </a:p>
      </dsp:txBody>
      <dsp:txXfrm>
        <a:off x="1715712" y="1705168"/>
        <a:ext cx="949692" cy="949692"/>
      </dsp:txXfrm>
    </dsp:sp>
    <dsp:sp modelId="{B578E867-61AF-4339-A4F5-0B9867979AA5}">
      <dsp:nvSpPr>
        <dsp:cNvPr id="0" name=""/>
        <dsp:cNvSpPr/>
      </dsp:nvSpPr>
      <dsp:spPr>
        <a:xfrm>
          <a:off x="1562025" y="176925"/>
          <a:ext cx="1257066" cy="1257066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b="1" kern="1200" dirty="0" smtClean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華康細圓體(P)" panose="020F0300000000000000" pitchFamily="34" charset="-120"/>
              <a:ea typeface="華康細圓體(P)" panose="020F0300000000000000" pitchFamily="34" charset="-120"/>
            </a:rPr>
            <a:t>親友互動</a:t>
          </a:r>
          <a:endParaRPr lang="zh-TW" altLang="en-US" sz="2800" b="1" kern="1200" dirty="0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latin typeface="華康細圓體(P)" panose="020F0300000000000000" pitchFamily="34" charset="-120"/>
            <a:ea typeface="華康細圓體(P)" panose="020F0300000000000000" pitchFamily="34" charset="-120"/>
          </a:endParaRPr>
        </a:p>
      </dsp:txBody>
      <dsp:txXfrm>
        <a:off x="1746118" y="361018"/>
        <a:ext cx="888880" cy="888880"/>
      </dsp:txXfrm>
    </dsp:sp>
    <dsp:sp modelId="{5B49D722-E7AF-478E-873D-B13F0255459F}">
      <dsp:nvSpPr>
        <dsp:cNvPr id="0" name=""/>
        <dsp:cNvSpPr/>
      </dsp:nvSpPr>
      <dsp:spPr>
        <a:xfrm>
          <a:off x="2919769" y="1215164"/>
          <a:ext cx="1338029" cy="1338029"/>
        </a:xfrm>
        <a:prstGeom prst="ellipse">
          <a:avLst/>
        </a:prstGeom>
        <a:gradFill rotWithShape="0">
          <a:gsLst>
            <a:gs pos="0">
              <a:schemeClr val="accent5">
                <a:hueOff val="-2483469"/>
                <a:satOff val="9953"/>
                <a:lumOff val="2157"/>
                <a:alphaOff val="0"/>
                <a:shade val="51000"/>
                <a:satMod val="130000"/>
              </a:schemeClr>
            </a:gs>
            <a:gs pos="80000">
              <a:schemeClr val="accent5">
                <a:hueOff val="-2483469"/>
                <a:satOff val="9953"/>
                <a:lumOff val="2157"/>
                <a:alphaOff val="0"/>
                <a:shade val="93000"/>
                <a:satMod val="130000"/>
              </a:schemeClr>
            </a:gs>
            <a:gs pos="100000">
              <a:schemeClr val="accent5">
                <a:hueOff val="-2483469"/>
                <a:satOff val="9953"/>
                <a:lumOff val="215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b="1" kern="1200" dirty="0" smtClean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華康細圓體(P)" panose="020F0300000000000000" pitchFamily="34" charset="-120"/>
              <a:ea typeface="華康細圓體(P)" panose="020F0300000000000000" pitchFamily="34" charset="-120"/>
            </a:rPr>
            <a:t>定時提醒</a:t>
          </a:r>
          <a:endParaRPr lang="en-US" altLang="zh-TW" sz="2800" b="1" kern="1200" dirty="0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latin typeface="華康細圓體(P)" panose="020F0300000000000000" pitchFamily="34" charset="-120"/>
            <a:ea typeface="華康細圓體(P)" panose="020F0300000000000000" pitchFamily="34" charset="-120"/>
          </a:endParaRPr>
        </a:p>
      </dsp:txBody>
      <dsp:txXfrm>
        <a:off x="3115719" y="1411114"/>
        <a:ext cx="946129" cy="946129"/>
      </dsp:txXfrm>
    </dsp:sp>
    <dsp:sp modelId="{D0D1913F-92BC-4F46-AFCF-E5ECDA81D398}">
      <dsp:nvSpPr>
        <dsp:cNvPr id="0" name=""/>
        <dsp:cNvSpPr/>
      </dsp:nvSpPr>
      <dsp:spPr>
        <a:xfrm>
          <a:off x="2380452" y="2698243"/>
          <a:ext cx="1323466" cy="1323466"/>
        </a:xfrm>
        <a:prstGeom prst="ellipse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shade val="51000"/>
                <a:satMod val="130000"/>
              </a:schemeClr>
            </a:gs>
            <a:gs pos="80000">
              <a:schemeClr val="accent5">
                <a:hueOff val="-4966938"/>
                <a:satOff val="19906"/>
                <a:lumOff val="4314"/>
                <a:alphaOff val="0"/>
                <a:shade val="93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b="1" kern="1200" dirty="0" smtClean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華康細圓體(P)" panose="020F0300000000000000" pitchFamily="34" charset="-120"/>
              <a:ea typeface="華康細圓體(P)" panose="020F0300000000000000" pitchFamily="34" charset="-120"/>
            </a:rPr>
            <a:t>菸量紀錄</a:t>
          </a:r>
          <a:endParaRPr lang="en-US" altLang="zh-TW" sz="2800" b="1" kern="1200" dirty="0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latin typeface="華康細圓體(P)" panose="020F0300000000000000" pitchFamily="34" charset="-120"/>
            <a:ea typeface="華康細圓體(P)" panose="020F0300000000000000" pitchFamily="34" charset="-120"/>
          </a:endParaRPr>
        </a:p>
      </dsp:txBody>
      <dsp:txXfrm>
        <a:off x="2574269" y="2892060"/>
        <a:ext cx="935832" cy="935832"/>
      </dsp:txXfrm>
    </dsp:sp>
    <dsp:sp modelId="{42961884-46FC-4E78-953E-D4CC155631AB}">
      <dsp:nvSpPr>
        <dsp:cNvPr id="0" name=""/>
        <dsp:cNvSpPr/>
      </dsp:nvSpPr>
      <dsp:spPr>
        <a:xfrm>
          <a:off x="676196" y="2731865"/>
          <a:ext cx="1256222" cy="1256222"/>
        </a:xfrm>
        <a:prstGeom prst="ellipse">
          <a:avLst/>
        </a:prstGeom>
        <a:gradFill rotWithShape="0">
          <a:gsLst>
            <a:gs pos="0">
              <a:schemeClr val="accent5">
                <a:hueOff val="-7450407"/>
                <a:satOff val="29858"/>
                <a:lumOff val="6471"/>
                <a:alphaOff val="0"/>
                <a:shade val="51000"/>
                <a:satMod val="130000"/>
              </a:schemeClr>
            </a:gs>
            <a:gs pos="80000">
              <a:schemeClr val="accent5">
                <a:hueOff val="-7450407"/>
                <a:satOff val="29858"/>
                <a:lumOff val="6471"/>
                <a:alphaOff val="0"/>
                <a:shade val="93000"/>
                <a:satMod val="130000"/>
              </a:schemeClr>
            </a:gs>
            <a:gs pos="100000">
              <a:schemeClr val="accent5">
                <a:hueOff val="-7450407"/>
                <a:satOff val="29858"/>
                <a:lumOff val="647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b="1" kern="1200" dirty="0" smtClean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華康細圓體(P)" panose="020F0300000000000000" pitchFamily="34" charset="-120"/>
              <a:ea typeface="華康細圓體(P)" panose="020F0300000000000000" pitchFamily="34" charset="-120"/>
            </a:rPr>
            <a:t>戒菸</a:t>
          </a:r>
          <a:r>
            <a:rPr lang="en-US" altLang="zh-TW" sz="2000" b="1" kern="1200" dirty="0" smtClean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華康細圓體(P)" panose="020F0300000000000000" pitchFamily="34" charset="-120"/>
              <a:ea typeface="華康細圓體(P)" panose="020F0300000000000000" pitchFamily="34" charset="-120"/>
            </a:rPr>
            <a:t/>
          </a:r>
          <a:br>
            <a:rPr lang="en-US" altLang="zh-TW" sz="2000" b="1" kern="1200" dirty="0" smtClean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華康細圓體(P)" panose="020F0300000000000000" pitchFamily="34" charset="-120"/>
              <a:ea typeface="華康細圓體(P)" panose="020F0300000000000000" pitchFamily="34" charset="-120"/>
            </a:rPr>
          </a:br>
          <a:r>
            <a:rPr lang="zh-TW" altLang="en-US" sz="2000" b="1" kern="1200" dirty="0" smtClean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華康細圓體(P)" panose="020F0300000000000000" pitchFamily="34" charset="-120"/>
              <a:ea typeface="華康細圓體(P)" panose="020F0300000000000000" pitchFamily="34" charset="-120"/>
            </a:rPr>
            <a:t>小常識</a:t>
          </a:r>
          <a:endParaRPr lang="en-US" altLang="zh-TW" sz="2000" b="1" kern="1200" dirty="0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latin typeface="華康細圓體(P)" panose="020F0300000000000000" pitchFamily="34" charset="-120"/>
            <a:ea typeface="華康細圓體(P)" panose="020F0300000000000000" pitchFamily="34" charset="-120"/>
          </a:endParaRPr>
        </a:p>
      </dsp:txBody>
      <dsp:txXfrm>
        <a:off x="860165" y="2915834"/>
        <a:ext cx="888284" cy="888284"/>
      </dsp:txXfrm>
    </dsp:sp>
    <dsp:sp modelId="{5B84A2FE-7716-4A4B-81D0-57CF9F44E54E}">
      <dsp:nvSpPr>
        <dsp:cNvPr id="0" name=""/>
        <dsp:cNvSpPr/>
      </dsp:nvSpPr>
      <dsp:spPr>
        <a:xfrm>
          <a:off x="81274" y="1152130"/>
          <a:ext cx="1354786" cy="1354786"/>
        </a:xfrm>
        <a:prstGeom prst="ellipse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b="1" kern="1200" dirty="0" smtClean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華康細圓體(P)" panose="020F0300000000000000" pitchFamily="34" charset="-120"/>
              <a:ea typeface="華康細圓體(P)" panose="020F0300000000000000" pitchFamily="34" charset="-120"/>
            </a:rPr>
            <a:t>醫師</a:t>
          </a:r>
          <a:r>
            <a:rPr lang="en-US" altLang="zh-TW" sz="2800" b="1" kern="1200" dirty="0" smtClean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華康細圓體(P)" panose="020F0300000000000000" pitchFamily="34" charset="-120"/>
              <a:ea typeface="華康細圓體(P)" panose="020F0300000000000000" pitchFamily="34" charset="-120"/>
            </a:rPr>
            <a:t>Q&amp;A</a:t>
          </a:r>
          <a:endParaRPr lang="zh-TW" altLang="en-US" sz="2800" b="1" kern="1200" dirty="0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latin typeface="華康細圓體(P)" panose="020F0300000000000000" pitchFamily="34" charset="-120"/>
            <a:ea typeface="華康細圓體(P)" panose="020F0300000000000000" pitchFamily="34" charset="-120"/>
          </a:endParaRPr>
        </a:p>
      </dsp:txBody>
      <dsp:txXfrm>
        <a:off x="279678" y="1350534"/>
        <a:ext cx="957978" cy="9579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A191-C1BF-465C-ADA6-9630967EF34B}" type="datetimeFigureOut">
              <a:rPr lang="zh-TW" altLang="en-US" smtClean="0"/>
              <a:t>2017/11/2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66CA-CBAB-4B1C-8B4B-D1DD60F18B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3156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A191-C1BF-465C-ADA6-9630967EF34B}" type="datetimeFigureOut">
              <a:rPr lang="zh-TW" altLang="en-US" smtClean="0"/>
              <a:t>2017/11/2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66CA-CBAB-4B1C-8B4B-D1DD60F18B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6718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A191-C1BF-465C-ADA6-9630967EF34B}" type="datetimeFigureOut">
              <a:rPr lang="zh-TW" altLang="en-US" smtClean="0"/>
              <a:t>2017/11/2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66CA-CBAB-4B1C-8B4B-D1DD60F18B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049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A191-C1BF-465C-ADA6-9630967EF34B}" type="datetimeFigureOut">
              <a:rPr lang="zh-TW" altLang="en-US" smtClean="0"/>
              <a:t>2017/11/2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66CA-CBAB-4B1C-8B4B-D1DD60F18B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1294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A191-C1BF-465C-ADA6-9630967EF34B}" type="datetimeFigureOut">
              <a:rPr lang="zh-TW" altLang="en-US" smtClean="0"/>
              <a:t>2017/11/2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66CA-CBAB-4B1C-8B4B-D1DD60F18B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7089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A191-C1BF-465C-ADA6-9630967EF34B}" type="datetimeFigureOut">
              <a:rPr lang="zh-TW" altLang="en-US" smtClean="0"/>
              <a:t>2017/11/2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66CA-CBAB-4B1C-8B4B-D1DD60F18B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1671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A191-C1BF-465C-ADA6-9630967EF34B}" type="datetimeFigureOut">
              <a:rPr lang="zh-TW" altLang="en-US" smtClean="0"/>
              <a:t>2017/11/2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66CA-CBAB-4B1C-8B4B-D1DD60F18B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101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A191-C1BF-465C-ADA6-9630967EF34B}" type="datetimeFigureOut">
              <a:rPr lang="zh-TW" altLang="en-US" smtClean="0"/>
              <a:t>2017/11/2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66CA-CBAB-4B1C-8B4B-D1DD60F18B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7562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A191-C1BF-465C-ADA6-9630967EF34B}" type="datetimeFigureOut">
              <a:rPr lang="zh-TW" altLang="en-US" smtClean="0"/>
              <a:t>2017/11/2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66CA-CBAB-4B1C-8B4B-D1DD60F18B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0892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A191-C1BF-465C-ADA6-9630967EF34B}" type="datetimeFigureOut">
              <a:rPr lang="zh-TW" altLang="en-US" smtClean="0"/>
              <a:t>2017/11/2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66CA-CBAB-4B1C-8B4B-D1DD60F18B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1124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A191-C1BF-465C-ADA6-9630967EF34B}" type="datetimeFigureOut">
              <a:rPr lang="zh-TW" altLang="en-US" smtClean="0"/>
              <a:t>2017/11/2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66CA-CBAB-4B1C-8B4B-D1DD60F18B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223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DA191-C1BF-465C-ADA6-9630967EF34B}" type="datetimeFigureOut">
              <a:rPr lang="zh-TW" altLang="en-US" smtClean="0"/>
              <a:t>2017/11/2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266CA-CBAB-4B1C-8B4B-D1DD60F18B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0441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13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6.jpeg"/><Relationship Id="rId17" Type="http://schemas.microsoft.com/office/2007/relationships/diagramDrawing" Target="../diagrams/drawing2.xml"/><Relationship Id="rId2" Type="http://schemas.openxmlformats.org/officeDocument/2006/relationships/image" Target="../media/image1.png"/><Relationship Id="rId16" Type="http://schemas.openxmlformats.org/officeDocument/2006/relationships/diagramColors" Target="../diagrams/colors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5.jpeg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2.xml"/><Relationship Id="rId10" Type="http://schemas.openxmlformats.org/officeDocument/2006/relationships/image" Target="../media/image4.jpeg"/><Relationship Id="rId4" Type="http://schemas.openxmlformats.org/officeDocument/2006/relationships/diagramLayout" Target="../diagrams/layout1.xml"/><Relationship Id="rId9" Type="http://schemas.openxmlformats.org/officeDocument/2006/relationships/image" Target="../media/image3.jpeg"/><Relationship Id="rId1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資料庫圖表 8"/>
          <p:cNvGraphicFramePr/>
          <p:nvPr>
            <p:extLst>
              <p:ext uri="{D42A27DB-BD31-4B8C-83A1-F6EECF244321}">
                <p14:modId xmlns:p14="http://schemas.microsoft.com/office/powerpoint/2010/main" val="1571092298"/>
              </p:ext>
            </p:extLst>
          </p:nvPr>
        </p:nvGraphicFramePr>
        <p:xfrm>
          <a:off x="4246764" y="6302426"/>
          <a:ext cx="2367399" cy="17306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4" name="圖片 13">
            <a:extLst>
              <a:ext uri="{FF2B5EF4-FFF2-40B4-BE49-F238E27FC236}">
                <a16:creationId xmlns="" xmlns:a16="http://schemas.microsoft.com/office/drawing/2014/main" id="{00235D14-6916-4408-BDB4-0A7F976E46E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79" y="6302425"/>
            <a:ext cx="1293603" cy="23103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7" name="圖片 16">
            <a:extLst>
              <a:ext uri="{FF2B5EF4-FFF2-40B4-BE49-F238E27FC236}">
                <a16:creationId xmlns="" xmlns:a16="http://schemas.microsoft.com/office/drawing/2014/main" id="{6001D846-4B1A-4183-A086-18D7EA5E4E8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38" y="4939423"/>
            <a:ext cx="1386370" cy="23536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圖片 11">
            <a:extLst>
              <a:ext uri="{FF2B5EF4-FFF2-40B4-BE49-F238E27FC236}">
                <a16:creationId xmlns="" xmlns:a16="http://schemas.microsoft.com/office/drawing/2014/main" id="{F4D1A399-208A-46B2-99AD-0FE4C82C322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21" y="5784008"/>
            <a:ext cx="1262780" cy="22490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圖片 10">
            <a:extLst>
              <a:ext uri="{FF2B5EF4-FFF2-40B4-BE49-F238E27FC236}">
                <a16:creationId xmlns="" xmlns:a16="http://schemas.microsoft.com/office/drawing/2014/main" id="{418A8D32-8974-4933-9C2C-33211D713D5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38" y="6830257"/>
            <a:ext cx="1266887" cy="20777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圖片 9">
            <a:extLst>
              <a:ext uri="{FF2B5EF4-FFF2-40B4-BE49-F238E27FC236}">
                <a16:creationId xmlns="" xmlns:a16="http://schemas.microsoft.com/office/drawing/2014/main" id="{23E22CF1-A370-43B7-810D-524154DFF422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21" y="5521057"/>
            <a:ext cx="1340660" cy="22361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88640" y="107504"/>
            <a:ext cx="3084219" cy="2541081"/>
          </a:xfrm>
        </p:spPr>
        <p:txBody>
          <a:bodyPr>
            <a:noAutofit/>
            <a:scene3d>
              <a:camera prst="isometricOffAxis1Right"/>
              <a:lightRig rig="threePt" dir="t"/>
            </a:scene3d>
          </a:bodyPr>
          <a:lstStyle/>
          <a:p>
            <a:pPr algn="l"/>
            <a:r>
              <a:rPr lang="zh-TW" altLang="en-US" sz="8800" b="1" dirty="0" smtClean="0">
                <a:effectLst>
                  <a:outerShdw blurRad="114300" dist="228600" dir="7260000" sx="109000" sy="109000" algn="r" rotWithShape="0">
                    <a:prstClr val="black">
                      <a:alpha val="25000"/>
                    </a:prst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菸消雲散</a:t>
            </a:r>
            <a:endParaRPr lang="zh-TW" altLang="en-US" sz="8800" b="1" dirty="0">
              <a:effectLst>
                <a:outerShdw blurRad="114300" dist="228600" dir="7260000" sx="109000" sy="109000" algn="r" rotWithShape="0">
                  <a:prstClr val="black">
                    <a:alpha val="25000"/>
                  </a:prst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980728" y="2677793"/>
            <a:ext cx="2088232" cy="646331"/>
          </a:xfrm>
          <a:prstGeom prst="rect">
            <a:avLst/>
          </a:prstGeom>
          <a:noFill/>
          <a:effectLst/>
          <a:scene3d>
            <a:camera prst="orthographicFron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戒菸</a:t>
            </a:r>
            <a:r>
              <a:rPr lang="en-US" altLang="zh-TW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endParaRPr lang="zh-TW" alt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8" name="資料庫圖表 7"/>
          <p:cNvGraphicFramePr/>
          <p:nvPr>
            <p:extLst>
              <p:ext uri="{D42A27DB-BD31-4B8C-83A1-F6EECF244321}">
                <p14:modId xmlns:p14="http://schemas.microsoft.com/office/powerpoint/2010/main" val="138379168"/>
              </p:ext>
            </p:extLst>
          </p:nvPr>
        </p:nvGraphicFramePr>
        <p:xfrm>
          <a:off x="2430950" y="2388375"/>
          <a:ext cx="4372739" cy="4321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3" name="文字方塊 12"/>
          <p:cNvSpPr txBox="1"/>
          <p:nvPr/>
        </p:nvSpPr>
        <p:spPr>
          <a:xfrm>
            <a:off x="-15258" y="7912894"/>
            <a:ext cx="687325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smtClean="0">
                <a:latin typeface="Adobe 明體 Std L" pitchFamily="18" charset="-128"/>
                <a:ea typeface="Adobe 明體 Std L" pitchFamily="18" charset="-128"/>
              </a:rPr>
              <a:t/>
            </a:r>
            <a:br>
              <a:rPr lang="en-US" altLang="zh-TW" sz="2000" dirty="0" smtClean="0">
                <a:latin typeface="Adobe 明體 Std L" pitchFamily="18" charset="-128"/>
                <a:ea typeface="Adobe 明體 Std L" pitchFamily="18" charset="-128"/>
              </a:rPr>
            </a:br>
            <a:r>
              <a:rPr lang="zh-TW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dobe 明體 Std L" pitchFamily="18" charset="-128"/>
                <a:ea typeface="Adobe 明體 Std L" pitchFamily="18" charset="-128"/>
              </a:rPr>
              <a:t>指導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dobe 明體 Std L" pitchFamily="18" charset="-128"/>
                <a:ea typeface="Adobe 明體 Std L" pitchFamily="18" charset="-128"/>
              </a:rPr>
              <a:t>老師：陳東栢</a:t>
            </a:r>
            <a:endParaRPr lang="en-US" altLang="zh-TW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dobe 明體 Std L" pitchFamily="18" charset="-128"/>
              <a:ea typeface="Adobe 明體 Std L" pitchFamily="18" charset="-128"/>
            </a:endParaRPr>
          </a:p>
          <a:p>
            <a:pPr algn="ctr"/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dobe 明體 Std L" pitchFamily="18" charset="-128"/>
                <a:ea typeface="Adobe 明體 Std L" pitchFamily="18" charset="-128"/>
              </a:rPr>
              <a:t>專題組員：</a:t>
            </a:r>
            <a:r>
              <a:rPr lang="en-US" altLang="zh-TW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dobe 明體 Std L" pitchFamily="18" charset="-128"/>
                <a:ea typeface="Adobe 明體 Std L" pitchFamily="18" charset="-128"/>
              </a:rPr>
              <a:t/>
            </a:r>
            <a:br>
              <a:rPr lang="en-US" altLang="zh-TW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dobe 明體 Std L" pitchFamily="18" charset="-128"/>
                <a:ea typeface="Adobe 明體 Std L" pitchFamily="18" charset="-128"/>
              </a:rPr>
            </a:b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dobe 明體 Std L" pitchFamily="18" charset="-128"/>
                <a:ea typeface="Adobe 明體 Std L" pitchFamily="18" charset="-128"/>
              </a:rPr>
              <a:t>鮑</a:t>
            </a:r>
            <a:r>
              <a:rPr lang="zh-TW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dobe 明體 Std L" pitchFamily="18" charset="-128"/>
                <a:ea typeface="Adobe 明體 Std L" pitchFamily="18" charset="-128"/>
              </a:rPr>
              <a:t>明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dobe 明體 Std L" pitchFamily="18" charset="-128"/>
                <a:ea typeface="Adobe 明體 Std L" pitchFamily="18" charset="-128"/>
              </a:rPr>
              <a:t>杰、李</a:t>
            </a:r>
            <a:r>
              <a:rPr lang="zh-TW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dobe 明體 Std L" pitchFamily="18" charset="-128"/>
                <a:ea typeface="Adobe 明體 Std L" pitchFamily="18" charset="-128"/>
              </a:rPr>
              <a:t>旻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dobe 明體 Std L" pitchFamily="18" charset="-128"/>
                <a:ea typeface="Adobe 明體 Std L" pitchFamily="18" charset="-128"/>
              </a:rPr>
              <a:t>佑、潘</a:t>
            </a:r>
            <a:r>
              <a:rPr lang="zh-TW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dobe 明體 Std L" pitchFamily="18" charset="-128"/>
                <a:ea typeface="Adobe 明體 Std L" pitchFamily="18" charset="-128"/>
              </a:rPr>
              <a:t>政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dobe 明體 Std L" pitchFamily="18" charset="-128"/>
                <a:ea typeface="Adobe 明體 Std L" pitchFamily="18" charset="-128"/>
              </a:rPr>
              <a:t>逸、蔡</a:t>
            </a:r>
            <a:r>
              <a:rPr lang="zh-TW" alt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dobe 明體 Std L" pitchFamily="18" charset="-128"/>
                <a:ea typeface="Adobe 明體 Std L" pitchFamily="18" charset="-128"/>
              </a:rPr>
              <a:t>明</a:t>
            </a:r>
            <a:r>
              <a:rPr lang="zh-TW" alt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dobe 明體 Std L" pitchFamily="18" charset="-128"/>
                <a:ea typeface="Adobe 明體 Std L" pitchFamily="18" charset="-128"/>
              </a:rPr>
              <a:t>戰</a:t>
            </a:r>
            <a:endParaRPr lang="en-US" altLang="zh-TW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dobe 明體 Std L" pitchFamily="18" charset="-128"/>
              <a:ea typeface="Adobe 明體 Std L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857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1329</TotalTime>
  <Words>28</Words>
  <Application>Microsoft Office PowerPoint</Application>
  <PresentationFormat>如螢幕大小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8" baseType="lpstr">
      <vt:lpstr>Adobe 明體 Std L</vt:lpstr>
      <vt:lpstr>華康細圓體(P)</vt:lpstr>
      <vt:lpstr>微軟正黑體</vt:lpstr>
      <vt:lpstr>新細明體</vt:lpstr>
      <vt:lpstr>Arial</vt:lpstr>
      <vt:lpstr>Calibri</vt:lpstr>
      <vt:lpstr>Office 佈景主題</vt:lpstr>
      <vt:lpstr>菸消雲散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亞東技術學院</cp:lastModifiedBy>
  <cp:revision>42</cp:revision>
  <dcterms:created xsi:type="dcterms:W3CDTF">2017-10-27T06:26:47Z</dcterms:created>
  <dcterms:modified xsi:type="dcterms:W3CDTF">2017-11-02T03:13:10Z</dcterms:modified>
</cp:coreProperties>
</file>