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 varScale="1">
        <p:scale>
          <a:sx n="58" d="100"/>
          <a:sy n="58" d="100"/>
        </p:scale>
        <p:origin x="-2563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60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5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2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8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89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9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64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07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F2B4-C614-4B4F-AD76-9BBA7D0698C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EC7F-9BB8-4B6E-9C1E-5CDBF3EA1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爆炸 1 6"/>
          <p:cNvSpPr/>
          <p:nvPr/>
        </p:nvSpPr>
        <p:spPr>
          <a:xfrm rot="1875809">
            <a:off x="4662527" y="1122538"/>
            <a:ext cx="2126130" cy="1741092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戒菸五大功能</a:t>
            </a:r>
            <a:endParaRPr lang="zh-TW" altLang="en-US" sz="2000" b="1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8680" y="416496"/>
            <a:ext cx="5829300" cy="1368151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  <a:t>菸消雲散</a:t>
            </a:r>
            <a:r>
              <a:rPr lang="en-US" altLang="zh-TW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  <a:t/>
            </a:r>
            <a:br>
              <a:rPr lang="en-US" altLang="zh-TW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</a:br>
            <a:r>
              <a:rPr lang="zh-TW" altLang="en-US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  <a:t>戒菸小幫手</a:t>
            </a:r>
            <a:endParaRPr lang="zh-TW" altLang="en-US" sz="4000" b="1" dirty="0">
              <a:latin typeface="Adobe 黑体 Std R" pitchFamily="34" charset="-128"/>
              <a:ea typeface="Adobe 黑体 Std R" pitchFamily="34" charset="-128"/>
              <a:cs typeface="Meiryo UI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6197" y="1820624"/>
            <a:ext cx="5328592" cy="460851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戒菸大作戰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：</a:t>
            </a:r>
            <a:endParaRPr lang="en-US" altLang="zh-TW" sz="2000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sz="1800" b="1" dirty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　</a:t>
            </a:r>
            <a:r>
              <a:rPr lang="zh-TW" altLang="en-US" sz="18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　</a:t>
            </a:r>
            <a:r>
              <a:rPr lang="zh-TW" altLang="zh-TW" sz="1800" b="1" dirty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查閱對方的紀錄來比誰抽的</a:t>
            </a:r>
            <a:r>
              <a:rPr lang="zh-TW" altLang="zh-TW" sz="1800" b="1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少</a:t>
            </a:r>
            <a:r>
              <a:rPr lang="zh-TW" altLang="en-US" sz="1800" b="1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。</a:t>
            </a:r>
            <a:endParaRPr lang="en-US" altLang="zh-TW" sz="1800" b="1" dirty="0" smtClean="0">
              <a:solidFill>
                <a:schemeClr val="tx1"/>
              </a:solidFill>
              <a:latin typeface="Adobe 仿宋 Std R" pitchFamily="18" charset="-128"/>
              <a:ea typeface="Adobe 仿宋 Std R" pitchFamily="18" charset="-128"/>
            </a:endParaRPr>
          </a:p>
          <a:p>
            <a:pPr marL="457200" indent="-457200" algn="l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親友互動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：</a:t>
            </a:r>
            <a:endParaRPr lang="en-US" altLang="zh-TW" sz="2000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marL="442913" algn="l">
              <a:lnSpc>
                <a:spcPct val="120000"/>
              </a:lnSpc>
            </a:pPr>
            <a:r>
              <a:rPr lang="zh-TW" altLang="zh-TW" sz="1800" b="1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親友</a:t>
            </a:r>
            <a:r>
              <a:rPr lang="zh-TW" altLang="zh-TW" sz="1800" b="1" dirty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傳送的內容，可以包含文字、圖片或聲音，更能達到鼓勵的效果。</a:t>
            </a:r>
            <a:endParaRPr lang="en-US" altLang="zh-TW" sz="1800" b="1" dirty="0" smtClean="0">
              <a:solidFill>
                <a:schemeClr val="tx1"/>
              </a:solidFill>
              <a:latin typeface="Adobe 仿宋 Std R" pitchFamily="18" charset="-128"/>
              <a:ea typeface="Adobe 仿宋 Std R" pitchFamily="18" charset="-128"/>
            </a:endParaRPr>
          </a:p>
          <a:p>
            <a:pPr marL="457200" indent="-457200" algn="l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定時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提醒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：</a:t>
            </a:r>
            <a:endParaRPr lang="en-US" altLang="zh-TW" sz="2000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sz="1800" dirty="0"/>
              <a:t>　</a:t>
            </a:r>
            <a:r>
              <a:rPr lang="zh-TW" altLang="en-US" sz="1800" dirty="0" smtClean="0"/>
              <a:t>　</a:t>
            </a:r>
            <a:r>
              <a:rPr lang="zh-TW" altLang="en-US" sz="1800" b="1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使用親友訊息作定時提醒。</a:t>
            </a:r>
            <a:endParaRPr lang="en-US" altLang="zh-TW" sz="1800" b="1" dirty="0" smtClean="0">
              <a:solidFill>
                <a:schemeClr val="tx1"/>
              </a:solidFill>
              <a:latin typeface="Adobe 仿宋 Std R" pitchFamily="18" charset="-128"/>
              <a:ea typeface="Adobe 仿宋 Std R" pitchFamily="18" charset="-128"/>
            </a:endParaRPr>
          </a:p>
          <a:p>
            <a:pPr marL="457200" indent="-457200" algn="l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戒菸小常識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：</a:t>
            </a:r>
            <a:endParaRPr lang="en-US" altLang="zh-TW" sz="2000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sz="18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　　</a:t>
            </a:r>
            <a:r>
              <a:rPr lang="zh-TW" altLang="en-US" sz="1800" b="1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教你如何戒菸。</a:t>
            </a:r>
            <a:endParaRPr lang="en-US" altLang="zh-TW" sz="1800" b="1" dirty="0" smtClean="0">
              <a:solidFill>
                <a:schemeClr val="tx1"/>
              </a:solidFill>
              <a:latin typeface="Adobe 仿宋 Std R" pitchFamily="18" charset="-128"/>
              <a:ea typeface="Adobe 仿宋 Std R" pitchFamily="18" charset="-128"/>
            </a:endParaRPr>
          </a:p>
          <a:p>
            <a:pPr marL="457200" indent="-457200" algn="l">
              <a:lnSpc>
                <a:spcPct val="120000"/>
              </a:lnSpc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醫師</a:t>
            </a:r>
            <a:r>
              <a:rPr lang="en-US" altLang="zh-TW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Q&amp;A</a:t>
            </a:r>
            <a:r>
              <a:rPr lang="zh-TW" altLang="en-US" sz="20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：</a:t>
            </a:r>
            <a:endParaRPr lang="en-US" altLang="zh-TW" sz="2000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sz="1800" b="1" dirty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　</a:t>
            </a:r>
            <a:r>
              <a:rPr lang="zh-TW" altLang="en-US" sz="1800" b="1" dirty="0" smtClean="0">
                <a:solidFill>
                  <a:schemeClr val="tx1"/>
                </a:solidFill>
                <a:latin typeface="Adobe 明體 Std L" pitchFamily="18" charset="-120"/>
                <a:ea typeface="Adobe 明體 Std L" pitchFamily="18" charset="-120"/>
              </a:rPr>
              <a:t>　</a:t>
            </a:r>
            <a:r>
              <a:rPr lang="zh-TW" altLang="en-US" sz="1800" b="1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尋求醫師幫助</a:t>
            </a:r>
            <a:r>
              <a:rPr lang="zh-TW" altLang="en-US" sz="1800" dirty="0" smtClean="0">
                <a:solidFill>
                  <a:schemeClr val="tx1"/>
                </a:solidFill>
                <a:latin typeface="Adobe 仿宋 Std R" pitchFamily="18" charset="-128"/>
                <a:ea typeface="Adobe 仿宋 Std R" pitchFamily="18" charset="-128"/>
              </a:rPr>
              <a:t>。</a:t>
            </a:r>
            <a:endParaRPr lang="en-US" altLang="zh-TW" sz="1800" dirty="0" smtClean="0">
              <a:solidFill>
                <a:schemeClr val="tx1"/>
              </a:solidFill>
              <a:latin typeface="Adobe 仿宋 Std R" pitchFamily="18" charset="-128"/>
              <a:ea typeface="Adobe 仿宋 Std R" pitchFamily="18" charset="-128"/>
            </a:endParaRPr>
          </a:p>
          <a:p>
            <a:pPr algn="l"/>
            <a:endParaRPr lang="en-US" altLang="zh-TW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algn="l"/>
            <a:endParaRPr lang="en-US" altLang="zh-TW" b="1" dirty="0" smtClean="0">
              <a:solidFill>
                <a:schemeClr val="tx1"/>
              </a:solidFill>
              <a:latin typeface="Adobe 明體 Std L" pitchFamily="18" charset="-120"/>
              <a:ea typeface="Adobe 明體 Std L" pitchFamily="18" charset="-12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9" name="爆炸 1 8"/>
          <p:cNvSpPr/>
          <p:nvPr/>
        </p:nvSpPr>
        <p:spPr>
          <a:xfrm rot="19305637">
            <a:off x="387339" y="6233464"/>
            <a:ext cx="2026829" cy="184122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四大特色</a:t>
            </a:r>
            <a:endParaRPr lang="zh-TW" altLang="en-US" sz="2000" b="1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1" y="5352662"/>
            <a:ext cx="504056" cy="504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1" y="1741084"/>
            <a:ext cx="504000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7" y="2594835"/>
            <a:ext cx="504000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1" y="4552381"/>
            <a:ext cx="504000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4" y="3452677"/>
            <a:ext cx="807070" cy="8070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1683568" y="-1"/>
            <a:ext cx="10081120" cy="47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48880" y="6548670"/>
            <a:ext cx="2916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輕易上手</a:t>
            </a:r>
            <a:endParaRPr lang="en-US" altLang="zh-TW" sz="20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雲端資料庫</a:t>
            </a:r>
            <a:endParaRPr lang="en-US" altLang="zh-TW" sz="20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離</a:t>
            </a:r>
            <a:r>
              <a:rPr lang="zh-TW" altLang="en-US" sz="2000" b="1" dirty="0"/>
              <a:t>線</a:t>
            </a:r>
            <a:r>
              <a:rPr lang="zh-TW" altLang="en-US" sz="2000" b="1" dirty="0" smtClean="0"/>
              <a:t>存取</a:t>
            </a:r>
            <a:endParaRPr lang="en-US" altLang="zh-TW" sz="20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親友鼓勵</a:t>
            </a:r>
            <a:endParaRPr lang="zh-TW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-1683568" y="8607197"/>
            <a:ext cx="10081120" cy="12988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4700"/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亞東資訊管理系       攤位編號：</a:t>
            </a:r>
            <a:r>
              <a:rPr lang="en-US" altLang="zh-TW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PR2-03</a:t>
            </a:r>
          </a:p>
          <a:p>
            <a:pPr marL="3314700"/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指導老師</a:t>
            </a:r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： 陳東栢</a:t>
            </a:r>
            <a:endParaRPr lang="en-US" altLang="zh-TW" b="1" dirty="0" smtClean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marL="3314700"/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組員</a:t>
            </a:r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： 鮑</a:t>
            </a:r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明杰、潘政逸、蔡明戰、李旻祐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4" y="8737034"/>
            <a:ext cx="1066446" cy="106644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473262" y="4829828"/>
            <a:ext cx="1854108" cy="5678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eiryo UI" pitchFamily="34" charset="-128"/>
              </a:rPr>
              <a:t>自我控管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Meiryo UI" pitchFamily="34" charset="-128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479182" y="5788603"/>
            <a:ext cx="1854108" cy="5678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eiryo UI" pitchFamily="34" charset="-128"/>
              </a:rPr>
              <a:t>親友支持</a:t>
            </a:r>
          </a:p>
        </p:txBody>
      </p:sp>
      <p:sp>
        <p:nvSpPr>
          <p:cNvPr id="27" name="橢圓 26"/>
          <p:cNvSpPr/>
          <p:nvPr/>
        </p:nvSpPr>
        <p:spPr>
          <a:xfrm>
            <a:off x="4473262" y="6747378"/>
            <a:ext cx="1854108" cy="5678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eiryo UI" pitchFamily="34" charset="-128"/>
              </a:rPr>
              <a:t>醫生協助</a:t>
            </a:r>
          </a:p>
        </p:txBody>
      </p:sp>
    </p:spTree>
    <p:extLst>
      <p:ext uri="{BB962C8B-B14F-4D97-AF65-F5344CB8AC3E}">
        <p14:creationId xmlns:p14="http://schemas.microsoft.com/office/powerpoint/2010/main" val="4206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爆炸 1 6"/>
          <p:cNvSpPr/>
          <p:nvPr/>
        </p:nvSpPr>
        <p:spPr>
          <a:xfrm rot="1875809">
            <a:off x="4661703" y="569771"/>
            <a:ext cx="2126130" cy="1741092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戒菸五大功能</a:t>
            </a:r>
            <a:endParaRPr lang="zh-TW" altLang="en-US" sz="2000" b="1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9227" y="477513"/>
            <a:ext cx="5829300" cy="1368151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  <a:t>菸消雲散</a:t>
            </a:r>
            <a:r>
              <a:rPr lang="en-US" altLang="zh-TW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  <a:t/>
            </a:r>
            <a:br>
              <a:rPr lang="en-US" altLang="zh-TW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</a:br>
            <a:r>
              <a:rPr lang="zh-TW" altLang="en-US" sz="4000" b="1" dirty="0" smtClean="0">
                <a:latin typeface="Adobe 黑体 Std R" pitchFamily="34" charset="-128"/>
                <a:ea typeface="Adobe 黑体 Std R" pitchFamily="34" charset="-128"/>
                <a:cs typeface="Meiryo UI" pitchFamily="34" charset="-128"/>
              </a:rPr>
              <a:t>戒菸小幫手</a:t>
            </a:r>
            <a:endParaRPr lang="zh-TW" altLang="en-US" sz="4000" b="1" dirty="0">
              <a:latin typeface="Adobe 黑体 Std R" pitchFamily="34" charset="-128"/>
              <a:ea typeface="Adobe 黑体 Std R" pitchFamily="34" charset="-128"/>
              <a:cs typeface="Meiryo UI" pitchFamily="34" charset="-128"/>
            </a:endParaRPr>
          </a:p>
        </p:txBody>
      </p:sp>
      <p:sp>
        <p:nvSpPr>
          <p:cNvPr id="9" name="爆炸 1 8"/>
          <p:cNvSpPr/>
          <p:nvPr/>
        </p:nvSpPr>
        <p:spPr>
          <a:xfrm rot="19305637">
            <a:off x="182773" y="5635864"/>
            <a:ext cx="2026829" cy="184122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四大</a:t>
            </a:r>
            <a:endParaRPr lang="en-US" altLang="zh-TW" sz="2000" b="1" dirty="0" smtClean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特色</a:t>
            </a:r>
            <a:endParaRPr lang="zh-TW" altLang="en-US" sz="2000" b="1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84" y="5910921"/>
            <a:ext cx="504056" cy="504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26" y="2410902"/>
            <a:ext cx="504000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19" y="4132124"/>
            <a:ext cx="504000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80" y="5197167"/>
            <a:ext cx="504000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79" y="3033007"/>
            <a:ext cx="807070" cy="8070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1683568" y="-1"/>
            <a:ext cx="10081120" cy="47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33615" y="6501882"/>
            <a:ext cx="2916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輕易上手</a:t>
            </a:r>
            <a:endParaRPr lang="en-US" altLang="zh-TW" sz="20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雲端資料庫</a:t>
            </a:r>
            <a:endParaRPr lang="en-US" altLang="zh-TW" sz="20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離</a:t>
            </a:r>
            <a:r>
              <a:rPr lang="zh-TW" altLang="en-US" sz="2000" b="1" dirty="0"/>
              <a:t>線</a:t>
            </a:r>
            <a:r>
              <a:rPr lang="zh-TW" altLang="en-US" sz="2000" b="1" dirty="0" smtClean="0"/>
              <a:t>存取</a:t>
            </a:r>
            <a:endParaRPr lang="en-US" altLang="zh-TW" sz="2000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dirty="0" smtClean="0"/>
              <a:t>親友鼓勵</a:t>
            </a:r>
            <a:endParaRPr lang="zh-TW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-1683568" y="8607197"/>
            <a:ext cx="10081120" cy="12988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4700"/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亞東</a:t>
            </a:r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資訊管理</a:t>
            </a:r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系       攤位編號：</a:t>
            </a:r>
            <a:r>
              <a:rPr lang="en-US" altLang="zh-TW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PR2-03</a:t>
            </a:r>
          </a:p>
          <a:p>
            <a:pPr marL="3314700"/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指導老師</a:t>
            </a:r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：</a:t>
            </a:r>
            <a:r>
              <a:rPr lang="en-US" altLang="zh-TW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陳東栢</a:t>
            </a:r>
            <a:endParaRPr lang="en-US" altLang="zh-TW" b="1" dirty="0" smtClean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marL="3314700"/>
            <a:r>
              <a:rPr lang="zh-TW" altLang="en-US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組員</a:t>
            </a:r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：</a:t>
            </a:r>
            <a:r>
              <a:rPr lang="en-US" altLang="zh-TW" b="1" dirty="0" smtClean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鮑明杰、潘政逸、蔡明戰、李旻祐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4" y="8737034"/>
            <a:ext cx="1066446" cy="1066446"/>
          </a:xfrm>
          <a:prstGeom prst="rect">
            <a:avLst/>
          </a:prstGeom>
        </p:spPr>
      </p:pic>
      <p:sp>
        <p:nvSpPr>
          <p:cNvPr id="8" name="流程圖: 接點 7"/>
          <p:cNvSpPr/>
          <p:nvPr/>
        </p:nvSpPr>
        <p:spPr>
          <a:xfrm>
            <a:off x="390284" y="3774785"/>
            <a:ext cx="1429811" cy="12645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菸消</a:t>
            </a:r>
            <a:endParaRPr lang="en-US" altLang="zh-TW" sz="2000" b="1" dirty="0">
              <a:solidFill>
                <a:schemeClr val="bg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雲散</a:t>
            </a:r>
          </a:p>
        </p:txBody>
      </p:sp>
      <p:sp>
        <p:nvSpPr>
          <p:cNvPr id="21" name="流程圖: 接點 20"/>
          <p:cNvSpPr/>
          <p:nvPr/>
        </p:nvSpPr>
        <p:spPr>
          <a:xfrm>
            <a:off x="2558423" y="2524994"/>
            <a:ext cx="1089039" cy="105386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自我</a:t>
            </a:r>
            <a:endParaRPr lang="en-US" altLang="zh-TW" sz="2000" b="1" dirty="0" smtClean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管控</a:t>
            </a:r>
            <a:endParaRPr lang="zh-TW" altLang="en-US" sz="2000" b="1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2" name="流程圖: 接點 21"/>
          <p:cNvSpPr/>
          <p:nvPr/>
        </p:nvSpPr>
        <p:spPr>
          <a:xfrm>
            <a:off x="2556662" y="3899782"/>
            <a:ext cx="1090800" cy="10548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親友支持</a:t>
            </a:r>
            <a:endParaRPr lang="zh-TW" altLang="en-US" sz="2000" b="1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3" name="流程圖: 接點 22"/>
          <p:cNvSpPr/>
          <p:nvPr/>
        </p:nvSpPr>
        <p:spPr>
          <a:xfrm>
            <a:off x="2556662" y="5276347"/>
            <a:ext cx="1090800" cy="10548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醫生</a:t>
            </a:r>
            <a:endParaRPr lang="en-US" altLang="zh-TW" sz="2000" b="1" dirty="0" smtClean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協助</a:t>
            </a:r>
            <a:endParaRPr lang="zh-TW" altLang="en-US" sz="2000" b="1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130537" y="2477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戒菸大作戰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130537" y="4239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親友互動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121057" y="3312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定時提醒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122947" y="52587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戒菸小常識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122947" y="597828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醫師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Q&amp;A</a:t>
            </a:r>
            <a:endParaRPr lang="zh-TW" altLang="en-US" dirty="0"/>
          </a:p>
        </p:txBody>
      </p:sp>
      <p:sp>
        <p:nvSpPr>
          <p:cNvPr id="86" name="向右箭號 85"/>
          <p:cNvSpPr/>
          <p:nvPr/>
        </p:nvSpPr>
        <p:spPr>
          <a:xfrm rot="19507316">
            <a:off x="1704312" y="3420124"/>
            <a:ext cx="806095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>
            <a:off x="1863074" y="4212220"/>
            <a:ext cx="66078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右箭號 87"/>
          <p:cNvSpPr/>
          <p:nvPr/>
        </p:nvSpPr>
        <p:spPr>
          <a:xfrm rot="2106395">
            <a:off x="1670700" y="4975858"/>
            <a:ext cx="78620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右箭號 88"/>
          <p:cNvSpPr/>
          <p:nvPr/>
        </p:nvSpPr>
        <p:spPr>
          <a:xfrm>
            <a:off x="3703493" y="2460779"/>
            <a:ext cx="66078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右箭號 89"/>
          <p:cNvSpPr/>
          <p:nvPr/>
        </p:nvSpPr>
        <p:spPr>
          <a:xfrm>
            <a:off x="3707719" y="3248170"/>
            <a:ext cx="66078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右箭號 90"/>
          <p:cNvSpPr/>
          <p:nvPr/>
        </p:nvSpPr>
        <p:spPr>
          <a:xfrm>
            <a:off x="3717564" y="4225414"/>
            <a:ext cx="66078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右箭號 91"/>
          <p:cNvSpPr/>
          <p:nvPr/>
        </p:nvSpPr>
        <p:spPr>
          <a:xfrm>
            <a:off x="3717492" y="5247400"/>
            <a:ext cx="66078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右箭號 92"/>
          <p:cNvSpPr/>
          <p:nvPr/>
        </p:nvSpPr>
        <p:spPr>
          <a:xfrm>
            <a:off x="3708157" y="5961182"/>
            <a:ext cx="660786" cy="403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4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132</Words>
  <Application>Microsoft Office PowerPoint</Application>
  <PresentationFormat>A4 紙張 (210x297 公釐)</PresentationFormat>
  <Paragraphs>47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菸消雲散 戒菸小幫手</vt:lpstr>
      <vt:lpstr>菸消雲散 戒菸小幫手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菸消雲散 戒菸小幫手</dc:title>
  <dc:creator>minyu lee</dc:creator>
  <cp:lastModifiedBy>minyu lee</cp:lastModifiedBy>
  <cp:revision>28</cp:revision>
  <dcterms:created xsi:type="dcterms:W3CDTF">2017-10-30T05:20:31Z</dcterms:created>
  <dcterms:modified xsi:type="dcterms:W3CDTF">2017-11-02T08:21:22Z</dcterms:modified>
</cp:coreProperties>
</file>