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33615-E689-4F4E-B8A3-444B2060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5D193C-72C4-A24B-9B67-68ADB970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EE585-4E8F-A240-A6F8-4837E7F0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330C4-8124-7A47-845C-45595E9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9960E-1A3F-614B-85D4-7324CA7A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63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6833E-5086-CE43-B14F-BCE2FB2E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824AED-F5EB-4243-9F05-005D1DA2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27944-6CDD-3A46-9A32-CD16BE82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3CB22-0E20-964C-AD23-634E729D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D0122-3D79-2C48-BE02-E3EF070B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0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F7548B-9F34-F545-9465-A128C0B5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A8F48D-D19C-DA48-8B04-0ABFEAF3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53E43-A3DE-7F44-BE18-47495BAA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AD4803-00F0-1E44-B11D-E0D86A8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7178E-4593-1748-B04E-1DD02AD3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171F9-0986-C248-BF73-13D0CE71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D1819-655C-1644-B9A6-03D324FA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703A-1BEC-E045-A8E4-581F194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33C95-401D-CA4B-BCC6-A8DC2587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11109-5041-104D-A3A3-D782F6F8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5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96F94-6089-B34E-B175-AB5E783B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00D085-267B-E740-8848-C65C9A36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7DCAA-A957-6944-B914-585721DC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4BC39-5810-D242-8CFA-4FEB5ED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80AB6-E96D-2B4F-9C53-2D5192CC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64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25727-5B4E-5449-B5FB-C9CEC71B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92976-25AC-C643-861A-CB53FFCB6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504CBA-479C-A143-AFF6-DD9E824A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B98F79-8B07-7746-A8B3-B92D07A9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423F0-29F7-3E42-8DF2-8032F54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71533-F80C-F445-AFA4-CDF31A50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9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341EC-546A-6244-A800-1012530E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2E1E61-887B-4B48-BD90-EFDD7BDD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4AF73-4BA7-5845-BA9D-9E81D9E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BA6A4F-C647-084A-921C-48D22D1C2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D9C6AC-B96F-A744-A195-34E57FFCD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FF491C-B0B7-C946-BD14-0536F4B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702A96-9618-7B4B-A067-24FDA6FE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732355-DD51-AE47-A961-C6B36669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2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EF347-667F-6149-9114-330962D2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DC9525-3976-A641-90B4-5090C1F5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8227D-C785-3047-B635-87C7F38F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DABF69-C78D-4A47-ABD1-567A64B1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2C72F2-6C17-D245-8797-3502D3C4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BF9F7E-4805-B146-AD0B-2D421FD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B64E2C-9C31-634A-A25F-D53ACDE5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BCAB2-0AEB-D048-8ECA-DFDB1030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9C68D-C765-964C-A180-3DC17ECF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04D7EB-FD9F-D947-8E33-43B3AB41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91C2-47BC-5046-8D1D-DAB2BA55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CA6869-D4B6-034B-BA81-6527EBAC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4B8921-081D-214A-A941-194B2522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B5650-787A-5B43-B125-E782CF1B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8C9B05-6392-0D4E-A8A6-A51CCF46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CB812D-65E2-B742-B2C4-EB65FD11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268BF8-0570-B146-AFD4-C689BD0C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78350-B013-0249-BE27-8ABD4D63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9BC34-D8A9-774D-810D-289E0F97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9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A56F53-C9E7-014A-BAE7-B519CAC3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2D893-2541-3341-B071-30ED9D20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590C0-FA12-FC43-AFD5-1DEB88FF4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671B-7B08-9645-A653-BE112B962EA2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8EBE6-8B0D-1D4C-8A10-90D1F297C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54B68-9AF8-9E40-B336-2A8179CE2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6038-C304-4544-A096-2E8EB668E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71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ccounts/answer/27441?hl=j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9DBDC-8154-014A-90D5-41472F558E8F}"/>
              </a:ext>
            </a:extLst>
          </p:cNvPr>
          <p:cNvSpPr txBox="1"/>
          <p:nvPr/>
        </p:nvSpPr>
        <p:spPr>
          <a:xfrm>
            <a:off x="1289396" y="2775857"/>
            <a:ext cx="961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kumimoji="1" lang="ja-JP" altLang="en-US" sz="4000">
                <a:latin typeface="Meiryo" panose="020B0604030504040204" pitchFamily="34" charset="-128"/>
                <a:ea typeface="Meiryo" panose="020B0604030504040204" pitchFamily="34" charset="-128"/>
              </a:rPr>
              <a:t>勉強会までに準備して欲しいこと</a:t>
            </a:r>
          </a:p>
        </p:txBody>
      </p:sp>
    </p:spTree>
    <p:extLst>
      <p:ext uri="{BB962C8B-B14F-4D97-AF65-F5344CB8AC3E}">
        <p14:creationId xmlns:p14="http://schemas.microsoft.com/office/powerpoint/2010/main" val="291769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53952F3-4D09-5A40-9C5E-C5EFA4F6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8" y="1702969"/>
            <a:ext cx="8127481" cy="45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2722790" y="538842"/>
            <a:ext cx="674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この様な画面になります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ここに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Colaboratory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と入力してください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F504E1-6F83-7340-A3C8-110D9804E52A}"/>
              </a:ext>
            </a:extLst>
          </p:cNvPr>
          <p:cNvSpPr/>
          <p:nvPr/>
        </p:nvSpPr>
        <p:spPr>
          <a:xfrm>
            <a:off x="5812971" y="2220686"/>
            <a:ext cx="2808515" cy="8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23F636-F058-224D-B598-351FF977301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492949"/>
            <a:ext cx="713014" cy="6624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C19EAE-7FCB-1B4F-AF4B-E9105F8F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725261"/>
            <a:ext cx="8302817" cy="45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2706461" y="522514"/>
            <a:ext cx="674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この様な画面になります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これをインストールしてください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F504E1-6F83-7340-A3C8-110D9804E52A}"/>
              </a:ext>
            </a:extLst>
          </p:cNvPr>
          <p:cNvSpPr/>
          <p:nvPr/>
        </p:nvSpPr>
        <p:spPr>
          <a:xfrm>
            <a:off x="3086099" y="3314701"/>
            <a:ext cx="1600201" cy="230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23F636-F058-224D-B598-351FF977301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000501" y="1476621"/>
            <a:ext cx="2079170" cy="1756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D70503-9DA7-4A4D-95CC-67C5E5DF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57" y="2235733"/>
            <a:ext cx="7854043" cy="41637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594610" y="130628"/>
            <a:ext cx="11002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インストールしたら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ドライブの最初の画面に戻り　→   ＋新規　→   その他とすると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GoogleColaboratory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が表示されているはずです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クリックしてみてください！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F504E1-6F83-7340-A3C8-110D9804E52A}"/>
              </a:ext>
            </a:extLst>
          </p:cNvPr>
          <p:cNvSpPr/>
          <p:nvPr/>
        </p:nvSpPr>
        <p:spPr>
          <a:xfrm>
            <a:off x="4620984" y="5290458"/>
            <a:ext cx="1649187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23F636-F058-224D-B598-351FF9773011}"/>
              </a:ext>
            </a:extLst>
          </p:cNvPr>
          <p:cNvCxnSpPr>
            <a:cxnSpLocks/>
          </p:cNvCxnSpPr>
          <p:nvPr/>
        </p:nvCxnSpPr>
        <p:spPr>
          <a:xfrm>
            <a:off x="4789714" y="1923838"/>
            <a:ext cx="0" cy="3252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EBE293-DDA6-6042-A79F-EF79E767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2004906"/>
            <a:ext cx="10417629" cy="343288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3213027" y="930728"/>
            <a:ext cx="576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この画面であれば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OK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です！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これで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が使用できます！！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6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DEBE293-DDA6-6042-A79F-EF79E767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" y="2004906"/>
            <a:ext cx="10417629" cy="343288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449705" y="331119"/>
            <a:ext cx="9638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これからは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を使用する上で便利な設定の説明です。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個人的にはオススメの設定ですが強制ではありません。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設定ボタンをクリックしてください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D396F0-1E02-D34A-9D68-30A884B3EF9B}"/>
              </a:ext>
            </a:extLst>
          </p:cNvPr>
          <p:cNvSpPr/>
          <p:nvPr/>
        </p:nvSpPr>
        <p:spPr>
          <a:xfrm>
            <a:off x="10497129" y="2143593"/>
            <a:ext cx="520642" cy="426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C00BE07-4BC6-2540-8CDD-477AEF33F80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10088380" y="1023617"/>
            <a:ext cx="669070" cy="11199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1558976" y="705875"/>
            <a:ext cx="9608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この様な画面になります。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左サイドのエディタをクリック→インデント幅を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に設定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右下の保存をクリックしてください。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408816-4E69-B643-BF8F-0A8A44AA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87" y="2003455"/>
            <a:ext cx="962658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9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E16AB4-95B9-9E4A-B121-22DDD128DEAF}"/>
              </a:ext>
            </a:extLst>
          </p:cNvPr>
          <p:cNvSpPr txBox="1"/>
          <p:nvPr/>
        </p:nvSpPr>
        <p:spPr>
          <a:xfrm>
            <a:off x="3932587" y="1933730"/>
            <a:ext cx="43268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1.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データ処理、分析</a:t>
            </a:r>
            <a:endParaRPr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2.AI(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機械学習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3.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スクレイピング</a:t>
            </a:r>
            <a:endParaRPr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4.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ゲーム開発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5.</a:t>
            </a: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ブロックチェーン</a:t>
            </a:r>
            <a:endParaRPr kumimoji="1" lang="ja-JP" altLang="en-US" sz="3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6B7839-6533-AC44-8A94-64BB5CAE175C}"/>
              </a:ext>
            </a:extLst>
          </p:cNvPr>
          <p:cNvSpPr txBox="1"/>
          <p:nvPr/>
        </p:nvSpPr>
        <p:spPr>
          <a:xfrm>
            <a:off x="3638981" y="689548"/>
            <a:ext cx="4914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>
                <a:latin typeface="Meiryo" panose="020B0604030504040204" pitchFamily="34" charset="-128"/>
                <a:ea typeface="Meiryo" panose="020B0604030504040204" pitchFamily="34" charset="-128"/>
              </a:rPr>
              <a:t>p</a:t>
            </a:r>
            <a:r>
              <a:rPr kumimoji="1" lang="en-US" altLang="ja-JP" sz="4400" dirty="0">
                <a:latin typeface="Meiryo" panose="020B0604030504040204" pitchFamily="34" charset="-128"/>
                <a:ea typeface="Meiryo" panose="020B0604030504040204" pitchFamily="34" charset="-128"/>
              </a:rPr>
              <a:t>ython</a:t>
            </a:r>
            <a:r>
              <a:rPr kumimoji="1" lang="ja-JP" altLang="en-US" sz="4400">
                <a:latin typeface="Meiryo" panose="020B0604030504040204" pitchFamily="34" charset="-128"/>
                <a:ea typeface="Meiryo" panose="020B0604030504040204" pitchFamily="34" charset="-128"/>
              </a:rPr>
              <a:t>できること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32FC5F-5319-F048-A88B-289D9FE347F2}"/>
              </a:ext>
            </a:extLst>
          </p:cNvPr>
          <p:cNvSpPr txBox="1"/>
          <p:nvPr/>
        </p:nvSpPr>
        <p:spPr>
          <a:xfrm>
            <a:off x="2254243" y="5291527"/>
            <a:ext cx="768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今回の勉強会では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をやります。</a:t>
            </a:r>
            <a:endParaRPr kumimoji="1" lang="en-US" altLang="ja-JP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18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6B7839-6533-AC44-8A94-64BB5CAE175C}"/>
              </a:ext>
            </a:extLst>
          </p:cNvPr>
          <p:cNvSpPr txBox="1"/>
          <p:nvPr/>
        </p:nvSpPr>
        <p:spPr>
          <a:xfrm>
            <a:off x="3464511" y="179614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>
                <a:latin typeface="Meiryo" panose="020B0604030504040204" pitchFamily="34" charset="-128"/>
                <a:ea typeface="Meiryo" panose="020B0604030504040204" pitchFamily="34" charset="-128"/>
              </a:rPr>
              <a:t>セミナーまでの準備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32FC5F-5319-F048-A88B-289D9FE347F2}"/>
              </a:ext>
            </a:extLst>
          </p:cNvPr>
          <p:cNvSpPr txBox="1"/>
          <p:nvPr/>
        </p:nvSpPr>
        <p:spPr>
          <a:xfrm>
            <a:off x="703949" y="2099353"/>
            <a:ext cx="10987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セミナーでは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 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colablatry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colabo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を使用します。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次のスライドから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colabo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の設定になりますのでセミナーまでに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準備をお願いします。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59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6B7839-6533-AC44-8A94-64BB5CAE175C}"/>
              </a:ext>
            </a:extLst>
          </p:cNvPr>
          <p:cNvSpPr txBox="1"/>
          <p:nvPr/>
        </p:nvSpPr>
        <p:spPr>
          <a:xfrm>
            <a:off x="4225937" y="179614"/>
            <a:ext cx="3740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>
                <a:latin typeface="Meiryo" panose="020B0604030504040204" pitchFamily="34" charset="-128"/>
                <a:ea typeface="Meiryo" panose="020B0604030504040204" pitchFamily="34" charset="-128"/>
              </a:rPr>
              <a:t>Colabo</a:t>
            </a:r>
            <a:r>
              <a:rPr lang="ja-JP" altLang="en-US" sz="4400">
                <a:latin typeface="Meiryo" panose="020B0604030504040204" pitchFamily="34" charset="-128"/>
                <a:ea typeface="Meiryo" panose="020B0604030504040204" pitchFamily="34" charset="-128"/>
              </a:rPr>
              <a:t>使い方</a:t>
            </a:r>
            <a:endParaRPr kumimoji="1" lang="ja-JP" altLang="en-US" sz="4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3D9D10-D2FB-EA4F-810D-4A6F4AFE0341}"/>
              </a:ext>
            </a:extLst>
          </p:cNvPr>
          <p:cNvSpPr txBox="1"/>
          <p:nvPr/>
        </p:nvSpPr>
        <p:spPr>
          <a:xfrm>
            <a:off x="1071112" y="2006709"/>
            <a:ext cx="1043471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以下の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点は</a:t>
            </a:r>
            <a:r>
              <a:rPr lang="ja-JP" altLang="en-US" sz="280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必須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です！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1.Google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アカウントがあること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2.PC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ドライブが使用できること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3.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オンラインであること</a:t>
            </a:r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</a:p>
          <a:p>
            <a:endParaRPr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セミナー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当日は</a:t>
            </a:r>
            <a:r>
              <a:rPr kumimoji="1" lang="en-US" altLang="ja-JP" sz="2000" dirty="0" err="1">
                <a:latin typeface="Meiryo" panose="020B0604030504040204" pitchFamily="34" charset="-128"/>
                <a:ea typeface="Meiryo" panose="020B0604030504040204" pitchFamily="34" charset="-128"/>
              </a:rPr>
              <a:t>wifi</a:t>
            </a:r>
            <a:r>
              <a:rPr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接続が可能な</a:t>
            </a:r>
            <a:r>
              <a:rPr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PC</a:t>
            </a:r>
            <a:r>
              <a:rPr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を持参してください。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無い場合はご連絡くださ</a:t>
            </a:r>
            <a:r>
              <a:rPr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い。</a:t>
            </a:r>
            <a:endParaRPr lang="en-US" altLang="ja-JP" sz="2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39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880943-31DD-B147-8509-163C8504E855}"/>
              </a:ext>
            </a:extLst>
          </p:cNvPr>
          <p:cNvSpPr txBox="1"/>
          <p:nvPr/>
        </p:nvSpPr>
        <p:spPr>
          <a:xfrm>
            <a:off x="2236610" y="179614"/>
            <a:ext cx="77187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lang="ja-JP" altLang="en-US" sz="4400">
                <a:latin typeface="Meiryo" panose="020B0604030504040204" pitchFamily="34" charset="-128"/>
                <a:ea typeface="Meiryo" panose="020B0604030504040204" pitchFamily="34" charset="-128"/>
              </a:rPr>
              <a:t>アカウントがない場合</a:t>
            </a:r>
            <a:endParaRPr kumimoji="1" lang="ja-JP" altLang="en-US" sz="4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2988EE-60F7-B346-B63E-705D02E19F68}"/>
              </a:ext>
            </a:extLst>
          </p:cNvPr>
          <p:cNvSpPr/>
          <p:nvPr/>
        </p:nvSpPr>
        <p:spPr>
          <a:xfrm>
            <a:off x="134911" y="1996563"/>
            <a:ext cx="1205708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  <a:hlinkClick r:id="rId2"/>
              </a:rPr>
              <a:t>https://support.google.com/accounts/answer/27441?hl=ja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↑のページに従ってアカウントを取得してください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70917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E16AB4-95B9-9E4A-B121-22DDD128DEAF}"/>
              </a:ext>
            </a:extLst>
          </p:cNvPr>
          <p:cNvSpPr txBox="1"/>
          <p:nvPr/>
        </p:nvSpPr>
        <p:spPr>
          <a:xfrm>
            <a:off x="790291" y="1561760"/>
            <a:ext cx="10461518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PC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用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ドライブが無い場合はこの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ページからダウンロード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www.google.com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intl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en-US" altLang="ja-JP" sz="2800" dirty="0" err="1">
                <a:latin typeface="Meiryo" panose="020B0604030504040204" pitchFamily="34" charset="-128"/>
                <a:ea typeface="Meiryo" panose="020B0604030504040204" pitchFamily="34" charset="-128"/>
              </a:rPr>
              <a:t>ja_jp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/drive/download/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6B7839-6533-AC44-8A94-64BB5CAE175C}"/>
              </a:ext>
            </a:extLst>
          </p:cNvPr>
          <p:cNvSpPr txBox="1"/>
          <p:nvPr/>
        </p:nvSpPr>
        <p:spPr>
          <a:xfrm>
            <a:off x="2518739" y="179614"/>
            <a:ext cx="7154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4400">
                <a:latin typeface="Meiryo" panose="020B0604030504040204" pitchFamily="34" charset="-128"/>
                <a:ea typeface="Meiryo" panose="020B0604030504040204" pitchFamily="34" charset="-128"/>
              </a:rPr>
              <a:t>ドライブがない場合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36E61C-1EBF-B143-824E-48E4E0F5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79" y="3130319"/>
            <a:ext cx="4724401" cy="2111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5A5032-73BD-F244-BDC8-6C28AF0EE09D}"/>
              </a:ext>
            </a:extLst>
          </p:cNvPr>
          <p:cNvSpPr txBox="1"/>
          <p:nvPr/>
        </p:nvSpPr>
        <p:spPr>
          <a:xfrm>
            <a:off x="872909" y="3789029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実際のダウンロード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91F83C-0328-D348-AB44-2B074D0255D3}"/>
              </a:ext>
            </a:extLst>
          </p:cNvPr>
          <p:cNvSpPr txBox="1"/>
          <p:nvPr/>
        </p:nvSpPr>
        <p:spPr>
          <a:xfrm>
            <a:off x="5004037" y="396864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55457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8459D-CEA6-544D-9B6C-2987AA0F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64" y="1698169"/>
            <a:ext cx="8107649" cy="45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1662794" y="440870"/>
            <a:ext cx="889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ドライブを起動するとこの様な画面になります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＋新規をクリックしてください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EBE6CC3D-80AA-3A49-A8E1-9878FFACAE8F}"/>
              </a:ext>
            </a:extLst>
          </p:cNvPr>
          <p:cNvCxnSpPr>
            <a:stCxn id="4" idx="1"/>
          </p:cNvCxnSpPr>
          <p:nvPr/>
        </p:nvCxnSpPr>
        <p:spPr>
          <a:xfrm rot="10800000" flipH="1" flipV="1">
            <a:off x="1662794" y="917924"/>
            <a:ext cx="508906" cy="1645662"/>
          </a:xfrm>
          <a:prstGeom prst="bentConnector4">
            <a:avLst>
              <a:gd name="adj1" fmla="val -44920"/>
              <a:gd name="adj2" fmla="val 9922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2473375" y="538842"/>
            <a:ext cx="7175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ポップアップウインドウが表示されます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。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その他にカーソルを合わせてください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0FA1D1-91EE-954E-9BAB-6FCC765B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714499"/>
            <a:ext cx="8067567" cy="4500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824117-011B-CA4F-B8FB-5FC5AA88A1C1}"/>
              </a:ext>
            </a:extLst>
          </p:cNvPr>
          <p:cNvSpPr/>
          <p:nvPr/>
        </p:nvSpPr>
        <p:spPr>
          <a:xfrm>
            <a:off x="1714501" y="2057400"/>
            <a:ext cx="2449285" cy="2530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E0E3319-3DFE-834D-95C3-0C512405EB8B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714501" y="1015895"/>
            <a:ext cx="758874" cy="2306969"/>
          </a:xfrm>
          <a:prstGeom prst="bentConnector3">
            <a:avLst>
              <a:gd name="adj1" fmla="val 1775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C4FD58-4F8E-F846-993C-3BC70302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06703"/>
            <a:ext cx="8097264" cy="45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5E84C-9BED-B949-A3AD-4E354F3793FA}"/>
              </a:ext>
            </a:extLst>
          </p:cNvPr>
          <p:cNvSpPr txBox="1"/>
          <p:nvPr/>
        </p:nvSpPr>
        <p:spPr>
          <a:xfrm>
            <a:off x="2722790" y="538842"/>
            <a:ext cx="674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＋アプリを追加をクリックしてください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824117-011B-CA4F-B8FB-5FC5AA88A1C1}"/>
              </a:ext>
            </a:extLst>
          </p:cNvPr>
          <p:cNvSpPr/>
          <p:nvPr/>
        </p:nvSpPr>
        <p:spPr>
          <a:xfrm>
            <a:off x="1714501" y="2057400"/>
            <a:ext cx="4816928" cy="4016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FE0E3319-3DFE-834D-95C3-0C512405EB8B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714502" y="800451"/>
            <a:ext cx="1008289" cy="3265363"/>
          </a:xfrm>
          <a:prstGeom prst="bentConnector3">
            <a:avLst>
              <a:gd name="adj1" fmla="val 18259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1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376</Words>
  <Application>Microsoft Macintosh PowerPoint</Application>
  <PresentationFormat>ワイド画面</PresentationFormat>
  <Paragraphs>52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俊治 本多</dc:creator>
  <cp:lastModifiedBy>俊治 本多</cp:lastModifiedBy>
  <cp:revision>17</cp:revision>
  <dcterms:created xsi:type="dcterms:W3CDTF">2021-09-04T23:11:17Z</dcterms:created>
  <dcterms:modified xsi:type="dcterms:W3CDTF">2022-02-25T03:10:46Z</dcterms:modified>
</cp:coreProperties>
</file>