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47232-109E-427D-8FAB-8FF616AAE2F4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40FC6-810B-4251-A776-104B01009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A46F-D6D8-4823-8E20-85873080B2CA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FD6-CBF7-4AA8-9456-77B5B668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4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F994-D8F8-4A2C-B3F5-69FA28D199EC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FD6-CBF7-4AA8-9456-77B5B668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5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EEF8-B6C4-418A-A8BD-9F25061B8919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FD6-CBF7-4AA8-9456-77B5B668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7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3832-6CBA-4C5D-9C1E-05636DF21F51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FD6-CBF7-4AA8-9456-77B5B668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1E2B-9F28-4F2A-B45F-9B725271393A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FD6-CBF7-4AA8-9456-77B5B668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2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4619-93A8-49CF-B5D1-034A3D0195B4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FD6-CBF7-4AA8-9456-77B5B668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1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6765-317A-490B-8D1E-3FA9B09706AB}" type="datetime1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FD6-CBF7-4AA8-9456-77B5B668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9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6365-F5E5-4AD5-92AE-C6312090E67B}" type="datetime1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FD6-CBF7-4AA8-9456-77B5B668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4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0116-AA49-4CFD-8E7C-39EFBF9D9A09}" type="datetime1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FD6-CBF7-4AA8-9456-77B5B668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4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537F-5DC4-4211-9DC5-9960CB2FBAD5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FD6-CBF7-4AA8-9456-77B5B668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6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4B2D-495F-4679-B6C3-D7EC58341D81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FD6-CBF7-4AA8-9456-77B5B668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1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CBC38-EE5C-4FC5-AEFC-968D101D708B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FEFD6-CBF7-4AA8-9456-77B5B668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1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6184" y="2149744"/>
            <a:ext cx="9144000" cy="89337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The Brogrammers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6184" y="4869303"/>
            <a:ext cx="9144000" cy="1655762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Shopkins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Collector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Create-A-Thon Competition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University of Tennessee at Chattanooga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323557"/>
            <a:ext cx="4961206" cy="62015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FD6-CBF7-4AA8-9456-77B5B668E72A}" type="slidenum">
              <a:rPr lang="en-US" sz="1800" smtClean="0"/>
              <a:t>1</a:t>
            </a:fld>
            <a:r>
              <a:rPr lang="en-US" sz="1800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35903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866" y="1376946"/>
            <a:ext cx="2710101" cy="951171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 err="1">
                <a:solidFill>
                  <a:srgbClr val="27457B"/>
                </a:solidFill>
              </a:rPr>
              <a:t>Alaykumar</a:t>
            </a:r>
            <a:r>
              <a:rPr lang="en-US" sz="2800" b="1" u="sng" dirty="0">
                <a:solidFill>
                  <a:srgbClr val="27457B"/>
                </a:solidFill>
              </a:rPr>
              <a:t> Patel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3" y="1241131"/>
            <a:ext cx="2373923" cy="2373923"/>
          </a:xfrm>
        </p:spPr>
      </p:pic>
      <p:sp>
        <p:nvSpPr>
          <p:cNvPr id="7" name="TextBox 6"/>
          <p:cNvSpPr txBox="1"/>
          <p:nvPr/>
        </p:nvSpPr>
        <p:spPr>
          <a:xfrm>
            <a:off x="2946594" y="2398767"/>
            <a:ext cx="314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457B"/>
                </a:solidFill>
              </a:rPr>
              <a:t>Position: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Co-Designer</a:t>
            </a:r>
          </a:p>
          <a:p>
            <a:r>
              <a:rPr lang="en-US" dirty="0">
                <a:solidFill>
                  <a:srgbClr val="27457B"/>
                </a:solidFill>
              </a:rPr>
              <a:t>Major: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0928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</a:rPr>
              <a:t>Meet the Team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6" b="16728"/>
          <a:stretch/>
        </p:blipFill>
        <p:spPr>
          <a:xfrm>
            <a:off x="452730" y="3967089"/>
            <a:ext cx="2388136" cy="253079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40753" y="4318230"/>
            <a:ext cx="27672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27457B"/>
                </a:solidFill>
                <a:latin typeface="+mj-lt"/>
              </a:rPr>
              <a:t>Steven Hullander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40753" y="50887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7457B"/>
                </a:solidFill>
              </a:rPr>
              <a:t>Position: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Manager &amp; QA</a:t>
            </a:r>
          </a:p>
          <a:p>
            <a:r>
              <a:rPr lang="en-US" dirty="0">
                <a:solidFill>
                  <a:srgbClr val="27457B"/>
                </a:solidFill>
              </a:rPr>
              <a:t>Major: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 Science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42" y="3951630"/>
            <a:ext cx="2373923" cy="253079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247775" y="5088728"/>
            <a:ext cx="3465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457B"/>
                </a:solidFill>
              </a:rPr>
              <a:t>Position: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Co-Designer</a:t>
            </a:r>
          </a:p>
          <a:p>
            <a:r>
              <a:rPr lang="en-US" dirty="0">
                <a:solidFill>
                  <a:srgbClr val="27457B"/>
                </a:solidFill>
              </a:rPr>
              <a:t>Major: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 Science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247775" y="4318230"/>
            <a:ext cx="2187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27457B"/>
                </a:solidFill>
                <a:latin typeface="+mj-lt"/>
              </a:rPr>
              <a:t>Jose Stovall</a:t>
            </a:r>
            <a:endParaRPr lang="en-US" sz="28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247775" y="1590921"/>
            <a:ext cx="2075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27457B"/>
                </a:solidFill>
                <a:latin typeface="+mj-lt"/>
              </a:rPr>
              <a:t>Evan Grayson</a:t>
            </a:r>
            <a:endParaRPr lang="en-US" sz="28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47775" y="2398766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457B"/>
                </a:solidFill>
              </a:rPr>
              <a:t>Position: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Back-End</a:t>
            </a:r>
          </a:p>
          <a:p>
            <a:r>
              <a:rPr lang="en-US" dirty="0">
                <a:solidFill>
                  <a:srgbClr val="27457B"/>
                </a:solidFill>
              </a:rPr>
              <a:t>Major: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 Science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66943" y="956505"/>
            <a:ext cx="1130771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FD6-CBF7-4AA8-9456-77B5B668E72A}" type="slidenum">
              <a:rPr lang="en-US" sz="1800" smtClean="0"/>
              <a:t>2</a:t>
            </a:fld>
            <a:r>
              <a:rPr lang="en-US" sz="1800" dirty="0"/>
              <a:t>/6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716" y="1287565"/>
            <a:ext cx="2393049" cy="232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7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0928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+mj-lt"/>
              </a:rPr>
              <a:t>The Challenge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66943" y="956505"/>
            <a:ext cx="1130771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942" y="1603717"/>
            <a:ext cx="11307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Design, build, and demonstrate a mobile application that allows users of all ages to organize their collection – in this case, </a:t>
            </a:r>
            <a:r>
              <a:rPr lang="en-US" sz="4000" dirty="0" err="1"/>
              <a:t>Shopkins</a:t>
            </a:r>
            <a:r>
              <a:rPr lang="en-US" sz="4000" dirty="0"/>
              <a:t>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FD6-CBF7-4AA8-9456-77B5B668E72A}" type="slidenum">
              <a:rPr lang="en-US" sz="1800" smtClean="0"/>
              <a:t>3</a:t>
            </a:fld>
            <a:r>
              <a:rPr lang="en-US" sz="1800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257999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0928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+mj-lt"/>
              </a:rPr>
              <a:t>The Problem and UI/UX Approach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66943" y="956505"/>
            <a:ext cx="1130771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6941" y="1410009"/>
            <a:ext cx="113077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7457B"/>
                </a:solidFill>
              </a:rPr>
              <a:t>Analysis: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Analyzed the task at hand, researched product, decided on web based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66940" y="3103171"/>
            <a:ext cx="113077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7457B"/>
                </a:solidFill>
              </a:rPr>
              <a:t>Design: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chose a gender and age neutral UI, and created a UX that is easy and fun for all of our users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940" y="4765556"/>
            <a:ext cx="113077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7457B"/>
                </a:solidFill>
              </a:rPr>
              <a:t>Implementation: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used a collection of programming languages (HTML, CSS,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Javascript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and GO) for a seamless web based experience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FD6-CBF7-4AA8-9456-77B5B668E72A}" type="slidenum">
              <a:rPr lang="en-US" sz="1800" smtClean="0"/>
              <a:t>4</a:t>
            </a:fld>
            <a:r>
              <a:rPr lang="en-US" sz="1800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219620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0928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+mj-lt"/>
              </a:rPr>
              <a:t>Test Plan and Results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66943" y="956505"/>
            <a:ext cx="1130771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73722" y="1176922"/>
            <a:ext cx="11127546" cy="5903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27457B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 have tested our site and all of its features and UI elements on a wide variety of devices, including: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endParaRPr lang="en-US" sz="2400" b="1" u="sng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27457B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HTC One A9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100% success</a:t>
            </a:r>
            <a:endParaRPr lang="en-US" sz="2400" dirty="0">
              <a:solidFill>
                <a:schemeClr val="bg2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27457B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Samsung Galaxy Note 4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100% success</a:t>
            </a:r>
          </a:p>
          <a:p>
            <a:pPr marL="855663" lvl="2" indent="-398463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US" sz="24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 iOS</a:t>
            </a:r>
            <a:endParaRPr lang="en-US" sz="2400" b="1" u="sng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27457B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iPhone 5C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 99.9% success (blocked scripts in game)</a:t>
            </a:r>
            <a:endParaRPr lang="en-US" sz="2400" dirty="0">
              <a:solidFill>
                <a:schemeClr val="bg2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27457B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iPhone 6s Plus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 99.9% success (blocked scripts in game)</a:t>
            </a: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27457B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IPad Mini 4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 99.9% success (blocked scripts in game)</a:t>
            </a: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27457B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Desktop (Native Resolution: 3440 x 1440)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100% success (allow scripts)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27457B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Laptop (Native Resolution: 1920 x 1080)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100% success (allow scripts)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FD6-CBF7-4AA8-9456-77B5B668E72A}" type="slidenum">
              <a:rPr lang="en-US" sz="1800" smtClean="0"/>
              <a:t>5</a:t>
            </a:fld>
            <a:r>
              <a:rPr lang="en-US" sz="1800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64571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16708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+mj-lt"/>
              </a:rPr>
              <a:t>Monetization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66943" y="956505"/>
            <a:ext cx="1130771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7664" y="1411989"/>
            <a:ext cx="113077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4400" dirty="0"/>
              <a:t>Ad Banners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Data Farming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4400" dirty="0"/>
              <a:t>“Coin” system for </a:t>
            </a:r>
            <a:r>
              <a:rPr lang="en-US" sz="4400" dirty="0" err="1"/>
              <a:t>Matchkins</a:t>
            </a:r>
            <a:r>
              <a:rPr lang="en-US" sz="4400" dirty="0"/>
              <a:t> game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4400" dirty="0"/>
              <a:t>Premium Accounts to remove Ad Banners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FD6-CBF7-4AA8-9456-77B5B668E72A}" type="slidenum">
              <a:rPr lang="en-US" sz="1800" smtClean="0"/>
              <a:t>6</a:t>
            </a:fld>
            <a:r>
              <a:rPr lang="en-US" sz="1800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64334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119</TotalTime>
  <Words>292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The Brogrammers</vt:lpstr>
      <vt:lpstr>Alaykumar Patel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Brogrammers</dc:title>
  <dc:creator>steven hullander</dc:creator>
  <cp:lastModifiedBy>steven hullander</cp:lastModifiedBy>
  <cp:revision>13</cp:revision>
  <dcterms:created xsi:type="dcterms:W3CDTF">2016-10-02T17:08:26Z</dcterms:created>
  <dcterms:modified xsi:type="dcterms:W3CDTF">2016-10-02T19:08:08Z</dcterms:modified>
</cp:coreProperties>
</file>