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77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778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1460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79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503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727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018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9150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822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55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51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B45C-E84E-41AC-A347-D60123259190}" type="datetimeFigureOut">
              <a:rPr lang="es-US" smtClean="0"/>
              <a:t>3/2/2021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E6AA-215A-499D-A1AA-5E776860C57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436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16130" y="99753"/>
            <a:ext cx="11837325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CuadroTexto 5"/>
          <p:cNvSpPr txBox="1"/>
          <p:nvPr/>
        </p:nvSpPr>
        <p:spPr>
          <a:xfrm>
            <a:off x="6076604" y="108066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dirty="0" smtClean="0"/>
              <a:t>usuario</a:t>
            </a:r>
            <a:endParaRPr lang="es-U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650480" y="137159"/>
            <a:ext cx="1435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dirty="0" smtClean="0"/>
              <a:t>Contraseña</a:t>
            </a:r>
            <a:endParaRPr lang="es-US" sz="1200" dirty="0"/>
          </a:p>
        </p:txBody>
      </p:sp>
      <p:sp>
        <p:nvSpPr>
          <p:cNvPr id="8" name="Rectángulo 7"/>
          <p:cNvSpPr/>
          <p:nvPr/>
        </p:nvSpPr>
        <p:spPr>
          <a:xfrm>
            <a:off x="6794268" y="118164"/>
            <a:ext cx="856212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200"/>
          </a:p>
        </p:txBody>
      </p:sp>
      <p:sp>
        <p:nvSpPr>
          <p:cNvPr id="9" name="Rectángulo 8"/>
          <p:cNvSpPr/>
          <p:nvPr/>
        </p:nvSpPr>
        <p:spPr>
          <a:xfrm>
            <a:off x="8542713" y="121873"/>
            <a:ext cx="80356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200"/>
          </a:p>
        </p:txBody>
      </p:sp>
      <p:sp>
        <p:nvSpPr>
          <p:cNvPr id="10" name="Rectángulo redondeado 9"/>
          <p:cNvSpPr/>
          <p:nvPr/>
        </p:nvSpPr>
        <p:spPr>
          <a:xfrm>
            <a:off x="9461271" y="192980"/>
            <a:ext cx="1079268" cy="212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 smtClean="0"/>
              <a:t>Iniciar sesión</a:t>
            </a:r>
            <a:endParaRPr lang="es-US" sz="1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712334" y="192980"/>
            <a:ext cx="933795" cy="24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 smtClean="0"/>
              <a:t>Registrarse</a:t>
            </a:r>
            <a:endParaRPr lang="es-U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216131" y="806334"/>
            <a:ext cx="11860876" cy="354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Diseño </a:t>
            </a:r>
            <a:endParaRPr lang="es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15636" y="4962698"/>
            <a:ext cx="240237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Objetivo</a:t>
            </a:r>
          </a:p>
          <a:p>
            <a:pPr algn="just"/>
            <a:r>
              <a:rPr lang="es-US" sz="1100" dirty="0" smtClean="0"/>
              <a:t>Completa una Solicitud de Admisión y realiza el pago de Preinscripción (cuota de admisión) de $3,000.00 pesos; así te asignaremos un número de matrícula y te registraremos a una de las fechas disponibles en nuestro calendario para aplicación de examen de admisión.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962100" y="4962698"/>
            <a:ext cx="290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Alcances y funcionabilidad</a:t>
            </a:r>
          </a:p>
          <a:p>
            <a:pPr algn="just"/>
            <a:r>
              <a:rPr lang="es-US" sz="1100" dirty="0" smtClean="0"/>
              <a:t>Completa una Solicitud de Admisión y realiza el pago de Preinscripción (cuota de admisión) de $3,000.00 pesos; así te asignaremos un número de matrícula y te registraremos a una de las fechas disponibles en nuestro calendario para aplicación de examen de admisión.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079375" y="4961185"/>
            <a:ext cx="27501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A cerca de</a:t>
            </a:r>
          </a:p>
          <a:p>
            <a:pPr algn="just"/>
            <a:r>
              <a:rPr lang="es-US" sz="1100" dirty="0" smtClean="0"/>
              <a:t>Completa una Solicitud de Admisión y realiza el pago de Preinscripción (cuota de admisión) de $3,000.00 pesos; así te asignaremos un número de matrícula y te registraremos a una de las fechas disponibles en nuestro calendario para aplicación de examen de admisión.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169632" y="4961185"/>
            <a:ext cx="2933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Como obtengo información? </a:t>
            </a:r>
          </a:p>
          <a:p>
            <a:pPr algn="just"/>
            <a:r>
              <a:rPr lang="es-US" sz="1100" dirty="0" smtClean="0"/>
              <a:t>Completa una Solicitud de Admisión y realiza el pago de Preinscripción (cuota de admisión) de $3,000.00 pesos; así te asignaremos un número de matrícula y te registraremos a una de las fechas disponibles en nuestro calendario para aplicación de examen de admisión.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53664" y="104493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SISTEMA PERRON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9754" y="99753"/>
            <a:ext cx="11953702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redondeado 10"/>
          <p:cNvSpPr/>
          <p:nvPr/>
        </p:nvSpPr>
        <p:spPr>
          <a:xfrm>
            <a:off x="10712334" y="192980"/>
            <a:ext cx="933795" cy="24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 smtClean="0"/>
              <a:t>Salir</a:t>
            </a:r>
            <a:endParaRPr lang="es-US" sz="1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833" y="689956"/>
            <a:ext cx="6636362" cy="375171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4444" y="773084"/>
            <a:ext cx="1928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100" dirty="0" smtClean="0"/>
              <a:t>Lista desplegables con fechas</a:t>
            </a:r>
            <a:endParaRPr lang="es-US" sz="11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24444" y="1034694"/>
            <a:ext cx="3313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100" dirty="0" smtClean="0"/>
              <a:t>Usuario selecciona una fecha- sistema grafica los datos</a:t>
            </a:r>
            <a:endParaRPr lang="es-US" sz="1100" dirty="0"/>
          </a:p>
        </p:txBody>
      </p:sp>
      <p:sp>
        <p:nvSpPr>
          <p:cNvPr id="13" name="Rectángulo 12"/>
          <p:cNvSpPr/>
          <p:nvPr/>
        </p:nvSpPr>
        <p:spPr>
          <a:xfrm>
            <a:off x="290945" y="1429789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14" name="CuadroTexto 13"/>
          <p:cNvSpPr txBox="1"/>
          <p:nvPr/>
        </p:nvSpPr>
        <p:spPr>
          <a:xfrm>
            <a:off x="440575" y="1361947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Humedad de las emisiones</a:t>
            </a:r>
            <a:endParaRPr lang="es-US" sz="1200" dirty="0"/>
          </a:p>
        </p:txBody>
      </p:sp>
      <p:sp>
        <p:nvSpPr>
          <p:cNvPr id="15" name="Rectángulo 14"/>
          <p:cNvSpPr/>
          <p:nvPr/>
        </p:nvSpPr>
        <p:spPr>
          <a:xfrm>
            <a:off x="290945" y="1710943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16" name="CuadroTexto 15"/>
          <p:cNvSpPr txBox="1"/>
          <p:nvPr/>
        </p:nvSpPr>
        <p:spPr>
          <a:xfrm>
            <a:off x="440575" y="1643101"/>
            <a:ext cx="20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Temperatura de las emisiones</a:t>
            </a:r>
          </a:p>
          <a:p>
            <a:endParaRPr lang="es-US" sz="1200" dirty="0"/>
          </a:p>
        </p:txBody>
      </p:sp>
      <p:sp>
        <p:nvSpPr>
          <p:cNvPr id="17" name="Rectángulo 16"/>
          <p:cNvSpPr/>
          <p:nvPr/>
        </p:nvSpPr>
        <p:spPr>
          <a:xfrm>
            <a:off x="290945" y="1996922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18" name="CuadroTexto 17"/>
          <p:cNvSpPr txBox="1"/>
          <p:nvPr/>
        </p:nvSpPr>
        <p:spPr>
          <a:xfrm>
            <a:off x="440575" y="1929080"/>
            <a:ext cx="36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CO</a:t>
            </a:r>
            <a:endParaRPr lang="es-US" sz="1200" dirty="0"/>
          </a:p>
        </p:txBody>
      </p:sp>
      <p:sp>
        <p:nvSpPr>
          <p:cNvPr id="20" name="Rectángulo 19"/>
          <p:cNvSpPr/>
          <p:nvPr/>
        </p:nvSpPr>
        <p:spPr>
          <a:xfrm>
            <a:off x="290945" y="2273921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21" name="CuadroTexto 20"/>
          <p:cNvSpPr txBox="1"/>
          <p:nvPr/>
        </p:nvSpPr>
        <p:spPr>
          <a:xfrm>
            <a:off x="440575" y="2206079"/>
            <a:ext cx="446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CO2</a:t>
            </a:r>
            <a:endParaRPr lang="es-US" sz="1200" dirty="0"/>
          </a:p>
        </p:txBody>
      </p:sp>
      <p:sp>
        <p:nvSpPr>
          <p:cNvPr id="22" name="Rectángulo 21"/>
          <p:cNvSpPr/>
          <p:nvPr/>
        </p:nvSpPr>
        <p:spPr>
          <a:xfrm>
            <a:off x="290945" y="2498752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23" name="CuadroTexto 22"/>
          <p:cNvSpPr txBox="1"/>
          <p:nvPr/>
        </p:nvSpPr>
        <p:spPr>
          <a:xfrm>
            <a:off x="440575" y="243091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O2</a:t>
            </a:r>
            <a:endParaRPr lang="es-US" sz="1200" dirty="0"/>
          </a:p>
        </p:txBody>
      </p:sp>
      <p:sp>
        <p:nvSpPr>
          <p:cNvPr id="24" name="Rectángulo 23"/>
          <p:cNvSpPr/>
          <p:nvPr/>
        </p:nvSpPr>
        <p:spPr>
          <a:xfrm>
            <a:off x="294723" y="2756359"/>
            <a:ext cx="149630" cy="14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400"/>
          </a:p>
        </p:txBody>
      </p:sp>
      <p:sp>
        <p:nvSpPr>
          <p:cNvPr id="25" name="CuadroTexto 24"/>
          <p:cNvSpPr txBox="1"/>
          <p:nvPr/>
        </p:nvSpPr>
        <p:spPr>
          <a:xfrm>
            <a:off x="444353" y="2688517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smtClean="0"/>
              <a:t>Velocidad del vehículo</a:t>
            </a:r>
            <a:endParaRPr lang="es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932814" y="5619403"/>
            <a:ext cx="249125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US" sz="1400" dirty="0" smtClean="0">
                <a:solidFill>
                  <a:schemeClr val="bg1"/>
                </a:solidFill>
              </a:rPr>
              <a:t>Exportar todos los datos a Excel</a:t>
            </a:r>
            <a:endParaRPr lang="es-US" sz="1400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144873" y="6088969"/>
            <a:ext cx="2201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 smtClean="0"/>
              <a:t>Fecha de inicio (Calendario)</a:t>
            </a:r>
            <a:endParaRPr lang="es-US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582734" y="6088968"/>
            <a:ext cx="20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 smtClean="0"/>
              <a:t>Fecha de fin (Calendario)</a:t>
            </a:r>
            <a:endParaRPr lang="es-US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0712334" y="6088969"/>
            <a:ext cx="1158241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Descargar</a:t>
            </a:r>
            <a:endParaRPr lang="es-U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24444" y="3395481"/>
            <a:ext cx="1970426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Graficar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895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8022" y="126925"/>
            <a:ext cx="11953702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redondeado 10"/>
          <p:cNvSpPr/>
          <p:nvPr/>
        </p:nvSpPr>
        <p:spPr>
          <a:xfrm>
            <a:off x="10712334" y="192980"/>
            <a:ext cx="933795" cy="24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 smtClean="0"/>
              <a:t>Salir</a:t>
            </a:r>
            <a:endParaRPr lang="es-US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383467" y="4998504"/>
            <a:ext cx="1970426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smtClean="0"/>
              <a:t>Registrar</a:t>
            </a:r>
            <a:endParaRPr lang="es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741333" y="1067621"/>
            <a:ext cx="176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dirty="0" smtClean="0"/>
              <a:t>Nombre completo</a:t>
            </a:r>
            <a:endParaRPr lang="es-US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62191" y="1067621"/>
            <a:ext cx="216572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200"/>
          </a:p>
        </p:txBody>
      </p:sp>
      <p:sp>
        <p:nvSpPr>
          <p:cNvPr id="33" name="CuadroTexto 32"/>
          <p:cNvSpPr txBox="1"/>
          <p:nvPr/>
        </p:nvSpPr>
        <p:spPr>
          <a:xfrm>
            <a:off x="4741333" y="1578735"/>
            <a:ext cx="176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dirty="0" smtClean="0"/>
              <a:t>Empresa</a:t>
            </a:r>
            <a:endParaRPr lang="es-U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6662191" y="1578735"/>
            <a:ext cx="216572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1200"/>
          </a:p>
        </p:txBody>
      </p:sp>
      <p:sp>
        <p:nvSpPr>
          <p:cNvPr id="35" name="CuadroTexto 34"/>
          <p:cNvSpPr txBox="1"/>
          <p:nvPr/>
        </p:nvSpPr>
        <p:spPr>
          <a:xfrm>
            <a:off x="325222" y="1067621"/>
            <a:ext cx="4088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accent2">
                    <a:lumMod val="75000"/>
                  </a:schemeClr>
                </a:solidFill>
              </a:rPr>
              <a:t>Datos del usuario para el </a:t>
            </a:r>
            <a:r>
              <a:rPr lang="es-US" dirty="0" smtClean="0">
                <a:solidFill>
                  <a:schemeClr val="accent2">
                    <a:lumMod val="75000"/>
                  </a:schemeClr>
                </a:solidFill>
              </a:rPr>
              <a:t>registro</a:t>
            </a:r>
          </a:p>
          <a:p>
            <a:endParaRPr lang="es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US" dirty="0" smtClean="0"/>
              <a:t>Nombre completo:</a:t>
            </a:r>
          </a:p>
          <a:p>
            <a:r>
              <a:rPr lang="es-US" dirty="0" smtClean="0"/>
              <a:t>Empresa:</a:t>
            </a:r>
          </a:p>
          <a:p>
            <a:r>
              <a:rPr lang="es-US" dirty="0" smtClean="0"/>
              <a:t>Ciudad:</a:t>
            </a:r>
          </a:p>
          <a:p>
            <a:r>
              <a:rPr lang="es-US" dirty="0" smtClean="0"/>
              <a:t>Correo de contacto:</a:t>
            </a:r>
          </a:p>
          <a:p>
            <a:r>
              <a:rPr lang="es-US" dirty="0" smtClean="0"/>
              <a:t>Teléfono:</a:t>
            </a:r>
          </a:p>
          <a:p>
            <a:endParaRPr lang="es-US" dirty="0" smtClean="0"/>
          </a:p>
        </p:txBody>
      </p:sp>
    </p:spTree>
    <p:extLst>
      <p:ext uri="{BB962C8B-B14F-4D97-AF65-F5344CB8AC3E}">
        <p14:creationId xmlns:p14="http://schemas.microsoft.com/office/powerpoint/2010/main" val="16990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5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US" dirty="0" smtClean="0"/>
              <a:t>Datos generales</a:t>
            </a:r>
            <a:endParaRPr lang="es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246418" y="1072342"/>
            <a:ext cx="3351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Administrador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 smtClean="0"/>
              <a:t>Operaciones (</a:t>
            </a:r>
            <a:r>
              <a:rPr lang="es-US" dirty="0" err="1" smtClean="0"/>
              <a:t>Crud</a:t>
            </a:r>
            <a:r>
              <a:rPr lang="es-US" dirty="0" smtClean="0"/>
              <a:t>)</a:t>
            </a:r>
          </a:p>
          <a:p>
            <a:endParaRPr lang="es-US" dirty="0" smtClean="0"/>
          </a:p>
          <a:p>
            <a:r>
              <a:rPr lang="es-US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 smtClean="0"/>
              <a:t>Autoriza a usuarios </a:t>
            </a:r>
            <a:r>
              <a:rPr lang="es-US" dirty="0" smtClean="0"/>
              <a:t>registrados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Asigna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577" y="4098174"/>
            <a:ext cx="3740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accent2">
                    <a:lumMod val="75000"/>
                  </a:schemeClr>
                </a:solidFill>
              </a:rPr>
              <a:t>Datos del usuario para el </a:t>
            </a:r>
            <a:r>
              <a:rPr lang="es-US" dirty="0" smtClean="0">
                <a:solidFill>
                  <a:schemeClr val="accent2">
                    <a:lumMod val="75000"/>
                  </a:schemeClr>
                </a:solidFill>
              </a:rPr>
              <a:t>registro</a:t>
            </a:r>
          </a:p>
          <a:p>
            <a:endParaRPr lang="es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US" dirty="0" smtClean="0"/>
              <a:t>Nombre completo:</a:t>
            </a:r>
          </a:p>
          <a:p>
            <a:r>
              <a:rPr lang="es-US" dirty="0" smtClean="0"/>
              <a:t>Empresa:</a:t>
            </a:r>
          </a:p>
          <a:p>
            <a:r>
              <a:rPr lang="es-US" dirty="0" smtClean="0"/>
              <a:t>Ciudad:</a:t>
            </a:r>
          </a:p>
          <a:p>
            <a:r>
              <a:rPr lang="es-US" dirty="0" smtClean="0"/>
              <a:t>Correo de contacto:</a:t>
            </a:r>
          </a:p>
          <a:p>
            <a:r>
              <a:rPr lang="es-US" dirty="0" smtClean="0"/>
              <a:t>Teléfono:</a:t>
            </a:r>
          </a:p>
          <a:p>
            <a:endParaRPr lang="es-US" dirty="0" smtClean="0"/>
          </a:p>
        </p:txBody>
      </p:sp>
    </p:spTree>
    <p:extLst>
      <p:ext uri="{BB962C8B-B14F-4D97-AF65-F5344CB8AC3E}">
        <p14:creationId xmlns:p14="http://schemas.microsoft.com/office/powerpoint/2010/main" val="891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Pendientes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Campos de la </a:t>
            </a:r>
            <a:r>
              <a:rPr lang="es-MX" dirty="0" err="1" smtClean="0"/>
              <a:t>bd</a:t>
            </a:r>
            <a:endParaRPr lang="es-MX" dirty="0" smtClean="0"/>
          </a:p>
          <a:p>
            <a:r>
              <a:rPr lang="es-MX" dirty="0" smtClean="0"/>
              <a:t>Los datos a descargar en </a:t>
            </a:r>
            <a:r>
              <a:rPr lang="es-MX" dirty="0" err="1" smtClean="0"/>
              <a:t>excel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8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323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Datos generales</vt:lpstr>
      <vt:lpstr>Pendientes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Anonimo</dc:creator>
  <cp:lastModifiedBy>Anonimo</cp:lastModifiedBy>
  <cp:revision>11</cp:revision>
  <dcterms:created xsi:type="dcterms:W3CDTF">2021-02-25T05:14:09Z</dcterms:created>
  <dcterms:modified xsi:type="dcterms:W3CDTF">2021-03-03T00:57:05Z</dcterms:modified>
</cp:coreProperties>
</file>