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AC0D1-1248-4DBC-BE87-05435C27B9F4}" v="417" dt="2022-11-30T01:01:27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C21EF0-8B62-5AC1-B131-A3D7D62BDACB}"/>
              </a:ext>
            </a:extLst>
          </p:cNvPr>
          <p:cNvSpPr/>
          <p:nvPr/>
        </p:nvSpPr>
        <p:spPr>
          <a:xfrm>
            <a:off x="480873" y="517863"/>
            <a:ext cx="11230252" cy="1405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2000" b="1" dirty="0">
                <a:solidFill>
                  <a:schemeClr val="tx1"/>
                </a:solidFill>
                <a:ea typeface="+mn-lt"/>
                <a:cs typeface="+mn-lt"/>
              </a:rPr>
              <a:t>개인용 클라우드 스토리지 및 파일 공유 시스템</a:t>
            </a:r>
            <a:endParaRPr lang="ko-KR" sz="2000" b="1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sz="20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애플의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Icloud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, 구글의 Google 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Drive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같은 서비스를 개인적으로 구현해보고자 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C6B183-9D85-8990-8242-E7F9128E9113}"/>
              </a:ext>
            </a:extLst>
          </p:cNvPr>
          <p:cNvSpPr/>
          <p:nvPr/>
        </p:nvSpPr>
        <p:spPr>
          <a:xfrm>
            <a:off x="480873" y="2167630"/>
            <a:ext cx="5444971" cy="417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a typeface="맑은 고딕"/>
              </a:rPr>
              <a:t>개발 환경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414617-229F-3B15-25AF-CA9D98DBA955}"/>
              </a:ext>
            </a:extLst>
          </p:cNvPr>
          <p:cNvSpPr/>
          <p:nvPr/>
        </p:nvSpPr>
        <p:spPr>
          <a:xfrm>
            <a:off x="6266154" y="2167630"/>
            <a:ext cx="5444971" cy="417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ea typeface="맑은 고딕"/>
              </a:rPr>
              <a:t>기능</a:t>
            </a:r>
          </a:p>
          <a:p>
            <a:pPr algn="ctr"/>
            <a:endParaRPr lang="ko-KR" altLang="en-US" sz="2000" b="1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로그인 및 회원가입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관리자 - 저장소에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파일 업로드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및 다운로드 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파일 공유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url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생성</a:t>
            </a: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일반 사용자 - 저장소의 파일 확인</a:t>
            </a:r>
            <a:endParaRPr lang="ko-KR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저장소의 파일 다운로드</a:t>
            </a:r>
            <a:endParaRPr lang="ko-KR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url을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통한 단일 파일 접근 - 파일 다운로드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5380795F-D881-3AE4-635B-E303A925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63" y="2915575"/>
            <a:ext cx="975066" cy="96766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6D0F823-8800-4484-18EC-E3E9D929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37" y="2989632"/>
            <a:ext cx="1300580" cy="812153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94969190-2DED-08AF-CCA4-3B717034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03" y="4054876"/>
            <a:ext cx="790114" cy="797513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0EBBB22F-AF10-C4C4-ED68-0FB2F3686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593" y="5231167"/>
            <a:ext cx="849299" cy="864094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D7B71136-1E1A-1D2A-F6DC-451A943A5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294" y="4987031"/>
            <a:ext cx="1248793" cy="1248793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57FA8D6F-0CB8-2222-4314-B9E0A8401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671" y="3069218"/>
            <a:ext cx="664350" cy="667779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9A3B54C1-1FF0-D8AE-043B-D33BE04BE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5448" y="2834196"/>
            <a:ext cx="1123026" cy="1130424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A5708477-D608-08F1-9A72-61258ABC4B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4264" y="3929109"/>
            <a:ext cx="1034250" cy="1041648"/>
          </a:xfrm>
          <a:prstGeom prst="rect">
            <a:avLst/>
          </a:prstGeom>
        </p:spPr>
      </p:pic>
      <p:pic>
        <p:nvPicPr>
          <p:cNvPr id="17" name="그래픽 17" descr="닫기 단색으로 채워진">
            <a:extLst>
              <a:ext uri="{FF2B5EF4-FFF2-40B4-BE49-F238E27FC236}">
                <a16:creationId xmlns:a16="http://schemas.microsoft.com/office/drawing/2014/main" id="{FBCA24D3-5BFB-97C9-918D-3663472F3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6877" y="5087645"/>
            <a:ext cx="1173332" cy="1158536"/>
          </a:xfrm>
          <a:prstGeom prst="rect">
            <a:avLst/>
          </a:prstGeom>
        </p:spPr>
      </p:pic>
      <p:pic>
        <p:nvPicPr>
          <p:cNvPr id="18" name="그래픽 17" descr="닫기 단색으로 채워진">
            <a:extLst>
              <a:ext uri="{FF2B5EF4-FFF2-40B4-BE49-F238E27FC236}">
                <a16:creationId xmlns:a16="http://schemas.microsoft.com/office/drawing/2014/main" id="{2A663D8E-0564-EE20-3A37-D218160F15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7324" y="5087645"/>
            <a:ext cx="1180730" cy="11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155</cp:revision>
  <dcterms:created xsi:type="dcterms:W3CDTF">2022-11-30T00:21:38Z</dcterms:created>
  <dcterms:modified xsi:type="dcterms:W3CDTF">2022-11-30T01:02:34Z</dcterms:modified>
</cp:coreProperties>
</file>