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hZwZ0SB7O1b2TnbPO98xfJDkOe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igi.com/resources/documentation/digidocs/pdfs/9000200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kGu4tN4-5GgfK4MjS_MsFnb7YfOkwDIAwtOtUKUDhVo/edit#gid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vAPzZz9Bjx9n1jnvxCviVbqv2O_0rmT5hYiFCDU4z_k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966550" y="168475"/>
            <a:ext cx="3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technical materials do we use?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8025" y="830000"/>
            <a:ext cx="8733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this into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GCS.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includes probe and container, the primary portions of this are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XBee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antennae.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 includes the base station XBee and GCS antenna.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have two major avenues, antennae and XBee.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Apart from this, we need to interface the XBee with microcontrollers. Often you’ll know broad information about the microcontroller but not the minor issues that will arise. So, we need a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forum.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also need to register on this forum anonymously, so the purpose isn’t visible to other teams.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microcontrollers are Arduino and Teensy.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Firstly, a look at XBee radio modules: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XBee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XBee Radios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1978300" cy="20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901" y="1152475"/>
            <a:ext cx="2062405" cy="21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2462725" y="1134750"/>
            <a:ext cx="4137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XBee radios are basically RF signal transmitting modules. They work in the 2.4GHz band.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They’re manufactured bu DigiKey, a leading electronics manufacturer.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and importance of the parts seen on the left.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Pinout and it’s significance.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the small markings on the left image mean?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figure out the denotations on the pinout?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can’t know everything about each and every marking. Google is not the way to refer the meanings, here we use the MANUFACTURER’S datasheet.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datasheet includes several detailed discussions on every topic, what we need to learn is to distinguish between useful and useless info.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XBee Radios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20721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2010" y="1170125"/>
            <a:ext cx="4479589" cy="376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Antennae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Necessity of antennae.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Where to select them from?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What should I look for when navigating the website?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to spot a fake/useless website from a useful one?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to understand an antenna datasheet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Antenna Trade Documentation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number of factors you’ve to consider when buying/selecting one for your PDR.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Mock registration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Timeline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Documentation 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Radio Config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Why use Excel sheets?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Why is it important to to document everything we do?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to avoid waste of time when discussing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Enlisting the main sites where we’ve got to deal with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Appointing a coordinator.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