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996af793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996af793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96af793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96af79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996af793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996af793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996af793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996af793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996af793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996af793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1800" y="183350"/>
            <a:ext cx="854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Why use microcontrollers?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2050" y="755675"/>
            <a:ext cx="88599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300">
                <a:solidFill>
                  <a:schemeClr val="dk1"/>
                </a:solidFill>
              </a:rPr>
              <a:t>Essentially needed by the problem statement.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Explicit degree of control.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Helps us add our own functionality.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only method of information control onboard the actual probe.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Allows you to format your data as you like.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Which microcontrollers should you use?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Generally, there is no cap on this. Teams use everything from Arduino Nano to small versions of STM32.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Choice of microcontroller depends on your ease of handling the interface, as also your familiarity with the intricacies.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Microcontroller coding will use fundamentals rather than predefined functions. When you run into a road block, it’s your knowledge of serial communication and machine level code that solves the problem. Not ChatGPT.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Pick two fundamental microcontroller choices along with FSW and start working on it. The more your familiarity, the lesser problems you might encounter.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This section is equally FSW as Telemetry.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Our choices were Arduino and Teensy, the former for ground testing and the latter for actual integration.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328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Microcontroller interfacing basics </a:t>
            </a:r>
            <a:endParaRPr b="1" sz="14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105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Baud rate specification, type of data transmission (SPI, UART), ASCII or HEX?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above parameters are used when setting up communication in the code.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Using the SOP from the last section, connect the XBee to the microcontroller using breakout board and not breadboard. Ensure that no connection has been wrongly made before plugging in.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Basic code variable declarations.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(For Arduino) The dreaded SoftwareSerial and why to use it?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Strings or data literals?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Arduino and Teensy run the ‘setup’ loop once, and the ‘loop’ repeatedly. Onboard, this second loop will run again and again, I’ve got no way to control it.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How do I arrange the flow of this loop?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PACKET generation.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85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Serial Communication Rationale</a:t>
            </a:r>
            <a:endParaRPr b="1" sz="13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699075"/>
            <a:ext cx="8520600" cy="42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00">
                <a:solidFill>
                  <a:schemeClr val="dk1"/>
                </a:solidFill>
              </a:rPr>
              <a:t>In a XBee, data is sent serially via UART.</a:t>
            </a: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00">
                <a:solidFill>
                  <a:schemeClr val="dk1"/>
                </a:solidFill>
              </a:rPr>
              <a:t>Arduino or Teensy uses the same protocol to communicate with PC. Since something like arduino works on only one hardware serial port, we convert a pair of digital pins to serial pins. </a:t>
            </a: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00">
                <a:solidFill>
                  <a:schemeClr val="dk1"/>
                </a:solidFill>
              </a:rPr>
              <a:t>The packet has a specific format, </a:t>
            </a:r>
            <a:r>
              <a:rPr lang="en" sz="4400">
                <a:solidFill>
                  <a:schemeClr val="dk1"/>
                </a:solidFill>
              </a:rPr>
              <a:t>which, to us, seems like normal keyboard characters. However, microcontrollers interpret this differently. (ASCII)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00">
                <a:solidFill>
                  <a:schemeClr val="dk1"/>
                </a:solidFill>
              </a:rPr>
              <a:t>To generate a packet, we have two options. One is String, the other is character array.</a:t>
            </a: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00">
                <a:solidFill>
                  <a:schemeClr val="dk1"/>
                </a:solidFill>
              </a:rPr>
              <a:t>Arduino will NOT serially output a String. It will however accept char array.</a:t>
            </a: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00">
                <a:solidFill>
                  <a:schemeClr val="dk1"/>
                </a:solidFill>
              </a:rPr>
              <a:t>This discovery took us 15 days.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To generate a packet, you will have to convert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4400">
                <a:solidFill>
                  <a:schemeClr val="dk1"/>
                </a:solidFill>
              </a:rPr>
            </a:br>
            <a:r>
              <a:rPr lang="en" sz="4400">
                <a:solidFill>
                  <a:schemeClr val="dk1"/>
                </a:solidFill>
              </a:rPr>
              <a:t>1.	int to char using dtostrf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2.	words(alphabets) to char array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3.	Concatenate these two forms to the original packet format.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4.	Serial OUT this entire CHAR array.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82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800" y="1621821"/>
            <a:ext cx="5473025" cy="7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02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Example Packet Generation Code</a:t>
            </a:r>
            <a:endParaRPr b="1" sz="14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12975"/>
            <a:ext cx="8520600" cy="4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Eventually, all our output packets will be char arrays. These same will be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Received as char arrays. To make them readable, we </a:t>
            </a:r>
            <a:r>
              <a:rPr lang="en" sz="1000">
                <a:solidFill>
                  <a:schemeClr val="dk1"/>
                </a:solidFill>
              </a:rPr>
              <a:t>have</a:t>
            </a:r>
            <a:r>
              <a:rPr lang="en" sz="1000">
                <a:solidFill>
                  <a:schemeClr val="dk1"/>
                </a:solidFill>
              </a:rPr>
              <a:t> to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Convert them back. For this you should know which field is what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This is where you synchronize packet </a:t>
            </a:r>
            <a:r>
              <a:rPr lang="en" sz="1000">
                <a:solidFill>
                  <a:schemeClr val="dk1"/>
                </a:solidFill>
              </a:rPr>
              <a:t>length</a:t>
            </a:r>
            <a:r>
              <a:rPr lang="en" sz="1000">
                <a:solidFill>
                  <a:schemeClr val="dk1"/>
                </a:solidFill>
              </a:rPr>
              <a:t> from TX to RX.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To make the received packet readable to onboard microcontroller, parse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Entire packet, extract fields, convert them back to original format.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Hence, entire packet process is similar to encryption-decryption.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046" y="712975"/>
            <a:ext cx="3280249" cy="34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825" y="4412605"/>
            <a:ext cx="7057475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8475" y="2607100"/>
            <a:ext cx="31623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70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Wiring </a:t>
            </a:r>
            <a:r>
              <a:rPr b="1" lang="en" sz="1400"/>
              <a:t>Diagrams</a:t>
            </a:r>
            <a:endParaRPr b="1" sz="14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004" y="780825"/>
            <a:ext cx="3528288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780825"/>
            <a:ext cx="3329122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5225" y="3372024"/>
            <a:ext cx="3653550" cy="16322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Future pending work</a:t>
            </a:r>
            <a:endParaRPr b="1" sz="14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6981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Packet generation has been completed. Packet reception is like 30% done.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Checking whether the packet reception SOP till now works, or we can find a more computationally efficient way of iterating through the packet.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Converting the packet back  to original field states.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Using one microcontroller sent packet to control functions using the second microcontroller.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Serially outputting </a:t>
            </a:r>
            <a:r>
              <a:rPr lang="en" sz="1200">
                <a:solidFill>
                  <a:schemeClr val="dk1"/>
                </a:solidFill>
              </a:rPr>
              <a:t>received</a:t>
            </a:r>
            <a:r>
              <a:rPr lang="en" sz="1200">
                <a:solidFill>
                  <a:schemeClr val="dk1"/>
                </a:solidFill>
              </a:rPr>
              <a:t> packet to the GUI and displaying every field’s value. Also, proper generation of a csv file.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This is the only remaining section of Telemetry. Hence, it will be our 1st priority.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