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92" r:id="rId5"/>
    <p:sldId id="265" r:id="rId6"/>
    <p:sldId id="270" r:id="rId7"/>
    <p:sldId id="271" r:id="rId8"/>
    <p:sldId id="272" r:id="rId9"/>
    <p:sldId id="276" r:id="rId10"/>
    <p:sldId id="275" r:id="rId11"/>
    <p:sldId id="274" r:id="rId12"/>
    <p:sldId id="273" r:id="rId13"/>
    <p:sldId id="266" r:id="rId14"/>
    <p:sldId id="267" r:id="rId15"/>
    <p:sldId id="268" r:id="rId16"/>
    <p:sldId id="269" r:id="rId17"/>
    <p:sldId id="277" r:id="rId18"/>
    <p:sldId id="278" r:id="rId19"/>
    <p:sldId id="279" r:id="rId20"/>
    <p:sldId id="280" r:id="rId21"/>
    <p:sldId id="281" r:id="rId22"/>
    <p:sldId id="282" r:id="rId23"/>
    <p:sldId id="283" r:id="rId24"/>
    <p:sldId id="284" r:id="rId25"/>
    <p:sldId id="285" r:id="rId26"/>
    <p:sldId id="286" r:id="rId27"/>
    <p:sldId id="289" r:id="rId28"/>
    <p:sldId id="29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2DEB9-4619-4A10-AC57-73F05CE73EA7}"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US"/>
        </a:p>
      </dgm:t>
    </dgm:pt>
    <dgm:pt modelId="{29B95F1C-9E3E-4CAA-B323-5AB9716DA994}">
      <dgm:prSet phldrT="[Text]" custT="1"/>
      <dgm:spPr/>
      <dgm:t>
        <a:bodyPr/>
        <a:lstStyle/>
        <a:p>
          <a:r>
            <a:rPr lang="en-US" sz="700">
              <a:latin typeface="Bookman Old Style" panose="02050604050505020204" pitchFamily="18" charset="0"/>
            </a:rPr>
            <a:t>STUDENT LOGIN</a:t>
          </a:r>
        </a:p>
      </dgm:t>
    </dgm:pt>
    <dgm:pt modelId="{CBA84137-8483-4260-8C7A-D8A46813A063}" type="parTrans" cxnId="{099D5461-A69B-4EA7-B887-05035331D275}">
      <dgm:prSet/>
      <dgm:spPr/>
      <dgm:t>
        <a:bodyPr/>
        <a:lstStyle/>
        <a:p>
          <a:endParaRPr lang="en-US"/>
        </a:p>
      </dgm:t>
    </dgm:pt>
    <dgm:pt modelId="{F0CEEA88-2970-4C50-9927-62421862D37C}" type="sibTrans" cxnId="{099D5461-A69B-4EA7-B887-05035331D275}">
      <dgm:prSet/>
      <dgm:spPr/>
      <dgm:t>
        <a:bodyPr/>
        <a:lstStyle/>
        <a:p>
          <a:endParaRPr lang="en-US"/>
        </a:p>
      </dgm:t>
    </dgm:pt>
    <dgm:pt modelId="{F2825E9E-8E54-40FF-9B6E-4EE6D6124208}">
      <dgm:prSet phldrT="[Text]" custT="1"/>
      <dgm:spPr/>
      <dgm:t>
        <a:bodyPr/>
        <a:lstStyle/>
        <a:p>
          <a:r>
            <a:rPr lang="en-US" sz="700">
              <a:latin typeface="Bookman Old Style" panose="02050604050505020204" pitchFamily="18" charset="0"/>
            </a:rPr>
            <a:t>STUDENT INFORMATION</a:t>
          </a:r>
        </a:p>
      </dgm:t>
    </dgm:pt>
    <dgm:pt modelId="{E8C871BC-F2F8-41E5-A72F-F057F2E16A2B}" type="parTrans" cxnId="{DF175763-E4F6-4160-9600-4019B83541C4}">
      <dgm:prSet/>
      <dgm:spPr/>
      <dgm:t>
        <a:bodyPr/>
        <a:lstStyle/>
        <a:p>
          <a:endParaRPr lang="en-US"/>
        </a:p>
      </dgm:t>
    </dgm:pt>
    <dgm:pt modelId="{8B87735C-EB14-4311-86C4-95CFE9F489F2}" type="sibTrans" cxnId="{DF175763-E4F6-4160-9600-4019B83541C4}">
      <dgm:prSet/>
      <dgm:spPr/>
      <dgm:t>
        <a:bodyPr/>
        <a:lstStyle/>
        <a:p>
          <a:endParaRPr lang="en-US"/>
        </a:p>
      </dgm:t>
    </dgm:pt>
    <dgm:pt modelId="{91342525-1E78-47ED-BABC-6B6D44E338F0}">
      <dgm:prSet phldrT="[Text]" custT="1"/>
      <dgm:spPr/>
      <dgm:t>
        <a:bodyPr/>
        <a:lstStyle/>
        <a:p>
          <a:r>
            <a:rPr lang="en-US" sz="700">
              <a:latin typeface="Bookman Old Style" panose="02050604050505020204" pitchFamily="18" charset="0"/>
            </a:rPr>
            <a:t>CLASSWISE RECORD AND INFORMATION</a:t>
          </a:r>
        </a:p>
      </dgm:t>
    </dgm:pt>
    <dgm:pt modelId="{67CB5D29-7A42-40C9-9B12-3257B501E79F}" type="parTrans" cxnId="{8F1A3294-B136-446B-8AB8-2C02C2AAFBF0}">
      <dgm:prSet/>
      <dgm:spPr/>
      <dgm:t>
        <a:bodyPr/>
        <a:lstStyle/>
        <a:p>
          <a:endParaRPr lang="en-US"/>
        </a:p>
      </dgm:t>
    </dgm:pt>
    <dgm:pt modelId="{48C6A7AE-E69A-44FC-A7A1-3E3876F54035}" type="sibTrans" cxnId="{8F1A3294-B136-446B-8AB8-2C02C2AAFBF0}">
      <dgm:prSet/>
      <dgm:spPr/>
      <dgm:t>
        <a:bodyPr/>
        <a:lstStyle/>
        <a:p>
          <a:endParaRPr lang="en-US"/>
        </a:p>
      </dgm:t>
    </dgm:pt>
    <dgm:pt modelId="{8DBB95BB-C2B3-4D3C-8B33-8202A766106A}">
      <dgm:prSet phldrT="[Text]" custT="1"/>
      <dgm:spPr/>
      <dgm:t>
        <a:bodyPr/>
        <a:lstStyle/>
        <a:p>
          <a:r>
            <a:rPr lang="en-US" sz="700">
              <a:latin typeface="Bookman Old Style" panose="02050604050505020204" pitchFamily="18" charset="0"/>
            </a:rPr>
            <a:t>TIME TABLE</a:t>
          </a:r>
        </a:p>
      </dgm:t>
    </dgm:pt>
    <dgm:pt modelId="{24FD6B76-2658-46B4-A9BD-793321EEA35B}" type="parTrans" cxnId="{6C176ACB-1B46-4392-96CD-8904198DEA07}">
      <dgm:prSet/>
      <dgm:spPr/>
      <dgm:t>
        <a:bodyPr/>
        <a:lstStyle/>
        <a:p>
          <a:endParaRPr lang="en-US"/>
        </a:p>
      </dgm:t>
    </dgm:pt>
    <dgm:pt modelId="{0E39FE2C-97AD-4E04-89C6-D971AA8AAD75}" type="sibTrans" cxnId="{6C176ACB-1B46-4392-96CD-8904198DEA07}">
      <dgm:prSet/>
      <dgm:spPr/>
      <dgm:t>
        <a:bodyPr/>
        <a:lstStyle/>
        <a:p>
          <a:endParaRPr lang="en-US"/>
        </a:p>
      </dgm:t>
    </dgm:pt>
    <dgm:pt modelId="{9184CE5F-28C8-49B8-AC2A-FDD81B8A40AF}">
      <dgm:prSet phldrT="[Text]" custT="1"/>
      <dgm:spPr/>
      <dgm:t>
        <a:bodyPr/>
        <a:lstStyle/>
        <a:p>
          <a:r>
            <a:rPr lang="en-US" sz="700">
              <a:latin typeface="Bookman Old Style" panose="02050604050505020204" pitchFamily="18" charset="0"/>
            </a:rPr>
            <a:t>UPCOMING SCHOOL EVENT AND FEST AND COMPETITION</a:t>
          </a:r>
        </a:p>
      </dgm:t>
    </dgm:pt>
    <dgm:pt modelId="{E973C0C2-242D-467C-9F9C-07B385EA0E3B}" type="parTrans" cxnId="{D27319BE-7A9F-49F0-AEF4-8EDCB3C885B3}">
      <dgm:prSet/>
      <dgm:spPr/>
      <dgm:t>
        <a:bodyPr/>
        <a:lstStyle/>
        <a:p>
          <a:endParaRPr lang="en-US"/>
        </a:p>
      </dgm:t>
    </dgm:pt>
    <dgm:pt modelId="{551C65BE-417A-40FE-A4B9-70CB4978EF6B}" type="sibTrans" cxnId="{D27319BE-7A9F-49F0-AEF4-8EDCB3C885B3}">
      <dgm:prSet/>
      <dgm:spPr/>
      <dgm:t>
        <a:bodyPr/>
        <a:lstStyle/>
        <a:p>
          <a:endParaRPr lang="en-US"/>
        </a:p>
      </dgm:t>
    </dgm:pt>
    <dgm:pt modelId="{46134923-5293-4CE7-B495-598316A08AD3}">
      <dgm:prSet phldrT="[Text]" custT="1"/>
      <dgm:spPr/>
      <dgm:t>
        <a:bodyPr/>
        <a:lstStyle/>
        <a:p>
          <a:r>
            <a:rPr lang="en-US" sz="700">
              <a:latin typeface="Bookman Old Style" panose="02050604050505020204" pitchFamily="18" charset="0"/>
            </a:rPr>
            <a:t>BOOKS REFFERED BY INSTITUTION</a:t>
          </a:r>
        </a:p>
      </dgm:t>
    </dgm:pt>
    <dgm:pt modelId="{F552BA39-B8FC-4574-840B-9157C283BB05}" type="parTrans" cxnId="{9A59162E-BAFD-4BD2-9E40-411DC0477664}">
      <dgm:prSet/>
      <dgm:spPr/>
      <dgm:t>
        <a:bodyPr/>
        <a:lstStyle/>
        <a:p>
          <a:endParaRPr lang="en-US"/>
        </a:p>
      </dgm:t>
    </dgm:pt>
    <dgm:pt modelId="{9157FD60-184D-4A34-B686-5183A5A56387}" type="sibTrans" cxnId="{9A59162E-BAFD-4BD2-9E40-411DC0477664}">
      <dgm:prSet/>
      <dgm:spPr/>
      <dgm:t>
        <a:bodyPr/>
        <a:lstStyle/>
        <a:p>
          <a:endParaRPr lang="en-US"/>
        </a:p>
      </dgm:t>
    </dgm:pt>
    <dgm:pt modelId="{34B8AC8E-1634-4EB5-8CA2-0AA32941DC48}">
      <dgm:prSet phldrT="[Text]" custT="1"/>
      <dgm:spPr/>
      <dgm:t>
        <a:bodyPr/>
        <a:lstStyle/>
        <a:p>
          <a:r>
            <a:rPr lang="en-US" sz="700">
              <a:latin typeface="Bookman Old Style" panose="02050604050505020204" pitchFamily="18" charset="0"/>
            </a:rPr>
            <a:t>EXAM INFORMATION</a:t>
          </a:r>
        </a:p>
      </dgm:t>
    </dgm:pt>
    <dgm:pt modelId="{C0818BC0-D2D4-4415-8346-88B0CC9C4F08}" type="parTrans" cxnId="{E25DC3F1-96B9-4A4A-863E-543AD2B1C525}">
      <dgm:prSet/>
      <dgm:spPr/>
      <dgm:t>
        <a:bodyPr/>
        <a:lstStyle/>
        <a:p>
          <a:endParaRPr lang="en-US"/>
        </a:p>
      </dgm:t>
    </dgm:pt>
    <dgm:pt modelId="{E76E70AD-CAFA-4CBA-81AE-EFCC2F46127D}" type="sibTrans" cxnId="{E25DC3F1-96B9-4A4A-863E-543AD2B1C525}">
      <dgm:prSet/>
      <dgm:spPr/>
      <dgm:t>
        <a:bodyPr/>
        <a:lstStyle/>
        <a:p>
          <a:endParaRPr lang="en-US"/>
        </a:p>
      </dgm:t>
    </dgm:pt>
    <dgm:pt modelId="{86312AA1-E0C7-4E29-92AF-427902D619B9}">
      <dgm:prSet phldrT="[Text]" custT="1"/>
      <dgm:spPr/>
      <dgm:t>
        <a:bodyPr/>
        <a:lstStyle/>
        <a:p>
          <a:r>
            <a:rPr lang="en-US" sz="700">
              <a:latin typeface="Bookman Old Style" panose="02050604050505020204" pitchFamily="18" charset="0"/>
            </a:rPr>
            <a:t>CLASSWISE FEEDBACK FORM</a:t>
          </a:r>
        </a:p>
      </dgm:t>
    </dgm:pt>
    <dgm:pt modelId="{03D48DD6-AB49-454D-9FE3-9C75180E5754}" type="parTrans" cxnId="{335193B7-B686-4BE0-A6B7-9618F64143FD}">
      <dgm:prSet/>
      <dgm:spPr/>
      <dgm:t>
        <a:bodyPr/>
        <a:lstStyle/>
        <a:p>
          <a:endParaRPr lang="en-US"/>
        </a:p>
      </dgm:t>
    </dgm:pt>
    <dgm:pt modelId="{059A907E-74CA-4B94-AD08-819B4E2C9356}" type="sibTrans" cxnId="{335193B7-B686-4BE0-A6B7-9618F64143FD}">
      <dgm:prSet/>
      <dgm:spPr/>
      <dgm:t>
        <a:bodyPr/>
        <a:lstStyle/>
        <a:p>
          <a:endParaRPr lang="en-US"/>
        </a:p>
      </dgm:t>
    </dgm:pt>
    <dgm:pt modelId="{B91DAECA-BA17-43DE-8E1A-B0F418F9B60E}">
      <dgm:prSet phldrT="[Text]" custT="1"/>
      <dgm:spPr/>
      <dgm:t>
        <a:bodyPr/>
        <a:lstStyle/>
        <a:p>
          <a:r>
            <a:rPr lang="en-US" sz="700">
              <a:latin typeface="Bookman Old Style" panose="02050604050505020204" pitchFamily="18" charset="0"/>
            </a:rPr>
            <a:t>ASSIGNMENT AND SUBMISSION RECORD</a:t>
          </a:r>
        </a:p>
      </dgm:t>
    </dgm:pt>
    <dgm:pt modelId="{611049F6-EAC2-404A-961B-E29D61A7CAC9}" type="parTrans" cxnId="{15F7F5C0-FC45-4B69-903D-C52EB154939B}">
      <dgm:prSet/>
      <dgm:spPr/>
      <dgm:t>
        <a:bodyPr/>
        <a:lstStyle/>
        <a:p>
          <a:endParaRPr lang="en-US"/>
        </a:p>
      </dgm:t>
    </dgm:pt>
    <dgm:pt modelId="{D30A4E8F-77FE-4D45-91F0-663DEB8B371D}" type="sibTrans" cxnId="{15F7F5C0-FC45-4B69-903D-C52EB154939B}">
      <dgm:prSet/>
      <dgm:spPr/>
      <dgm:t>
        <a:bodyPr/>
        <a:lstStyle/>
        <a:p>
          <a:endParaRPr lang="en-US"/>
        </a:p>
      </dgm:t>
    </dgm:pt>
    <dgm:pt modelId="{F2B1E9AE-2A89-4FBF-9CB6-E48974D02E16}">
      <dgm:prSet phldrT="[Text]" custT="1"/>
      <dgm:spPr/>
      <dgm:t>
        <a:bodyPr/>
        <a:lstStyle/>
        <a:p>
          <a:r>
            <a:rPr lang="en-US" sz="700">
              <a:latin typeface="Bookman Old Style" panose="02050604050505020204" pitchFamily="18" charset="0"/>
            </a:rPr>
            <a:t>CLASSWORK</a:t>
          </a:r>
        </a:p>
      </dgm:t>
    </dgm:pt>
    <dgm:pt modelId="{C6C24DA5-536E-48E9-8522-415C5BB23D02}" type="parTrans" cxnId="{67F05489-73A4-49D7-92E7-DA979AB408A2}">
      <dgm:prSet/>
      <dgm:spPr/>
      <dgm:t>
        <a:bodyPr/>
        <a:lstStyle/>
        <a:p>
          <a:endParaRPr lang="en-US"/>
        </a:p>
      </dgm:t>
    </dgm:pt>
    <dgm:pt modelId="{58B30C45-4A35-4EF7-B3D7-137A89297D7E}" type="sibTrans" cxnId="{67F05489-73A4-49D7-92E7-DA979AB408A2}">
      <dgm:prSet/>
      <dgm:spPr/>
      <dgm:t>
        <a:bodyPr/>
        <a:lstStyle/>
        <a:p>
          <a:endParaRPr lang="en-US"/>
        </a:p>
      </dgm:t>
    </dgm:pt>
    <dgm:pt modelId="{78DCB077-C230-4FA1-976F-3902874F94A5}">
      <dgm:prSet phldrT="[Text]" custT="1"/>
      <dgm:spPr/>
      <dgm:t>
        <a:bodyPr/>
        <a:lstStyle/>
        <a:p>
          <a:r>
            <a:rPr lang="en-US" sz="700">
              <a:latin typeface="Bookman Old Style" panose="02050604050505020204" pitchFamily="18" charset="0"/>
            </a:rPr>
            <a:t>TEST SCHEDULE</a:t>
          </a:r>
        </a:p>
      </dgm:t>
    </dgm:pt>
    <dgm:pt modelId="{B054CF5C-D1D2-49FC-AB3C-720514D2ADF1}" type="parTrans" cxnId="{AB1CB35E-F60E-4D28-9D2E-0A78D48C73E6}">
      <dgm:prSet/>
      <dgm:spPr/>
      <dgm:t>
        <a:bodyPr/>
        <a:lstStyle/>
        <a:p>
          <a:endParaRPr lang="en-US"/>
        </a:p>
      </dgm:t>
    </dgm:pt>
    <dgm:pt modelId="{C37184C0-1BA3-457B-BF49-8CB84C19672A}" type="sibTrans" cxnId="{AB1CB35E-F60E-4D28-9D2E-0A78D48C73E6}">
      <dgm:prSet/>
      <dgm:spPr/>
      <dgm:t>
        <a:bodyPr/>
        <a:lstStyle/>
        <a:p>
          <a:endParaRPr lang="en-US"/>
        </a:p>
      </dgm:t>
    </dgm:pt>
    <dgm:pt modelId="{918DE73F-018E-4EE5-BBC2-004C40E7CA52}">
      <dgm:prSet phldrT="[Text]" custT="1"/>
      <dgm:spPr/>
      <dgm:t>
        <a:bodyPr/>
        <a:lstStyle/>
        <a:p>
          <a:r>
            <a:rPr lang="en-US" sz="700">
              <a:latin typeface="Bookman Old Style" panose="02050604050505020204" pitchFamily="18" charset="0"/>
            </a:rPr>
            <a:t>PARENT NOTICE</a:t>
          </a:r>
        </a:p>
      </dgm:t>
    </dgm:pt>
    <dgm:pt modelId="{8258C4AF-4C87-4014-A58F-5F380AEE99B6}" type="parTrans" cxnId="{3076208D-1EDF-447C-AD89-C00C2162E9A5}">
      <dgm:prSet/>
      <dgm:spPr/>
      <dgm:t>
        <a:bodyPr/>
        <a:lstStyle/>
        <a:p>
          <a:endParaRPr lang="en-US"/>
        </a:p>
      </dgm:t>
    </dgm:pt>
    <dgm:pt modelId="{FF29E3A1-C461-43A8-BF7C-A83E29DBD71E}" type="sibTrans" cxnId="{3076208D-1EDF-447C-AD89-C00C2162E9A5}">
      <dgm:prSet/>
      <dgm:spPr/>
      <dgm:t>
        <a:bodyPr/>
        <a:lstStyle/>
        <a:p>
          <a:endParaRPr lang="en-US"/>
        </a:p>
      </dgm:t>
    </dgm:pt>
    <dgm:pt modelId="{8027AEF5-DBAC-4C31-8E66-7A25406B5DB7}">
      <dgm:prSet phldrT="[Text]" custT="1"/>
      <dgm:spPr/>
      <dgm:t>
        <a:bodyPr/>
        <a:lstStyle/>
        <a:p>
          <a:r>
            <a:rPr lang="en-US" sz="700">
              <a:latin typeface="Bookman Old Style" panose="02050604050505020204" pitchFamily="18" charset="0"/>
            </a:rPr>
            <a:t>CLASSWISE DATESHEET</a:t>
          </a:r>
        </a:p>
      </dgm:t>
    </dgm:pt>
    <dgm:pt modelId="{1881549A-6F82-49D7-BE8B-5BEF05C43B65}" type="parTrans" cxnId="{8C3F77E5-0137-49B4-BBAA-0BE62C23C3F9}">
      <dgm:prSet/>
      <dgm:spPr/>
      <dgm:t>
        <a:bodyPr/>
        <a:lstStyle/>
        <a:p>
          <a:endParaRPr lang="en-US"/>
        </a:p>
      </dgm:t>
    </dgm:pt>
    <dgm:pt modelId="{90109E86-9946-4F90-9C80-FDC39CAE562E}" type="sibTrans" cxnId="{8C3F77E5-0137-49B4-BBAA-0BE62C23C3F9}">
      <dgm:prSet/>
      <dgm:spPr/>
      <dgm:t>
        <a:bodyPr/>
        <a:lstStyle/>
        <a:p>
          <a:endParaRPr lang="en-US"/>
        </a:p>
      </dgm:t>
    </dgm:pt>
    <dgm:pt modelId="{0E550E7E-8B77-4480-BE77-D709A1BAB95D}">
      <dgm:prSet phldrT="[Text]" custT="1"/>
      <dgm:spPr/>
      <dgm:t>
        <a:bodyPr/>
        <a:lstStyle/>
        <a:p>
          <a:r>
            <a:rPr lang="en-US" sz="700">
              <a:latin typeface="Bookman Old Style" panose="02050604050505020204" pitchFamily="18" charset="0"/>
            </a:rPr>
            <a:t>SCORECARD</a:t>
          </a:r>
        </a:p>
      </dgm:t>
    </dgm:pt>
    <dgm:pt modelId="{A05CAA6C-F3E2-4385-9A95-F2AA55EADB3B}" type="parTrans" cxnId="{C562B5DA-6616-4F25-B032-F979F04B5BAA}">
      <dgm:prSet/>
      <dgm:spPr/>
      <dgm:t>
        <a:bodyPr/>
        <a:lstStyle/>
        <a:p>
          <a:endParaRPr lang="en-US"/>
        </a:p>
      </dgm:t>
    </dgm:pt>
    <dgm:pt modelId="{2512EB04-E729-40DE-B24E-D73B775E5469}" type="sibTrans" cxnId="{C562B5DA-6616-4F25-B032-F979F04B5BAA}">
      <dgm:prSet/>
      <dgm:spPr/>
      <dgm:t>
        <a:bodyPr/>
        <a:lstStyle/>
        <a:p>
          <a:endParaRPr lang="en-US"/>
        </a:p>
      </dgm:t>
    </dgm:pt>
    <dgm:pt modelId="{A9E3329D-CA7F-40A3-82DF-817B841F21D1}">
      <dgm:prSet phldrT="[Text]" custT="1"/>
      <dgm:spPr/>
      <dgm:t>
        <a:bodyPr/>
        <a:lstStyle/>
        <a:p>
          <a:r>
            <a:rPr lang="en-US" sz="700">
              <a:latin typeface="Bookman Old Style" panose="02050604050505020204" pitchFamily="18" charset="0"/>
            </a:rPr>
            <a:t>SCHOOL MANAGEMENT</a:t>
          </a:r>
        </a:p>
      </dgm:t>
    </dgm:pt>
    <dgm:pt modelId="{3022B558-58F5-411F-83A2-3DFB10EC2CC0}" type="parTrans" cxnId="{50E84D36-0EA5-4A2E-BE34-6F6E747FC092}">
      <dgm:prSet/>
      <dgm:spPr/>
      <dgm:t>
        <a:bodyPr/>
        <a:lstStyle/>
        <a:p>
          <a:endParaRPr lang="en-US"/>
        </a:p>
      </dgm:t>
    </dgm:pt>
    <dgm:pt modelId="{5EF55281-6944-4F13-BD23-CB59BDAEC9EB}" type="sibTrans" cxnId="{50E84D36-0EA5-4A2E-BE34-6F6E747FC092}">
      <dgm:prSet/>
      <dgm:spPr/>
      <dgm:t>
        <a:bodyPr/>
        <a:lstStyle/>
        <a:p>
          <a:endParaRPr lang="en-US"/>
        </a:p>
      </dgm:t>
    </dgm:pt>
    <dgm:pt modelId="{981684AE-1A09-4554-A46B-F4F182D84475}">
      <dgm:prSet phldrT="[Text]" custT="1"/>
      <dgm:spPr/>
      <dgm:t>
        <a:bodyPr/>
        <a:lstStyle/>
        <a:p>
          <a:r>
            <a:rPr lang="en-US" sz="700">
              <a:latin typeface="Bookman Old Style" panose="02050604050505020204" pitchFamily="18" charset="0"/>
            </a:rPr>
            <a:t>TEACHER LOGIN</a:t>
          </a:r>
        </a:p>
      </dgm:t>
    </dgm:pt>
    <dgm:pt modelId="{BE5D39DC-19C3-4D7A-9899-5579DF4299EC}" type="parTrans" cxnId="{304643BC-806E-4A61-9219-4DEA790B02F2}">
      <dgm:prSet/>
      <dgm:spPr/>
      <dgm:t>
        <a:bodyPr/>
        <a:lstStyle/>
        <a:p>
          <a:endParaRPr lang="en-US"/>
        </a:p>
      </dgm:t>
    </dgm:pt>
    <dgm:pt modelId="{F3B81D39-4BC9-4B52-A9D4-E47D94705917}" type="sibTrans" cxnId="{304643BC-806E-4A61-9219-4DEA790B02F2}">
      <dgm:prSet/>
      <dgm:spPr/>
      <dgm:t>
        <a:bodyPr/>
        <a:lstStyle/>
        <a:p>
          <a:endParaRPr lang="en-US"/>
        </a:p>
      </dgm:t>
    </dgm:pt>
    <dgm:pt modelId="{BEDE11DB-3E42-48A8-BD7C-57132B44E50C}">
      <dgm:prSet phldrT="[Text]" custT="1"/>
      <dgm:spPr/>
      <dgm:t>
        <a:bodyPr/>
        <a:lstStyle/>
        <a:p>
          <a:r>
            <a:rPr lang="en-US" sz="700">
              <a:latin typeface="Bookman Old Style" panose="02050604050505020204" pitchFamily="18" charset="0"/>
            </a:rPr>
            <a:t>EXAM DEPT. LOGIN</a:t>
          </a:r>
        </a:p>
      </dgm:t>
    </dgm:pt>
    <dgm:pt modelId="{C3660F9B-EC83-44C5-B856-8B01300793C6}" type="parTrans" cxnId="{F8A85C0F-B976-433D-B2B3-BFF52B057603}">
      <dgm:prSet/>
      <dgm:spPr/>
      <dgm:t>
        <a:bodyPr/>
        <a:lstStyle/>
        <a:p>
          <a:endParaRPr lang="en-US"/>
        </a:p>
      </dgm:t>
    </dgm:pt>
    <dgm:pt modelId="{0E3BEAEB-9EE4-4815-ACDB-4B3F68B84E75}" type="sibTrans" cxnId="{F8A85C0F-B976-433D-B2B3-BFF52B057603}">
      <dgm:prSet/>
      <dgm:spPr/>
      <dgm:t>
        <a:bodyPr/>
        <a:lstStyle/>
        <a:p>
          <a:endParaRPr lang="en-US"/>
        </a:p>
      </dgm:t>
    </dgm:pt>
    <dgm:pt modelId="{078BB203-9D41-464D-97C7-5F34AB6DE2ED}">
      <dgm:prSet phldrT="[Text]" custT="1"/>
      <dgm:spPr/>
      <dgm:t>
        <a:bodyPr/>
        <a:lstStyle/>
        <a:p>
          <a:r>
            <a:rPr lang="en-US" sz="700">
              <a:latin typeface="Bookman Old Style" panose="02050604050505020204" pitchFamily="18" charset="0"/>
            </a:rPr>
            <a:t>WEBSITE MANAGEMENT DEPT. LOGIN</a:t>
          </a:r>
        </a:p>
      </dgm:t>
    </dgm:pt>
    <dgm:pt modelId="{8BECD817-BD03-4768-B954-B1F6ABF6B700}" type="parTrans" cxnId="{9D7B1666-1606-45B5-9109-8AA9F051DC31}">
      <dgm:prSet/>
      <dgm:spPr/>
      <dgm:t>
        <a:bodyPr/>
        <a:lstStyle/>
        <a:p>
          <a:endParaRPr lang="en-US"/>
        </a:p>
      </dgm:t>
    </dgm:pt>
    <dgm:pt modelId="{D72B43AC-E4E5-41FD-9CEA-5DE42A99C47E}" type="sibTrans" cxnId="{9D7B1666-1606-45B5-9109-8AA9F051DC31}">
      <dgm:prSet/>
      <dgm:spPr/>
      <dgm:t>
        <a:bodyPr/>
        <a:lstStyle/>
        <a:p>
          <a:endParaRPr lang="en-US"/>
        </a:p>
      </dgm:t>
    </dgm:pt>
    <dgm:pt modelId="{A4C783E1-3979-480F-8E54-221B7B6DCF66}">
      <dgm:prSet phldrT="[Text]" custT="1"/>
      <dgm:spPr/>
      <dgm:t>
        <a:bodyPr/>
        <a:lstStyle/>
        <a:p>
          <a:r>
            <a:rPr lang="en-US" sz="700">
              <a:latin typeface="Bookman Old Style" panose="02050604050505020204" pitchFamily="18" charset="0"/>
            </a:rPr>
            <a:t>LOGIN</a:t>
          </a:r>
        </a:p>
      </dgm:t>
    </dgm:pt>
    <dgm:pt modelId="{8FA6E468-F313-42D1-8B21-6E16175564AF}" type="parTrans" cxnId="{1ABFF37E-5724-452B-A2EE-EFE2675B74A8}">
      <dgm:prSet/>
      <dgm:spPr/>
      <dgm:t>
        <a:bodyPr/>
        <a:lstStyle/>
        <a:p>
          <a:endParaRPr lang="en-US"/>
        </a:p>
      </dgm:t>
    </dgm:pt>
    <dgm:pt modelId="{B8268044-2743-47A9-80E9-16D97C625659}" type="sibTrans" cxnId="{1ABFF37E-5724-452B-A2EE-EFE2675B74A8}">
      <dgm:prSet/>
      <dgm:spPr/>
      <dgm:t>
        <a:bodyPr/>
        <a:lstStyle/>
        <a:p>
          <a:endParaRPr lang="en-US"/>
        </a:p>
      </dgm:t>
    </dgm:pt>
    <dgm:pt modelId="{62C1B7DE-A103-4CFF-9DD6-BB67B2F3BA75}">
      <dgm:prSet phldrT="[Text]" custT="1"/>
      <dgm:spPr/>
      <dgm:t>
        <a:bodyPr/>
        <a:lstStyle/>
        <a:p>
          <a:r>
            <a:rPr lang="en-US" sz="700">
              <a:latin typeface="Bookman Old Style" panose="02050604050505020204" pitchFamily="18" charset="0"/>
            </a:rPr>
            <a:t>CLASSWISE RECORD AND INFORMATION</a:t>
          </a:r>
        </a:p>
      </dgm:t>
    </dgm:pt>
    <dgm:pt modelId="{C3A88A18-1DBA-4994-85F6-183F05B71BF8}" type="parTrans" cxnId="{51521FDE-00F1-4039-A88E-4BDB96B1B683}">
      <dgm:prSet/>
      <dgm:spPr/>
      <dgm:t>
        <a:bodyPr/>
        <a:lstStyle/>
        <a:p>
          <a:endParaRPr lang="en-US"/>
        </a:p>
      </dgm:t>
    </dgm:pt>
    <dgm:pt modelId="{C5400A76-C5C9-4AE9-9559-4DD011CF2E8D}" type="sibTrans" cxnId="{51521FDE-00F1-4039-A88E-4BDB96B1B683}">
      <dgm:prSet/>
      <dgm:spPr/>
      <dgm:t>
        <a:bodyPr/>
        <a:lstStyle/>
        <a:p>
          <a:endParaRPr lang="en-US"/>
        </a:p>
      </dgm:t>
    </dgm:pt>
    <dgm:pt modelId="{7F42B60B-86D1-4A9B-8B91-5D69704B49F0}">
      <dgm:prSet phldrT="[Text]" custT="1"/>
      <dgm:spPr/>
      <dgm:t>
        <a:bodyPr/>
        <a:lstStyle/>
        <a:p>
          <a:r>
            <a:rPr lang="en-US" sz="700">
              <a:latin typeface="Bookman Old Style" panose="02050604050505020204" pitchFamily="18" charset="0"/>
            </a:rPr>
            <a:t>ASSIGNMENT AND SUBMISSION RECORD</a:t>
          </a:r>
        </a:p>
      </dgm:t>
    </dgm:pt>
    <dgm:pt modelId="{205CC796-AEC8-4CC6-95CB-EE0BD4A8006F}" type="parTrans" cxnId="{3BC72E46-2ACB-4768-B052-7F8D12FEEC1F}">
      <dgm:prSet/>
      <dgm:spPr/>
      <dgm:t>
        <a:bodyPr/>
        <a:lstStyle/>
        <a:p>
          <a:endParaRPr lang="en-US"/>
        </a:p>
      </dgm:t>
    </dgm:pt>
    <dgm:pt modelId="{77C69E52-1DD2-4C2C-87F8-B81847ABE49C}" type="sibTrans" cxnId="{3BC72E46-2ACB-4768-B052-7F8D12FEEC1F}">
      <dgm:prSet/>
      <dgm:spPr/>
      <dgm:t>
        <a:bodyPr/>
        <a:lstStyle/>
        <a:p>
          <a:endParaRPr lang="en-US"/>
        </a:p>
      </dgm:t>
    </dgm:pt>
    <dgm:pt modelId="{A0E185C2-0983-4018-ABBB-C5974371C25F}">
      <dgm:prSet phldrT="[Text]" custT="1"/>
      <dgm:spPr/>
      <dgm:t>
        <a:bodyPr/>
        <a:lstStyle/>
        <a:p>
          <a:r>
            <a:rPr lang="en-US" sz="700">
              <a:latin typeface="Bookman Old Style" panose="02050604050505020204" pitchFamily="18" charset="0"/>
            </a:rPr>
            <a:t>CLASSWORK</a:t>
          </a:r>
        </a:p>
      </dgm:t>
    </dgm:pt>
    <dgm:pt modelId="{A5897141-28C4-4F1B-8AA0-243CBBF44511}" type="parTrans" cxnId="{F5884956-3765-483C-B278-F130184E343A}">
      <dgm:prSet/>
      <dgm:spPr/>
      <dgm:t>
        <a:bodyPr/>
        <a:lstStyle/>
        <a:p>
          <a:endParaRPr lang="en-US"/>
        </a:p>
      </dgm:t>
    </dgm:pt>
    <dgm:pt modelId="{D131F8F7-7B23-4C54-B163-22A7687D93CF}" type="sibTrans" cxnId="{F5884956-3765-483C-B278-F130184E343A}">
      <dgm:prSet/>
      <dgm:spPr/>
      <dgm:t>
        <a:bodyPr/>
        <a:lstStyle/>
        <a:p>
          <a:endParaRPr lang="en-US"/>
        </a:p>
      </dgm:t>
    </dgm:pt>
    <dgm:pt modelId="{CCD8F85E-5C02-493D-8719-DAC6CFB9934D}">
      <dgm:prSet phldrT="[Text]" custT="1"/>
      <dgm:spPr/>
      <dgm:t>
        <a:bodyPr/>
        <a:lstStyle/>
        <a:p>
          <a:r>
            <a:rPr lang="en-US" sz="700">
              <a:latin typeface="Bookman Old Style" panose="02050604050505020204" pitchFamily="18" charset="0"/>
            </a:rPr>
            <a:t>TEST SCHEDULE</a:t>
          </a:r>
        </a:p>
      </dgm:t>
    </dgm:pt>
    <dgm:pt modelId="{769A4A86-97DC-4540-8C45-B2CBC0D46ED8}" type="parTrans" cxnId="{C90AC7FA-5F85-4471-A278-DE7953D44BBD}">
      <dgm:prSet/>
      <dgm:spPr/>
      <dgm:t>
        <a:bodyPr/>
        <a:lstStyle/>
        <a:p>
          <a:endParaRPr lang="en-US"/>
        </a:p>
      </dgm:t>
    </dgm:pt>
    <dgm:pt modelId="{4DD74C54-489F-4292-B96B-2ED533DBBE96}" type="sibTrans" cxnId="{C90AC7FA-5F85-4471-A278-DE7953D44BBD}">
      <dgm:prSet/>
      <dgm:spPr/>
      <dgm:t>
        <a:bodyPr/>
        <a:lstStyle/>
        <a:p>
          <a:endParaRPr lang="en-US"/>
        </a:p>
      </dgm:t>
    </dgm:pt>
    <dgm:pt modelId="{E9F416CE-4DD6-416A-AF70-24BECFF7CCD3}">
      <dgm:prSet phldrT="[Text]" custT="1"/>
      <dgm:spPr/>
      <dgm:t>
        <a:bodyPr/>
        <a:lstStyle/>
        <a:p>
          <a:r>
            <a:rPr lang="en-US" sz="700">
              <a:latin typeface="Bookman Old Style" panose="02050604050505020204" pitchFamily="18" charset="0"/>
            </a:rPr>
            <a:t>ATTENDENCE</a:t>
          </a:r>
        </a:p>
      </dgm:t>
    </dgm:pt>
    <dgm:pt modelId="{473A2FC6-2680-4382-B0FC-B14ECFB3DF2C}" type="parTrans" cxnId="{DBEC9809-3D58-4EBB-A81F-D0B3272FDCDE}">
      <dgm:prSet/>
      <dgm:spPr/>
      <dgm:t>
        <a:bodyPr/>
        <a:lstStyle/>
        <a:p>
          <a:endParaRPr lang="en-US"/>
        </a:p>
      </dgm:t>
    </dgm:pt>
    <dgm:pt modelId="{4E9884A1-9E63-420E-A364-3A78FB929D4D}" type="sibTrans" cxnId="{DBEC9809-3D58-4EBB-A81F-D0B3272FDCDE}">
      <dgm:prSet/>
      <dgm:spPr/>
      <dgm:t>
        <a:bodyPr/>
        <a:lstStyle/>
        <a:p>
          <a:endParaRPr lang="en-US"/>
        </a:p>
      </dgm:t>
    </dgm:pt>
    <dgm:pt modelId="{6BD2FB79-5BCC-4CB5-9A29-4A1426083482}">
      <dgm:prSet phldrT="[Text]" custT="1"/>
      <dgm:spPr/>
      <dgm:t>
        <a:bodyPr/>
        <a:lstStyle/>
        <a:p>
          <a:r>
            <a:rPr lang="en-US" sz="700">
              <a:latin typeface="Bookman Old Style" panose="02050604050505020204" pitchFamily="18" charset="0"/>
            </a:rPr>
            <a:t>PREVIOUS YEAR PAPER</a:t>
          </a:r>
        </a:p>
      </dgm:t>
    </dgm:pt>
    <dgm:pt modelId="{C9EDF8E5-2015-46A1-9D29-405311B2827F}" type="parTrans" cxnId="{5C78B61D-C499-4B8A-9CE6-B13B2724E24D}">
      <dgm:prSet/>
      <dgm:spPr/>
      <dgm:t>
        <a:bodyPr/>
        <a:lstStyle/>
        <a:p>
          <a:endParaRPr lang="en-US"/>
        </a:p>
      </dgm:t>
    </dgm:pt>
    <dgm:pt modelId="{DEF33AE5-2966-42CB-89DC-6E441C86FC1A}" type="sibTrans" cxnId="{5C78B61D-C499-4B8A-9CE6-B13B2724E24D}">
      <dgm:prSet/>
      <dgm:spPr/>
      <dgm:t>
        <a:bodyPr/>
        <a:lstStyle/>
        <a:p>
          <a:endParaRPr lang="en-US"/>
        </a:p>
      </dgm:t>
    </dgm:pt>
    <dgm:pt modelId="{4B500DD8-6BCB-4153-9D15-076A922CFE9D}">
      <dgm:prSet phldrT="[Text]" custT="1"/>
      <dgm:spPr/>
      <dgm:t>
        <a:bodyPr/>
        <a:lstStyle/>
        <a:p>
          <a:r>
            <a:rPr lang="en-US" sz="700">
              <a:latin typeface="Bookman Old Style" panose="02050604050505020204" pitchFamily="18" charset="0"/>
            </a:rPr>
            <a:t>RECORDGRAPH</a:t>
          </a:r>
        </a:p>
      </dgm:t>
    </dgm:pt>
    <dgm:pt modelId="{2B159E6D-7C88-4F8F-8A5B-12972BB39F29}" type="parTrans" cxnId="{600C2A86-99DB-4E3F-B436-20E10D861925}">
      <dgm:prSet/>
      <dgm:spPr/>
      <dgm:t>
        <a:bodyPr/>
        <a:lstStyle/>
        <a:p>
          <a:endParaRPr lang="en-US"/>
        </a:p>
      </dgm:t>
    </dgm:pt>
    <dgm:pt modelId="{8CE577BA-D170-4E71-9106-64E61D893C01}" type="sibTrans" cxnId="{600C2A86-99DB-4E3F-B436-20E10D861925}">
      <dgm:prSet/>
      <dgm:spPr/>
      <dgm:t>
        <a:bodyPr/>
        <a:lstStyle/>
        <a:p>
          <a:endParaRPr lang="en-US"/>
        </a:p>
      </dgm:t>
    </dgm:pt>
    <dgm:pt modelId="{149256B9-2C65-4128-8D20-9F8972435D55}">
      <dgm:prSet phldrT="[Text]" custT="1"/>
      <dgm:spPr/>
      <dgm:t>
        <a:bodyPr/>
        <a:lstStyle/>
        <a:p>
          <a:r>
            <a:rPr lang="en-US" sz="700">
              <a:latin typeface="Bookman Old Style" panose="02050604050505020204" pitchFamily="18" charset="0"/>
            </a:rPr>
            <a:t> EXAM INFORMATION</a:t>
          </a:r>
        </a:p>
      </dgm:t>
    </dgm:pt>
    <dgm:pt modelId="{BD77DA61-D902-4228-8196-00EEF8E47434}" type="parTrans" cxnId="{AFAA9436-A5C8-41C0-94C3-4840584A66D1}">
      <dgm:prSet/>
      <dgm:spPr/>
      <dgm:t>
        <a:bodyPr/>
        <a:lstStyle/>
        <a:p>
          <a:endParaRPr lang="en-US"/>
        </a:p>
      </dgm:t>
    </dgm:pt>
    <dgm:pt modelId="{59BC01DF-C08F-4A7A-87D1-6654CA0A6919}" type="sibTrans" cxnId="{AFAA9436-A5C8-41C0-94C3-4840584A66D1}">
      <dgm:prSet/>
      <dgm:spPr/>
      <dgm:t>
        <a:bodyPr/>
        <a:lstStyle/>
        <a:p>
          <a:endParaRPr lang="en-US"/>
        </a:p>
      </dgm:t>
    </dgm:pt>
    <dgm:pt modelId="{314B0D73-0F36-4EED-8BB1-A6796D9E23D2}">
      <dgm:prSet phldrT="[Text]" custT="1"/>
      <dgm:spPr/>
      <dgm:t>
        <a:bodyPr/>
        <a:lstStyle/>
        <a:p>
          <a:r>
            <a:rPr lang="en-US" sz="700">
              <a:latin typeface="Bookman Old Style" panose="02050604050505020204" pitchFamily="18" charset="0"/>
            </a:rPr>
            <a:t>CLASSWISE DATESHEET</a:t>
          </a:r>
        </a:p>
      </dgm:t>
    </dgm:pt>
    <dgm:pt modelId="{72EB1E9C-F63D-467E-91D8-411043CEEAF7}" type="parTrans" cxnId="{DDD5CEAA-ECCE-496A-BE6B-B49DC2379445}">
      <dgm:prSet/>
      <dgm:spPr/>
      <dgm:t>
        <a:bodyPr/>
        <a:lstStyle/>
        <a:p>
          <a:endParaRPr lang="en-US"/>
        </a:p>
      </dgm:t>
    </dgm:pt>
    <dgm:pt modelId="{A4B57062-A584-4463-B56E-334740B8CA03}" type="sibTrans" cxnId="{DDD5CEAA-ECCE-496A-BE6B-B49DC2379445}">
      <dgm:prSet/>
      <dgm:spPr/>
      <dgm:t>
        <a:bodyPr/>
        <a:lstStyle/>
        <a:p>
          <a:endParaRPr lang="en-US"/>
        </a:p>
      </dgm:t>
    </dgm:pt>
    <dgm:pt modelId="{51EA82E2-92E8-4F54-BB0E-ACDF61177FDD}">
      <dgm:prSet phldrT="[Text]" custT="1"/>
      <dgm:spPr/>
      <dgm:t>
        <a:bodyPr/>
        <a:lstStyle/>
        <a:p>
          <a:r>
            <a:rPr lang="en-US" sz="700">
              <a:latin typeface="Bookman Old Style" panose="02050604050505020204" pitchFamily="18" charset="0"/>
            </a:rPr>
            <a:t>SCORECARD</a:t>
          </a:r>
        </a:p>
      </dgm:t>
    </dgm:pt>
    <dgm:pt modelId="{227EF79B-717F-493D-A5A6-3D9C12F16062}" type="parTrans" cxnId="{D4D9C869-ACDA-486F-AA15-4D8885466878}">
      <dgm:prSet/>
      <dgm:spPr/>
      <dgm:t>
        <a:bodyPr/>
        <a:lstStyle/>
        <a:p>
          <a:endParaRPr lang="en-US"/>
        </a:p>
      </dgm:t>
    </dgm:pt>
    <dgm:pt modelId="{71D5A09D-D75F-4C8B-ACCD-E0DC50E929E6}" type="sibTrans" cxnId="{D4D9C869-ACDA-486F-AA15-4D8885466878}">
      <dgm:prSet/>
      <dgm:spPr/>
      <dgm:t>
        <a:bodyPr/>
        <a:lstStyle/>
        <a:p>
          <a:endParaRPr lang="en-US"/>
        </a:p>
      </dgm:t>
    </dgm:pt>
    <dgm:pt modelId="{7B7C6821-5F9F-45BD-8A46-45DA62625B8F}">
      <dgm:prSet phldrT="[Text]" custT="1"/>
      <dgm:spPr/>
      <dgm:t>
        <a:bodyPr/>
        <a:lstStyle/>
        <a:p>
          <a:r>
            <a:rPr lang="en-US" sz="700">
              <a:latin typeface="Bookman Old Style" panose="02050604050505020204" pitchFamily="18" charset="0"/>
            </a:rPr>
            <a:t>RECORDGRAPH</a:t>
          </a:r>
        </a:p>
      </dgm:t>
    </dgm:pt>
    <dgm:pt modelId="{F35F6845-F1FA-4315-A008-92A71F928EE3}" type="parTrans" cxnId="{2177B138-CE8E-4164-8495-C0DCB1B6CE84}">
      <dgm:prSet/>
      <dgm:spPr/>
      <dgm:t>
        <a:bodyPr/>
        <a:lstStyle/>
        <a:p>
          <a:endParaRPr lang="en-US"/>
        </a:p>
      </dgm:t>
    </dgm:pt>
    <dgm:pt modelId="{907F9644-AFF0-4D98-BD45-E1C8A6F9CD32}" type="sibTrans" cxnId="{2177B138-CE8E-4164-8495-C0DCB1B6CE84}">
      <dgm:prSet/>
      <dgm:spPr/>
      <dgm:t>
        <a:bodyPr/>
        <a:lstStyle/>
        <a:p>
          <a:endParaRPr lang="en-US"/>
        </a:p>
      </dgm:t>
    </dgm:pt>
    <dgm:pt modelId="{49F2D5B6-6091-4D4A-A7FE-81DEC9F895B5}">
      <dgm:prSet phldrT="[Text]" custT="1"/>
      <dgm:spPr/>
      <dgm:t>
        <a:bodyPr/>
        <a:lstStyle/>
        <a:p>
          <a:r>
            <a:rPr lang="en-US" sz="700">
              <a:latin typeface="Bookman Old Style" panose="02050604050505020204" pitchFamily="18" charset="0"/>
            </a:rPr>
            <a:t>TIME TABLE</a:t>
          </a:r>
        </a:p>
      </dgm:t>
    </dgm:pt>
    <dgm:pt modelId="{41047EBC-D3F3-4482-81C1-BA8DDBB51226}" type="parTrans" cxnId="{40564FB9-F2E7-4084-AB97-13B929052F6F}">
      <dgm:prSet/>
      <dgm:spPr/>
      <dgm:t>
        <a:bodyPr/>
        <a:lstStyle/>
        <a:p>
          <a:endParaRPr lang="en-US"/>
        </a:p>
      </dgm:t>
    </dgm:pt>
    <dgm:pt modelId="{09E6D53B-E248-4FE4-A306-BB000165EBBE}" type="sibTrans" cxnId="{40564FB9-F2E7-4084-AB97-13B929052F6F}">
      <dgm:prSet/>
      <dgm:spPr/>
      <dgm:t>
        <a:bodyPr/>
        <a:lstStyle/>
        <a:p>
          <a:endParaRPr lang="en-US"/>
        </a:p>
      </dgm:t>
    </dgm:pt>
    <dgm:pt modelId="{5826A3EF-14B4-4578-A11D-FAD7216360C8}">
      <dgm:prSet phldrT="[Text]" custT="1"/>
      <dgm:spPr/>
      <dgm:t>
        <a:bodyPr/>
        <a:lstStyle/>
        <a:p>
          <a:r>
            <a:rPr lang="en-US" sz="700">
              <a:latin typeface="Bookman Old Style" panose="02050604050505020204" pitchFamily="18" charset="0"/>
            </a:rPr>
            <a:t>UPCOMING SCHOOL EVENT AND FEST AND COMPETITION</a:t>
          </a:r>
        </a:p>
      </dgm:t>
    </dgm:pt>
    <dgm:pt modelId="{1221C9FA-6CB8-4F1C-8817-FF6952C5C594}" type="parTrans" cxnId="{69557D82-7283-43D5-8A54-CCDD55F1D9CB}">
      <dgm:prSet/>
      <dgm:spPr/>
      <dgm:t>
        <a:bodyPr/>
        <a:lstStyle/>
        <a:p>
          <a:endParaRPr lang="en-US"/>
        </a:p>
      </dgm:t>
    </dgm:pt>
    <dgm:pt modelId="{D93A916B-8BE7-4D39-B34A-8FA104B71FE0}" type="sibTrans" cxnId="{69557D82-7283-43D5-8A54-CCDD55F1D9CB}">
      <dgm:prSet/>
      <dgm:spPr/>
      <dgm:t>
        <a:bodyPr/>
        <a:lstStyle/>
        <a:p>
          <a:endParaRPr lang="en-US"/>
        </a:p>
      </dgm:t>
    </dgm:pt>
    <dgm:pt modelId="{C7E3AA0A-88DA-4C09-B6C3-71A71B9B73E9}">
      <dgm:prSet phldrT="[Text]" custT="1"/>
      <dgm:spPr/>
      <dgm:t>
        <a:bodyPr/>
        <a:lstStyle/>
        <a:p>
          <a:r>
            <a:rPr lang="en-US" sz="700">
              <a:latin typeface="Bookman Old Style" panose="02050604050505020204" pitchFamily="18" charset="0"/>
            </a:rPr>
            <a:t>PARTICIPATION AND CERTIFICATE</a:t>
          </a:r>
        </a:p>
      </dgm:t>
    </dgm:pt>
    <dgm:pt modelId="{CF7B42BB-1D08-4300-8746-33972655BA8A}" type="parTrans" cxnId="{5A998272-3C1C-47D1-8AB6-F92C93BFBEFC}">
      <dgm:prSet/>
      <dgm:spPr/>
      <dgm:t>
        <a:bodyPr/>
        <a:lstStyle/>
        <a:p>
          <a:endParaRPr lang="en-US"/>
        </a:p>
      </dgm:t>
    </dgm:pt>
    <dgm:pt modelId="{E4469CCB-09EA-435B-9AE4-7213708D8A4B}" type="sibTrans" cxnId="{5A998272-3C1C-47D1-8AB6-F92C93BFBEFC}">
      <dgm:prSet/>
      <dgm:spPr/>
      <dgm:t>
        <a:bodyPr/>
        <a:lstStyle/>
        <a:p>
          <a:endParaRPr lang="en-US"/>
        </a:p>
      </dgm:t>
    </dgm:pt>
    <dgm:pt modelId="{F0725A0D-6FF6-4512-A2F0-118487AC5682}">
      <dgm:prSet phldrT="[Text]" custT="1"/>
      <dgm:spPr/>
      <dgm:t>
        <a:bodyPr/>
        <a:lstStyle/>
        <a:p>
          <a:r>
            <a:rPr lang="en-US" sz="700">
              <a:latin typeface="Bookman Old Style" panose="02050604050505020204" pitchFamily="18" charset="0"/>
            </a:rPr>
            <a:t>PARTICIPATION AND CERTIFICATE</a:t>
          </a:r>
        </a:p>
      </dgm:t>
    </dgm:pt>
    <dgm:pt modelId="{E2842240-4D65-4C4B-92A7-CA12E3F5428F}" type="parTrans" cxnId="{D28DB140-5829-4D03-9987-D577F3B93688}">
      <dgm:prSet/>
      <dgm:spPr/>
      <dgm:t>
        <a:bodyPr/>
        <a:lstStyle/>
        <a:p>
          <a:endParaRPr lang="en-US"/>
        </a:p>
      </dgm:t>
    </dgm:pt>
    <dgm:pt modelId="{5D1584E6-7BCC-4557-AB95-2A98B212DB15}" type="sibTrans" cxnId="{D28DB140-5829-4D03-9987-D577F3B93688}">
      <dgm:prSet/>
      <dgm:spPr/>
      <dgm:t>
        <a:bodyPr/>
        <a:lstStyle/>
        <a:p>
          <a:endParaRPr lang="en-US"/>
        </a:p>
      </dgm:t>
    </dgm:pt>
    <dgm:pt modelId="{45FD52D3-8690-476B-9099-8F236A9A3922}">
      <dgm:prSet phldrT="[Text]" custT="1"/>
      <dgm:spPr/>
      <dgm:t>
        <a:bodyPr/>
        <a:lstStyle/>
        <a:p>
          <a:r>
            <a:rPr lang="en-US" sz="700">
              <a:latin typeface="Bookman Old Style" panose="02050604050505020204" pitchFamily="18" charset="0"/>
            </a:rPr>
            <a:t>BOOKS REFFERED</a:t>
          </a:r>
        </a:p>
      </dgm:t>
    </dgm:pt>
    <dgm:pt modelId="{F0A90067-5A9A-429F-8C8A-66FC27A1E5C3}" type="parTrans" cxnId="{141C19BD-8618-45FA-B5E5-3B86DFD77E11}">
      <dgm:prSet/>
      <dgm:spPr/>
      <dgm:t>
        <a:bodyPr/>
        <a:lstStyle/>
        <a:p>
          <a:endParaRPr lang="en-US"/>
        </a:p>
      </dgm:t>
    </dgm:pt>
    <dgm:pt modelId="{CB643CD9-33BE-4EFC-9A56-732D27F3A7CD}" type="sibTrans" cxnId="{141C19BD-8618-45FA-B5E5-3B86DFD77E11}">
      <dgm:prSet/>
      <dgm:spPr/>
      <dgm:t>
        <a:bodyPr/>
        <a:lstStyle/>
        <a:p>
          <a:endParaRPr lang="en-US"/>
        </a:p>
      </dgm:t>
    </dgm:pt>
    <dgm:pt modelId="{31DA68F8-734F-4162-8FBF-D4B6E1684B91}">
      <dgm:prSet phldrT="[Text]" custT="1"/>
      <dgm:spPr/>
      <dgm:t>
        <a:bodyPr/>
        <a:lstStyle/>
        <a:p>
          <a:r>
            <a:rPr lang="en-US" sz="700">
              <a:latin typeface="Bookman Old Style" panose="02050604050505020204" pitchFamily="18" charset="0"/>
            </a:rPr>
            <a:t>PARENT NOTICE</a:t>
          </a:r>
        </a:p>
      </dgm:t>
    </dgm:pt>
    <dgm:pt modelId="{5B55FC81-FCC7-4264-B1CD-FC18F796F2EC}" type="parTrans" cxnId="{80488B92-BD73-47F5-9598-5BDE835D00A8}">
      <dgm:prSet/>
      <dgm:spPr/>
      <dgm:t>
        <a:bodyPr/>
        <a:lstStyle/>
        <a:p>
          <a:endParaRPr lang="en-US"/>
        </a:p>
      </dgm:t>
    </dgm:pt>
    <dgm:pt modelId="{C8E24D67-2871-4C1B-911C-C842B852A3E4}" type="sibTrans" cxnId="{80488B92-BD73-47F5-9598-5BDE835D00A8}">
      <dgm:prSet/>
      <dgm:spPr/>
      <dgm:t>
        <a:bodyPr/>
        <a:lstStyle/>
        <a:p>
          <a:endParaRPr lang="en-US"/>
        </a:p>
      </dgm:t>
    </dgm:pt>
    <dgm:pt modelId="{B21C0294-30E2-4B48-8A2F-B73A7AE64E37}">
      <dgm:prSet phldrT="[Text]" custT="1"/>
      <dgm:spPr/>
      <dgm:t>
        <a:bodyPr/>
        <a:lstStyle/>
        <a:p>
          <a:r>
            <a:rPr lang="en-US" sz="700">
              <a:latin typeface="Bookman Old Style" panose="02050604050505020204" pitchFamily="18" charset="0"/>
            </a:rPr>
            <a:t>CLASSWISE FEEDBACK FORM</a:t>
          </a:r>
        </a:p>
      </dgm:t>
    </dgm:pt>
    <dgm:pt modelId="{51265474-3904-4576-A9E3-833399242302}" type="parTrans" cxnId="{BC93D434-A629-42D1-9A3C-6F3184105F5E}">
      <dgm:prSet/>
      <dgm:spPr/>
      <dgm:t>
        <a:bodyPr/>
        <a:lstStyle/>
        <a:p>
          <a:endParaRPr lang="en-US"/>
        </a:p>
      </dgm:t>
    </dgm:pt>
    <dgm:pt modelId="{EABB1FB9-46D0-4A48-809F-1A643EE87009}" type="sibTrans" cxnId="{BC93D434-A629-42D1-9A3C-6F3184105F5E}">
      <dgm:prSet/>
      <dgm:spPr/>
      <dgm:t>
        <a:bodyPr/>
        <a:lstStyle/>
        <a:p>
          <a:endParaRPr lang="en-US"/>
        </a:p>
      </dgm:t>
    </dgm:pt>
    <dgm:pt modelId="{80B8E660-8D15-4C73-AE9B-3C9DB01780A7}" type="pres">
      <dgm:prSet presAssocID="{AE72DEB9-4619-4A10-AC57-73F05CE73EA7}" presName="hierChild1" presStyleCnt="0">
        <dgm:presLayoutVars>
          <dgm:orgChart val="1"/>
          <dgm:chPref val="1"/>
          <dgm:dir/>
          <dgm:animOne val="branch"/>
          <dgm:animLvl val="lvl"/>
          <dgm:resizeHandles/>
        </dgm:presLayoutVars>
      </dgm:prSet>
      <dgm:spPr/>
      <dgm:t>
        <a:bodyPr/>
        <a:lstStyle/>
        <a:p>
          <a:endParaRPr lang="en-US"/>
        </a:p>
      </dgm:t>
    </dgm:pt>
    <dgm:pt modelId="{85BF38A3-8C46-45E3-9B93-DA5956A1C33A}" type="pres">
      <dgm:prSet presAssocID="{A9E3329D-CA7F-40A3-82DF-817B841F21D1}" presName="hierRoot1" presStyleCnt="0">
        <dgm:presLayoutVars>
          <dgm:hierBranch val="init"/>
        </dgm:presLayoutVars>
      </dgm:prSet>
      <dgm:spPr/>
    </dgm:pt>
    <dgm:pt modelId="{287E43E5-CF58-4DB8-B5BD-10E493A53BEC}" type="pres">
      <dgm:prSet presAssocID="{A9E3329D-CA7F-40A3-82DF-817B841F21D1}" presName="rootComposite1" presStyleCnt="0"/>
      <dgm:spPr/>
    </dgm:pt>
    <dgm:pt modelId="{845C8F89-7234-4405-B556-9E9039B64A6A}" type="pres">
      <dgm:prSet presAssocID="{A9E3329D-CA7F-40A3-82DF-817B841F21D1}" presName="rootText1" presStyleLbl="node0" presStyleIdx="0" presStyleCnt="1">
        <dgm:presLayoutVars>
          <dgm:chPref val="3"/>
        </dgm:presLayoutVars>
      </dgm:prSet>
      <dgm:spPr/>
      <dgm:t>
        <a:bodyPr/>
        <a:lstStyle/>
        <a:p>
          <a:endParaRPr lang="en-US"/>
        </a:p>
      </dgm:t>
    </dgm:pt>
    <dgm:pt modelId="{7F858E9C-9B00-4256-9A2C-38C76B9EAFD5}" type="pres">
      <dgm:prSet presAssocID="{A9E3329D-CA7F-40A3-82DF-817B841F21D1}" presName="rootConnector1" presStyleLbl="node1" presStyleIdx="0" presStyleCnt="0"/>
      <dgm:spPr/>
      <dgm:t>
        <a:bodyPr/>
        <a:lstStyle/>
        <a:p>
          <a:endParaRPr lang="en-US"/>
        </a:p>
      </dgm:t>
    </dgm:pt>
    <dgm:pt modelId="{05FB79D2-126C-4EA3-9F21-640FD160B775}" type="pres">
      <dgm:prSet presAssocID="{A9E3329D-CA7F-40A3-82DF-817B841F21D1}" presName="hierChild2" presStyleCnt="0"/>
      <dgm:spPr/>
    </dgm:pt>
    <dgm:pt modelId="{EA2CB571-6343-4417-BD93-C969186F82A4}" type="pres">
      <dgm:prSet presAssocID="{BE5D39DC-19C3-4D7A-9899-5579DF4299EC}" presName="Name37" presStyleLbl="parChTrans1D2" presStyleIdx="0" presStyleCnt="4"/>
      <dgm:spPr/>
      <dgm:t>
        <a:bodyPr/>
        <a:lstStyle/>
        <a:p>
          <a:endParaRPr lang="en-US"/>
        </a:p>
      </dgm:t>
    </dgm:pt>
    <dgm:pt modelId="{842FF907-9A1A-4133-85B2-D049EF5E62F7}" type="pres">
      <dgm:prSet presAssocID="{981684AE-1A09-4554-A46B-F4F182D84475}" presName="hierRoot2" presStyleCnt="0">
        <dgm:presLayoutVars>
          <dgm:hierBranch val="init"/>
        </dgm:presLayoutVars>
      </dgm:prSet>
      <dgm:spPr/>
    </dgm:pt>
    <dgm:pt modelId="{84346C18-A862-4D74-B9D1-58BCEF7BC230}" type="pres">
      <dgm:prSet presAssocID="{981684AE-1A09-4554-A46B-F4F182D84475}" presName="rootComposite" presStyleCnt="0"/>
      <dgm:spPr/>
    </dgm:pt>
    <dgm:pt modelId="{C4B84FEF-5ECE-4E87-9963-EA0C983E7BCB}" type="pres">
      <dgm:prSet presAssocID="{981684AE-1A09-4554-A46B-F4F182D84475}" presName="rootText" presStyleLbl="node2" presStyleIdx="0" presStyleCnt="4">
        <dgm:presLayoutVars>
          <dgm:chPref val="3"/>
        </dgm:presLayoutVars>
      </dgm:prSet>
      <dgm:spPr/>
      <dgm:t>
        <a:bodyPr/>
        <a:lstStyle/>
        <a:p>
          <a:endParaRPr lang="en-US"/>
        </a:p>
      </dgm:t>
    </dgm:pt>
    <dgm:pt modelId="{9D1E8264-E2BF-4F3A-A6A3-E2154DEBFCB0}" type="pres">
      <dgm:prSet presAssocID="{981684AE-1A09-4554-A46B-F4F182D84475}" presName="rootConnector" presStyleLbl="node2" presStyleIdx="0" presStyleCnt="4"/>
      <dgm:spPr/>
      <dgm:t>
        <a:bodyPr/>
        <a:lstStyle/>
        <a:p>
          <a:endParaRPr lang="en-US"/>
        </a:p>
      </dgm:t>
    </dgm:pt>
    <dgm:pt modelId="{9B7F1278-F7B1-4E20-AC78-07F9405B9191}" type="pres">
      <dgm:prSet presAssocID="{981684AE-1A09-4554-A46B-F4F182D84475}" presName="hierChild4" presStyleCnt="0"/>
      <dgm:spPr/>
    </dgm:pt>
    <dgm:pt modelId="{1B12178B-8E75-48F6-89AB-F0415E2C198D}" type="pres">
      <dgm:prSet presAssocID="{C3A88A18-1DBA-4994-85F6-183F05B71BF8}" presName="Name37" presStyleLbl="parChTrans1D3" presStyleIdx="0" presStyleCnt="19"/>
      <dgm:spPr/>
      <dgm:t>
        <a:bodyPr/>
        <a:lstStyle/>
        <a:p>
          <a:endParaRPr lang="en-US"/>
        </a:p>
      </dgm:t>
    </dgm:pt>
    <dgm:pt modelId="{7CE1CB1A-DA8A-41F3-BA52-5C91405E78A5}" type="pres">
      <dgm:prSet presAssocID="{62C1B7DE-A103-4CFF-9DD6-BB67B2F3BA75}" presName="hierRoot2" presStyleCnt="0">
        <dgm:presLayoutVars>
          <dgm:hierBranch val="init"/>
        </dgm:presLayoutVars>
      </dgm:prSet>
      <dgm:spPr/>
    </dgm:pt>
    <dgm:pt modelId="{FB7C1731-8ED9-4B09-B6D2-A2F6B7FC6C56}" type="pres">
      <dgm:prSet presAssocID="{62C1B7DE-A103-4CFF-9DD6-BB67B2F3BA75}" presName="rootComposite" presStyleCnt="0"/>
      <dgm:spPr/>
    </dgm:pt>
    <dgm:pt modelId="{17D5539C-D722-4A47-AC4F-F35F5BB63181}" type="pres">
      <dgm:prSet presAssocID="{62C1B7DE-A103-4CFF-9DD6-BB67B2F3BA75}" presName="rootText" presStyleLbl="node3" presStyleIdx="0" presStyleCnt="19">
        <dgm:presLayoutVars>
          <dgm:chPref val="3"/>
        </dgm:presLayoutVars>
      </dgm:prSet>
      <dgm:spPr/>
      <dgm:t>
        <a:bodyPr/>
        <a:lstStyle/>
        <a:p>
          <a:endParaRPr lang="en-US"/>
        </a:p>
      </dgm:t>
    </dgm:pt>
    <dgm:pt modelId="{C22D70AA-47D6-4C65-8231-9BBA3E2E76EE}" type="pres">
      <dgm:prSet presAssocID="{62C1B7DE-A103-4CFF-9DD6-BB67B2F3BA75}" presName="rootConnector" presStyleLbl="node3" presStyleIdx="0" presStyleCnt="19"/>
      <dgm:spPr/>
      <dgm:t>
        <a:bodyPr/>
        <a:lstStyle/>
        <a:p>
          <a:endParaRPr lang="en-US"/>
        </a:p>
      </dgm:t>
    </dgm:pt>
    <dgm:pt modelId="{4683D311-C38A-46FB-B969-964F944BFF76}" type="pres">
      <dgm:prSet presAssocID="{62C1B7DE-A103-4CFF-9DD6-BB67B2F3BA75}" presName="hierChild4" presStyleCnt="0"/>
      <dgm:spPr/>
    </dgm:pt>
    <dgm:pt modelId="{C082A90C-956D-4EA4-A471-5329F1D1DC26}" type="pres">
      <dgm:prSet presAssocID="{205CC796-AEC8-4CC6-95CB-EE0BD4A8006F}" presName="Name37" presStyleLbl="parChTrans1D4" presStyleIdx="0" presStyleCnt="13"/>
      <dgm:spPr/>
      <dgm:t>
        <a:bodyPr/>
        <a:lstStyle/>
        <a:p>
          <a:endParaRPr lang="en-US"/>
        </a:p>
      </dgm:t>
    </dgm:pt>
    <dgm:pt modelId="{C22874B3-6D75-45C6-8676-57CCE282D500}" type="pres">
      <dgm:prSet presAssocID="{7F42B60B-86D1-4A9B-8B91-5D69704B49F0}" presName="hierRoot2" presStyleCnt="0">
        <dgm:presLayoutVars>
          <dgm:hierBranch val="init"/>
        </dgm:presLayoutVars>
      </dgm:prSet>
      <dgm:spPr/>
    </dgm:pt>
    <dgm:pt modelId="{8E0AEB14-4B65-40B9-9FD5-04623B73A18B}" type="pres">
      <dgm:prSet presAssocID="{7F42B60B-86D1-4A9B-8B91-5D69704B49F0}" presName="rootComposite" presStyleCnt="0"/>
      <dgm:spPr/>
    </dgm:pt>
    <dgm:pt modelId="{28BFCBB5-6C47-4A0A-8D2C-8DC0BB4E2717}" type="pres">
      <dgm:prSet presAssocID="{7F42B60B-86D1-4A9B-8B91-5D69704B49F0}" presName="rootText" presStyleLbl="node4" presStyleIdx="0" presStyleCnt="13">
        <dgm:presLayoutVars>
          <dgm:chPref val="3"/>
        </dgm:presLayoutVars>
      </dgm:prSet>
      <dgm:spPr/>
      <dgm:t>
        <a:bodyPr/>
        <a:lstStyle/>
        <a:p>
          <a:endParaRPr lang="en-US"/>
        </a:p>
      </dgm:t>
    </dgm:pt>
    <dgm:pt modelId="{4145329E-DB9E-45B0-B46F-7D4B597C9474}" type="pres">
      <dgm:prSet presAssocID="{7F42B60B-86D1-4A9B-8B91-5D69704B49F0}" presName="rootConnector" presStyleLbl="node4" presStyleIdx="0" presStyleCnt="13"/>
      <dgm:spPr/>
      <dgm:t>
        <a:bodyPr/>
        <a:lstStyle/>
        <a:p>
          <a:endParaRPr lang="en-US"/>
        </a:p>
      </dgm:t>
    </dgm:pt>
    <dgm:pt modelId="{12093E94-EE9C-4AA8-B1D8-718322F32FE7}" type="pres">
      <dgm:prSet presAssocID="{7F42B60B-86D1-4A9B-8B91-5D69704B49F0}" presName="hierChild4" presStyleCnt="0"/>
      <dgm:spPr/>
    </dgm:pt>
    <dgm:pt modelId="{F2469928-F98A-4E82-ABD1-4C30A0F3FAD9}" type="pres">
      <dgm:prSet presAssocID="{7F42B60B-86D1-4A9B-8B91-5D69704B49F0}" presName="hierChild5" presStyleCnt="0"/>
      <dgm:spPr/>
    </dgm:pt>
    <dgm:pt modelId="{0E3C623B-17B7-4F76-A76F-7EC4762E3F91}" type="pres">
      <dgm:prSet presAssocID="{A5897141-28C4-4F1B-8AA0-243CBBF44511}" presName="Name37" presStyleLbl="parChTrans1D4" presStyleIdx="1" presStyleCnt="13"/>
      <dgm:spPr/>
      <dgm:t>
        <a:bodyPr/>
        <a:lstStyle/>
        <a:p>
          <a:endParaRPr lang="en-US"/>
        </a:p>
      </dgm:t>
    </dgm:pt>
    <dgm:pt modelId="{0E1B3EDF-5EF8-400A-8DD8-D89AEF392561}" type="pres">
      <dgm:prSet presAssocID="{A0E185C2-0983-4018-ABBB-C5974371C25F}" presName="hierRoot2" presStyleCnt="0">
        <dgm:presLayoutVars>
          <dgm:hierBranch val="init"/>
        </dgm:presLayoutVars>
      </dgm:prSet>
      <dgm:spPr/>
    </dgm:pt>
    <dgm:pt modelId="{BEECEE74-6B31-4FDC-8978-2E8D81EEB82D}" type="pres">
      <dgm:prSet presAssocID="{A0E185C2-0983-4018-ABBB-C5974371C25F}" presName="rootComposite" presStyleCnt="0"/>
      <dgm:spPr/>
    </dgm:pt>
    <dgm:pt modelId="{DB33735F-9440-4E56-B920-96122A61FB96}" type="pres">
      <dgm:prSet presAssocID="{A0E185C2-0983-4018-ABBB-C5974371C25F}" presName="rootText" presStyleLbl="node4" presStyleIdx="1" presStyleCnt="13">
        <dgm:presLayoutVars>
          <dgm:chPref val="3"/>
        </dgm:presLayoutVars>
      </dgm:prSet>
      <dgm:spPr/>
      <dgm:t>
        <a:bodyPr/>
        <a:lstStyle/>
        <a:p>
          <a:endParaRPr lang="en-US"/>
        </a:p>
      </dgm:t>
    </dgm:pt>
    <dgm:pt modelId="{ADB20077-BD58-4AAD-9B33-E23A1BD5304C}" type="pres">
      <dgm:prSet presAssocID="{A0E185C2-0983-4018-ABBB-C5974371C25F}" presName="rootConnector" presStyleLbl="node4" presStyleIdx="1" presStyleCnt="13"/>
      <dgm:spPr/>
      <dgm:t>
        <a:bodyPr/>
        <a:lstStyle/>
        <a:p>
          <a:endParaRPr lang="en-US"/>
        </a:p>
      </dgm:t>
    </dgm:pt>
    <dgm:pt modelId="{86EC4DA3-5CD1-4243-86E6-1A3DB5CB7D8E}" type="pres">
      <dgm:prSet presAssocID="{A0E185C2-0983-4018-ABBB-C5974371C25F}" presName="hierChild4" presStyleCnt="0"/>
      <dgm:spPr/>
    </dgm:pt>
    <dgm:pt modelId="{B110ABCA-4D54-414E-96C3-BFF8B19E6AB3}" type="pres">
      <dgm:prSet presAssocID="{A0E185C2-0983-4018-ABBB-C5974371C25F}" presName="hierChild5" presStyleCnt="0"/>
      <dgm:spPr/>
    </dgm:pt>
    <dgm:pt modelId="{BB962111-FF71-4E6B-929D-BA777662B82B}" type="pres">
      <dgm:prSet presAssocID="{769A4A86-97DC-4540-8C45-B2CBC0D46ED8}" presName="Name37" presStyleLbl="parChTrans1D4" presStyleIdx="2" presStyleCnt="13"/>
      <dgm:spPr/>
      <dgm:t>
        <a:bodyPr/>
        <a:lstStyle/>
        <a:p>
          <a:endParaRPr lang="en-US"/>
        </a:p>
      </dgm:t>
    </dgm:pt>
    <dgm:pt modelId="{8AEFD34E-42A4-429C-B231-1BF3DA1F51CD}" type="pres">
      <dgm:prSet presAssocID="{CCD8F85E-5C02-493D-8719-DAC6CFB9934D}" presName="hierRoot2" presStyleCnt="0">
        <dgm:presLayoutVars>
          <dgm:hierBranch val="init"/>
        </dgm:presLayoutVars>
      </dgm:prSet>
      <dgm:spPr/>
    </dgm:pt>
    <dgm:pt modelId="{BF52C119-4396-4938-8E10-2966301B49B7}" type="pres">
      <dgm:prSet presAssocID="{CCD8F85E-5C02-493D-8719-DAC6CFB9934D}" presName="rootComposite" presStyleCnt="0"/>
      <dgm:spPr/>
    </dgm:pt>
    <dgm:pt modelId="{C9C2566A-CE24-4EC6-941B-1F64D25EF5F2}" type="pres">
      <dgm:prSet presAssocID="{CCD8F85E-5C02-493D-8719-DAC6CFB9934D}" presName="rootText" presStyleLbl="node4" presStyleIdx="2" presStyleCnt="13">
        <dgm:presLayoutVars>
          <dgm:chPref val="3"/>
        </dgm:presLayoutVars>
      </dgm:prSet>
      <dgm:spPr/>
      <dgm:t>
        <a:bodyPr/>
        <a:lstStyle/>
        <a:p>
          <a:endParaRPr lang="en-US"/>
        </a:p>
      </dgm:t>
    </dgm:pt>
    <dgm:pt modelId="{5BF7FF2C-DDD4-4CB5-9782-EE935C3A0D2D}" type="pres">
      <dgm:prSet presAssocID="{CCD8F85E-5C02-493D-8719-DAC6CFB9934D}" presName="rootConnector" presStyleLbl="node4" presStyleIdx="2" presStyleCnt="13"/>
      <dgm:spPr/>
      <dgm:t>
        <a:bodyPr/>
        <a:lstStyle/>
        <a:p>
          <a:endParaRPr lang="en-US"/>
        </a:p>
      </dgm:t>
    </dgm:pt>
    <dgm:pt modelId="{CFEF3B1B-D885-4ACF-AFC9-25950B6D58BD}" type="pres">
      <dgm:prSet presAssocID="{CCD8F85E-5C02-493D-8719-DAC6CFB9934D}" presName="hierChild4" presStyleCnt="0"/>
      <dgm:spPr/>
    </dgm:pt>
    <dgm:pt modelId="{BCA441A9-97A3-43EF-8D1E-3D0F4F8CB804}" type="pres">
      <dgm:prSet presAssocID="{CCD8F85E-5C02-493D-8719-DAC6CFB9934D}" presName="hierChild5" presStyleCnt="0"/>
      <dgm:spPr/>
    </dgm:pt>
    <dgm:pt modelId="{776A5A6C-4931-440F-9293-E003A79CF359}" type="pres">
      <dgm:prSet presAssocID="{62C1B7DE-A103-4CFF-9DD6-BB67B2F3BA75}" presName="hierChild5" presStyleCnt="0"/>
      <dgm:spPr/>
    </dgm:pt>
    <dgm:pt modelId="{8C768E0E-3FED-4314-A7D8-26F971F623F5}" type="pres">
      <dgm:prSet presAssocID="{981684AE-1A09-4554-A46B-F4F182D84475}" presName="hierChild5" presStyleCnt="0"/>
      <dgm:spPr/>
    </dgm:pt>
    <dgm:pt modelId="{F83C8ABE-E211-49C9-9E4C-9DE5604FBBC7}" type="pres">
      <dgm:prSet presAssocID="{C3660F9B-EC83-44C5-B856-8B01300793C6}" presName="Name37" presStyleLbl="parChTrans1D2" presStyleIdx="1" presStyleCnt="4"/>
      <dgm:spPr/>
      <dgm:t>
        <a:bodyPr/>
        <a:lstStyle/>
        <a:p>
          <a:endParaRPr lang="en-US"/>
        </a:p>
      </dgm:t>
    </dgm:pt>
    <dgm:pt modelId="{1112FECC-19E5-4D94-8CFF-D46684C2FD95}" type="pres">
      <dgm:prSet presAssocID="{BEDE11DB-3E42-48A8-BD7C-57132B44E50C}" presName="hierRoot2" presStyleCnt="0">
        <dgm:presLayoutVars>
          <dgm:hierBranch val="init"/>
        </dgm:presLayoutVars>
      </dgm:prSet>
      <dgm:spPr/>
    </dgm:pt>
    <dgm:pt modelId="{3C8B5748-4D0C-4D48-8457-9FD8B13156EA}" type="pres">
      <dgm:prSet presAssocID="{BEDE11DB-3E42-48A8-BD7C-57132B44E50C}" presName="rootComposite" presStyleCnt="0"/>
      <dgm:spPr/>
    </dgm:pt>
    <dgm:pt modelId="{DCD22E19-D251-4668-BD19-2823FB4FFC73}" type="pres">
      <dgm:prSet presAssocID="{BEDE11DB-3E42-48A8-BD7C-57132B44E50C}" presName="rootText" presStyleLbl="node2" presStyleIdx="1" presStyleCnt="4">
        <dgm:presLayoutVars>
          <dgm:chPref val="3"/>
        </dgm:presLayoutVars>
      </dgm:prSet>
      <dgm:spPr/>
      <dgm:t>
        <a:bodyPr/>
        <a:lstStyle/>
        <a:p>
          <a:endParaRPr lang="en-US"/>
        </a:p>
      </dgm:t>
    </dgm:pt>
    <dgm:pt modelId="{39278924-B115-4D3B-8EEB-CC3CF03C76EE}" type="pres">
      <dgm:prSet presAssocID="{BEDE11DB-3E42-48A8-BD7C-57132B44E50C}" presName="rootConnector" presStyleLbl="node2" presStyleIdx="1" presStyleCnt="4"/>
      <dgm:spPr/>
      <dgm:t>
        <a:bodyPr/>
        <a:lstStyle/>
        <a:p>
          <a:endParaRPr lang="en-US"/>
        </a:p>
      </dgm:t>
    </dgm:pt>
    <dgm:pt modelId="{D4F4D9BC-950C-4D87-80B4-A40172FE6686}" type="pres">
      <dgm:prSet presAssocID="{BEDE11DB-3E42-48A8-BD7C-57132B44E50C}" presName="hierChild4" presStyleCnt="0"/>
      <dgm:spPr/>
    </dgm:pt>
    <dgm:pt modelId="{76788C2A-AAE7-4695-9BB3-2073B850D73A}" type="pres">
      <dgm:prSet presAssocID="{BD77DA61-D902-4228-8196-00EEF8E47434}" presName="Name37" presStyleLbl="parChTrans1D3" presStyleIdx="1" presStyleCnt="19"/>
      <dgm:spPr/>
      <dgm:t>
        <a:bodyPr/>
        <a:lstStyle/>
        <a:p>
          <a:endParaRPr lang="en-US"/>
        </a:p>
      </dgm:t>
    </dgm:pt>
    <dgm:pt modelId="{CB9B7E8D-D2E6-4940-BC60-90894C4B7515}" type="pres">
      <dgm:prSet presAssocID="{149256B9-2C65-4128-8D20-9F8972435D55}" presName="hierRoot2" presStyleCnt="0">
        <dgm:presLayoutVars>
          <dgm:hierBranch val="init"/>
        </dgm:presLayoutVars>
      </dgm:prSet>
      <dgm:spPr/>
    </dgm:pt>
    <dgm:pt modelId="{9A9F547C-F983-475D-8753-B7345CD944F5}" type="pres">
      <dgm:prSet presAssocID="{149256B9-2C65-4128-8D20-9F8972435D55}" presName="rootComposite" presStyleCnt="0"/>
      <dgm:spPr/>
    </dgm:pt>
    <dgm:pt modelId="{6811873F-F7D0-47D8-AB5C-0E548E282F13}" type="pres">
      <dgm:prSet presAssocID="{149256B9-2C65-4128-8D20-9F8972435D55}" presName="rootText" presStyleLbl="node3" presStyleIdx="1" presStyleCnt="19">
        <dgm:presLayoutVars>
          <dgm:chPref val="3"/>
        </dgm:presLayoutVars>
      </dgm:prSet>
      <dgm:spPr/>
      <dgm:t>
        <a:bodyPr/>
        <a:lstStyle/>
        <a:p>
          <a:endParaRPr lang="en-US"/>
        </a:p>
      </dgm:t>
    </dgm:pt>
    <dgm:pt modelId="{0E0553A8-53A0-416A-95EE-5972A4363C9F}" type="pres">
      <dgm:prSet presAssocID="{149256B9-2C65-4128-8D20-9F8972435D55}" presName="rootConnector" presStyleLbl="node3" presStyleIdx="1" presStyleCnt="19"/>
      <dgm:spPr/>
      <dgm:t>
        <a:bodyPr/>
        <a:lstStyle/>
        <a:p>
          <a:endParaRPr lang="en-US"/>
        </a:p>
      </dgm:t>
    </dgm:pt>
    <dgm:pt modelId="{653DBB7C-8D0B-4D71-9FDE-0B4F2CB2A822}" type="pres">
      <dgm:prSet presAssocID="{149256B9-2C65-4128-8D20-9F8972435D55}" presName="hierChild4" presStyleCnt="0"/>
      <dgm:spPr/>
    </dgm:pt>
    <dgm:pt modelId="{5C5F42D3-BF77-4D0F-B0CE-21422B9AD6A0}" type="pres">
      <dgm:prSet presAssocID="{72EB1E9C-F63D-467E-91D8-411043CEEAF7}" presName="Name37" presStyleLbl="parChTrans1D4" presStyleIdx="3" presStyleCnt="13"/>
      <dgm:spPr/>
      <dgm:t>
        <a:bodyPr/>
        <a:lstStyle/>
        <a:p>
          <a:endParaRPr lang="en-US"/>
        </a:p>
      </dgm:t>
    </dgm:pt>
    <dgm:pt modelId="{D88EDB57-48B0-4DF5-A685-9F23720500B3}" type="pres">
      <dgm:prSet presAssocID="{314B0D73-0F36-4EED-8BB1-A6796D9E23D2}" presName="hierRoot2" presStyleCnt="0">
        <dgm:presLayoutVars>
          <dgm:hierBranch val="init"/>
        </dgm:presLayoutVars>
      </dgm:prSet>
      <dgm:spPr/>
    </dgm:pt>
    <dgm:pt modelId="{E02B6DCC-1AD7-4C38-8B4B-2A33FDF78F37}" type="pres">
      <dgm:prSet presAssocID="{314B0D73-0F36-4EED-8BB1-A6796D9E23D2}" presName="rootComposite" presStyleCnt="0"/>
      <dgm:spPr/>
    </dgm:pt>
    <dgm:pt modelId="{F0EE6B09-DA93-4663-BDA6-4176BB5F24C7}" type="pres">
      <dgm:prSet presAssocID="{314B0D73-0F36-4EED-8BB1-A6796D9E23D2}" presName="rootText" presStyleLbl="node4" presStyleIdx="3" presStyleCnt="13">
        <dgm:presLayoutVars>
          <dgm:chPref val="3"/>
        </dgm:presLayoutVars>
      </dgm:prSet>
      <dgm:spPr/>
      <dgm:t>
        <a:bodyPr/>
        <a:lstStyle/>
        <a:p>
          <a:endParaRPr lang="en-US"/>
        </a:p>
      </dgm:t>
    </dgm:pt>
    <dgm:pt modelId="{ACBAD3A6-EB80-4F7F-90CE-F75065261D10}" type="pres">
      <dgm:prSet presAssocID="{314B0D73-0F36-4EED-8BB1-A6796D9E23D2}" presName="rootConnector" presStyleLbl="node4" presStyleIdx="3" presStyleCnt="13"/>
      <dgm:spPr/>
      <dgm:t>
        <a:bodyPr/>
        <a:lstStyle/>
        <a:p>
          <a:endParaRPr lang="en-US"/>
        </a:p>
      </dgm:t>
    </dgm:pt>
    <dgm:pt modelId="{3DC20367-CB93-4080-998D-5FD94C838E39}" type="pres">
      <dgm:prSet presAssocID="{314B0D73-0F36-4EED-8BB1-A6796D9E23D2}" presName="hierChild4" presStyleCnt="0"/>
      <dgm:spPr/>
    </dgm:pt>
    <dgm:pt modelId="{CFF844A0-4124-47C9-8672-4C44B912E858}" type="pres">
      <dgm:prSet presAssocID="{314B0D73-0F36-4EED-8BB1-A6796D9E23D2}" presName="hierChild5" presStyleCnt="0"/>
      <dgm:spPr/>
    </dgm:pt>
    <dgm:pt modelId="{220DC5A9-9A76-40AF-8351-92BCDBE9CB84}" type="pres">
      <dgm:prSet presAssocID="{227EF79B-717F-493D-A5A6-3D9C12F16062}" presName="Name37" presStyleLbl="parChTrans1D4" presStyleIdx="4" presStyleCnt="13"/>
      <dgm:spPr/>
      <dgm:t>
        <a:bodyPr/>
        <a:lstStyle/>
        <a:p>
          <a:endParaRPr lang="en-US"/>
        </a:p>
      </dgm:t>
    </dgm:pt>
    <dgm:pt modelId="{78052ECE-7BA4-434E-A6B1-3A2AC8981EE0}" type="pres">
      <dgm:prSet presAssocID="{51EA82E2-92E8-4F54-BB0E-ACDF61177FDD}" presName="hierRoot2" presStyleCnt="0">
        <dgm:presLayoutVars>
          <dgm:hierBranch val="init"/>
        </dgm:presLayoutVars>
      </dgm:prSet>
      <dgm:spPr/>
    </dgm:pt>
    <dgm:pt modelId="{C6CBA886-7307-44A8-8911-B12F8C11252C}" type="pres">
      <dgm:prSet presAssocID="{51EA82E2-92E8-4F54-BB0E-ACDF61177FDD}" presName="rootComposite" presStyleCnt="0"/>
      <dgm:spPr/>
    </dgm:pt>
    <dgm:pt modelId="{4E3F8E2E-146C-4E4C-8739-81166CCBF00F}" type="pres">
      <dgm:prSet presAssocID="{51EA82E2-92E8-4F54-BB0E-ACDF61177FDD}" presName="rootText" presStyleLbl="node4" presStyleIdx="4" presStyleCnt="13">
        <dgm:presLayoutVars>
          <dgm:chPref val="3"/>
        </dgm:presLayoutVars>
      </dgm:prSet>
      <dgm:spPr/>
      <dgm:t>
        <a:bodyPr/>
        <a:lstStyle/>
        <a:p>
          <a:endParaRPr lang="en-US"/>
        </a:p>
      </dgm:t>
    </dgm:pt>
    <dgm:pt modelId="{AC75134B-7B90-4532-AF07-4938B1F234B0}" type="pres">
      <dgm:prSet presAssocID="{51EA82E2-92E8-4F54-BB0E-ACDF61177FDD}" presName="rootConnector" presStyleLbl="node4" presStyleIdx="4" presStyleCnt="13"/>
      <dgm:spPr/>
      <dgm:t>
        <a:bodyPr/>
        <a:lstStyle/>
        <a:p>
          <a:endParaRPr lang="en-US"/>
        </a:p>
      </dgm:t>
    </dgm:pt>
    <dgm:pt modelId="{EF6368AE-0781-486A-A5CD-78721FD5C244}" type="pres">
      <dgm:prSet presAssocID="{51EA82E2-92E8-4F54-BB0E-ACDF61177FDD}" presName="hierChild4" presStyleCnt="0"/>
      <dgm:spPr/>
    </dgm:pt>
    <dgm:pt modelId="{3386CDF1-9507-4D0D-B173-A20B43C06915}" type="pres">
      <dgm:prSet presAssocID="{51EA82E2-92E8-4F54-BB0E-ACDF61177FDD}" presName="hierChild5" presStyleCnt="0"/>
      <dgm:spPr/>
    </dgm:pt>
    <dgm:pt modelId="{A0077F32-13D8-4439-8D37-DB6A075ABAB2}" type="pres">
      <dgm:prSet presAssocID="{F35F6845-F1FA-4315-A008-92A71F928EE3}" presName="Name37" presStyleLbl="parChTrans1D4" presStyleIdx="5" presStyleCnt="13"/>
      <dgm:spPr/>
      <dgm:t>
        <a:bodyPr/>
        <a:lstStyle/>
        <a:p>
          <a:endParaRPr lang="en-US"/>
        </a:p>
      </dgm:t>
    </dgm:pt>
    <dgm:pt modelId="{59C31EF0-B068-4C75-A898-20F2BB4BEA1A}" type="pres">
      <dgm:prSet presAssocID="{7B7C6821-5F9F-45BD-8A46-45DA62625B8F}" presName="hierRoot2" presStyleCnt="0">
        <dgm:presLayoutVars>
          <dgm:hierBranch val="init"/>
        </dgm:presLayoutVars>
      </dgm:prSet>
      <dgm:spPr/>
    </dgm:pt>
    <dgm:pt modelId="{CAFE61D6-D5DA-4F75-9E63-A67BF2AF0B6D}" type="pres">
      <dgm:prSet presAssocID="{7B7C6821-5F9F-45BD-8A46-45DA62625B8F}" presName="rootComposite" presStyleCnt="0"/>
      <dgm:spPr/>
    </dgm:pt>
    <dgm:pt modelId="{933F3AD7-CC66-4380-84D9-7558FF993758}" type="pres">
      <dgm:prSet presAssocID="{7B7C6821-5F9F-45BD-8A46-45DA62625B8F}" presName="rootText" presStyleLbl="node4" presStyleIdx="5" presStyleCnt="13">
        <dgm:presLayoutVars>
          <dgm:chPref val="3"/>
        </dgm:presLayoutVars>
      </dgm:prSet>
      <dgm:spPr/>
      <dgm:t>
        <a:bodyPr/>
        <a:lstStyle/>
        <a:p>
          <a:endParaRPr lang="en-US"/>
        </a:p>
      </dgm:t>
    </dgm:pt>
    <dgm:pt modelId="{14032AC2-5F0D-4640-BF81-3B31BB63E6AB}" type="pres">
      <dgm:prSet presAssocID="{7B7C6821-5F9F-45BD-8A46-45DA62625B8F}" presName="rootConnector" presStyleLbl="node4" presStyleIdx="5" presStyleCnt="13"/>
      <dgm:spPr/>
      <dgm:t>
        <a:bodyPr/>
        <a:lstStyle/>
        <a:p>
          <a:endParaRPr lang="en-US"/>
        </a:p>
      </dgm:t>
    </dgm:pt>
    <dgm:pt modelId="{B97E359C-4648-41BD-BC23-76F976417357}" type="pres">
      <dgm:prSet presAssocID="{7B7C6821-5F9F-45BD-8A46-45DA62625B8F}" presName="hierChild4" presStyleCnt="0"/>
      <dgm:spPr/>
    </dgm:pt>
    <dgm:pt modelId="{6BF6D91D-2A03-400B-91C5-CEF38FEF1614}" type="pres">
      <dgm:prSet presAssocID="{7B7C6821-5F9F-45BD-8A46-45DA62625B8F}" presName="hierChild5" presStyleCnt="0"/>
      <dgm:spPr/>
    </dgm:pt>
    <dgm:pt modelId="{99A0C4DE-E498-4C54-9FFD-9A7CCEFEAA65}" type="pres">
      <dgm:prSet presAssocID="{C9EDF8E5-2015-46A1-9D29-405311B2827F}" presName="Name37" presStyleLbl="parChTrans1D4" presStyleIdx="6" presStyleCnt="13"/>
      <dgm:spPr/>
      <dgm:t>
        <a:bodyPr/>
        <a:lstStyle/>
        <a:p>
          <a:endParaRPr lang="en-US"/>
        </a:p>
      </dgm:t>
    </dgm:pt>
    <dgm:pt modelId="{4C5F32B9-F964-4C52-BF3F-5B8D0090B385}" type="pres">
      <dgm:prSet presAssocID="{6BD2FB79-5BCC-4CB5-9A29-4A1426083482}" presName="hierRoot2" presStyleCnt="0">
        <dgm:presLayoutVars>
          <dgm:hierBranch val="init"/>
        </dgm:presLayoutVars>
      </dgm:prSet>
      <dgm:spPr/>
    </dgm:pt>
    <dgm:pt modelId="{368FD5DA-AF46-4359-B638-2644438AE6D1}" type="pres">
      <dgm:prSet presAssocID="{6BD2FB79-5BCC-4CB5-9A29-4A1426083482}" presName="rootComposite" presStyleCnt="0"/>
      <dgm:spPr/>
    </dgm:pt>
    <dgm:pt modelId="{AB1786AD-70B1-40CA-BD72-55F869415701}" type="pres">
      <dgm:prSet presAssocID="{6BD2FB79-5BCC-4CB5-9A29-4A1426083482}" presName="rootText" presStyleLbl="node4" presStyleIdx="6" presStyleCnt="13">
        <dgm:presLayoutVars>
          <dgm:chPref val="3"/>
        </dgm:presLayoutVars>
      </dgm:prSet>
      <dgm:spPr/>
      <dgm:t>
        <a:bodyPr/>
        <a:lstStyle/>
        <a:p>
          <a:endParaRPr lang="en-US"/>
        </a:p>
      </dgm:t>
    </dgm:pt>
    <dgm:pt modelId="{7E92863E-6DFD-4A00-A49E-B69DCF6E7384}" type="pres">
      <dgm:prSet presAssocID="{6BD2FB79-5BCC-4CB5-9A29-4A1426083482}" presName="rootConnector" presStyleLbl="node4" presStyleIdx="6" presStyleCnt="13"/>
      <dgm:spPr/>
      <dgm:t>
        <a:bodyPr/>
        <a:lstStyle/>
        <a:p>
          <a:endParaRPr lang="en-US"/>
        </a:p>
      </dgm:t>
    </dgm:pt>
    <dgm:pt modelId="{7D67FB32-292D-4252-960B-AA941733A754}" type="pres">
      <dgm:prSet presAssocID="{6BD2FB79-5BCC-4CB5-9A29-4A1426083482}" presName="hierChild4" presStyleCnt="0"/>
      <dgm:spPr/>
    </dgm:pt>
    <dgm:pt modelId="{9F00F374-FAD2-4F52-BC40-09FBF598D560}" type="pres">
      <dgm:prSet presAssocID="{6BD2FB79-5BCC-4CB5-9A29-4A1426083482}" presName="hierChild5" presStyleCnt="0"/>
      <dgm:spPr/>
    </dgm:pt>
    <dgm:pt modelId="{5BD30E34-0BD1-4091-BB30-9414AEC15F66}" type="pres">
      <dgm:prSet presAssocID="{149256B9-2C65-4128-8D20-9F8972435D55}" presName="hierChild5" presStyleCnt="0"/>
      <dgm:spPr/>
    </dgm:pt>
    <dgm:pt modelId="{74451B48-2AC3-4541-9286-A9537C0CEC37}" type="pres">
      <dgm:prSet presAssocID="{BEDE11DB-3E42-48A8-BD7C-57132B44E50C}" presName="hierChild5" presStyleCnt="0"/>
      <dgm:spPr/>
    </dgm:pt>
    <dgm:pt modelId="{E47A6281-E58E-4927-9CD3-F697757DD808}" type="pres">
      <dgm:prSet presAssocID="{8BECD817-BD03-4768-B954-B1F6ABF6B700}" presName="Name37" presStyleLbl="parChTrans1D2" presStyleIdx="2" presStyleCnt="4"/>
      <dgm:spPr/>
      <dgm:t>
        <a:bodyPr/>
        <a:lstStyle/>
        <a:p>
          <a:endParaRPr lang="en-US"/>
        </a:p>
      </dgm:t>
    </dgm:pt>
    <dgm:pt modelId="{D1C5F3FD-7AD2-49C3-B6AB-FA66106BCA05}" type="pres">
      <dgm:prSet presAssocID="{078BB203-9D41-464D-97C7-5F34AB6DE2ED}" presName="hierRoot2" presStyleCnt="0">
        <dgm:presLayoutVars>
          <dgm:hierBranch val="init"/>
        </dgm:presLayoutVars>
      </dgm:prSet>
      <dgm:spPr/>
    </dgm:pt>
    <dgm:pt modelId="{915BDC7F-8692-47A9-886A-C0B2E95C23D8}" type="pres">
      <dgm:prSet presAssocID="{078BB203-9D41-464D-97C7-5F34AB6DE2ED}" presName="rootComposite" presStyleCnt="0"/>
      <dgm:spPr/>
    </dgm:pt>
    <dgm:pt modelId="{6525E8CF-1C77-41DE-AD64-8A8840CDCD27}" type="pres">
      <dgm:prSet presAssocID="{078BB203-9D41-464D-97C7-5F34AB6DE2ED}" presName="rootText" presStyleLbl="node2" presStyleIdx="2" presStyleCnt="4">
        <dgm:presLayoutVars>
          <dgm:chPref val="3"/>
        </dgm:presLayoutVars>
      </dgm:prSet>
      <dgm:spPr/>
      <dgm:t>
        <a:bodyPr/>
        <a:lstStyle/>
        <a:p>
          <a:endParaRPr lang="en-US"/>
        </a:p>
      </dgm:t>
    </dgm:pt>
    <dgm:pt modelId="{4E34338F-D0C7-4C16-8213-4B50393B351F}" type="pres">
      <dgm:prSet presAssocID="{078BB203-9D41-464D-97C7-5F34AB6DE2ED}" presName="rootConnector" presStyleLbl="node2" presStyleIdx="2" presStyleCnt="4"/>
      <dgm:spPr/>
      <dgm:t>
        <a:bodyPr/>
        <a:lstStyle/>
        <a:p>
          <a:endParaRPr lang="en-US"/>
        </a:p>
      </dgm:t>
    </dgm:pt>
    <dgm:pt modelId="{3DDEAA6F-C3CA-4F53-B899-363C8A435CD3}" type="pres">
      <dgm:prSet presAssocID="{078BB203-9D41-464D-97C7-5F34AB6DE2ED}" presName="hierChild4" presStyleCnt="0"/>
      <dgm:spPr/>
    </dgm:pt>
    <dgm:pt modelId="{87096985-A3AC-4897-BD2E-4BAAB6BD65A7}" type="pres">
      <dgm:prSet presAssocID="{E2842240-4D65-4C4B-92A7-CA12E3F5428F}" presName="Name37" presStyleLbl="parChTrans1D3" presStyleIdx="2" presStyleCnt="19"/>
      <dgm:spPr/>
      <dgm:t>
        <a:bodyPr/>
        <a:lstStyle/>
        <a:p>
          <a:endParaRPr lang="en-US"/>
        </a:p>
      </dgm:t>
    </dgm:pt>
    <dgm:pt modelId="{C5819BDF-E4A3-4255-89E1-1163717EA60B}" type="pres">
      <dgm:prSet presAssocID="{F0725A0D-6FF6-4512-A2F0-118487AC5682}" presName="hierRoot2" presStyleCnt="0">
        <dgm:presLayoutVars>
          <dgm:hierBranch val="init"/>
        </dgm:presLayoutVars>
      </dgm:prSet>
      <dgm:spPr/>
    </dgm:pt>
    <dgm:pt modelId="{8CEEDE7A-471D-4CA3-A73D-EB22BC846894}" type="pres">
      <dgm:prSet presAssocID="{F0725A0D-6FF6-4512-A2F0-118487AC5682}" presName="rootComposite" presStyleCnt="0"/>
      <dgm:spPr/>
    </dgm:pt>
    <dgm:pt modelId="{FFC277A6-7E1A-4B8B-8B29-34E3A9228434}" type="pres">
      <dgm:prSet presAssocID="{F0725A0D-6FF6-4512-A2F0-118487AC5682}" presName="rootText" presStyleLbl="node3" presStyleIdx="2" presStyleCnt="19">
        <dgm:presLayoutVars>
          <dgm:chPref val="3"/>
        </dgm:presLayoutVars>
      </dgm:prSet>
      <dgm:spPr/>
      <dgm:t>
        <a:bodyPr/>
        <a:lstStyle/>
        <a:p>
          <a:endParaRPr lang="en-US"/>
        </a:p>
      </dgm:t>
    </dgm:pt>
    <dgm:pt modelId="{10D1488E-A8ED-4DE7-A3DA-1B4F3E71D7FF}" type="pres">
      <dgm:prSet presAssocID="{F0725A0D-6FF6-4512-A2F0-118487AC5682}" presName="rootConnector" presStyleLbl="node3" presStyleIdx="2" presStyleCnt="19"/>
      <dgm:spPr/>
      <dgm:t>
        <a:bodyPr/>
        <a:lstStyle/>
        <a:p>
          <a:endParaRPr lang="en-US"/>
        </a:p>
      </dgm:t>
    </dgm:pt>
    <dgm:pt modelId="{AB6544DF-4B93-46C8-8740-1C3DE195830F}" type="pres">
      <dgm:prSet presAssocID="{F0725A0D-6FF6-4512-A2F0-118487AC5682}" presName="hierChild4" presStyleCnt="0"/>
      <dgm:spPr/>
    </dgm:pt>
    <dgm:pt modelId="{3C477C63-666B-4BB4-B4E2-772F2D9159D7}" type="pres">
      <dgm:prSet presAssocID="{F0725A0D-6FF6-4512-A2F0-118487AC5682}" presName="hierChild5" presStyleCnt="0"/>
      <dgm:spPr/>
    </dgm:pt>
    <dgm:pt modelId="{70A9C33E-6DC6-432D-BFCE-815B989DB593}" type="pres">
      <dgm:prSet presAssocID="{1221C9FA-6CB8-4F1C-8817-FF6952C5C594}" presName="Name37" presStyleLbl="parChTrans1D3" presStyleIdx="3" presStyleCnt="19"/>
      <dgm:spPr/>
      <dgm:t>
        <a:bodyPr/>
        <a:lstStyle/>
        <a:p>
          <a:endParaRPr lang="en-US"/>
        </a:p>
      </dgm:t>
    </dgm:pt>
    <dgm:pt modelId="{23E1B187-223C-482E-97F3-CE45B5DB5D3F}" type="pres">
      <dgm:prSet presAssocID="{5826A3EF-14B4-4578-A11D-FAD7216360C8}" presName="hierRoot2" presStyleCnt="0">
        <dgm:presLayoutVars>
          <dgm:hierBranch val="init"/>
        </dgm:presLayoutVars>
      </dgm:prSet>
      <dgm:spPr/>
    </dgm:pt>
    <dgm:pt modelId="{A68ED533-9168-4CFD-BF54-15F75AA8BD0D}" type="pres">
      <dgm:prSet presAssocID="{5826A3EF-14B4-4578-A11D-FAD7216360C8}" presName="rootComposite" presStyleCnt="0"/>
      <dgm:spPr/>
    </dgm:pt>
    <dgm:pt modelId="{914B930E-F982-42BC-8EE0-7C150CD56F79}" type="pres">
      <dgm:prSet presAssocID="{5826A3EF-14B4-4578-A11D-FAD7216360C8}" presName="rootText" presStyleLbl="node3" presStyleIdx="3" presStyleCnt="19">
        <dgm:presLayoutVars>
          <dgm:chPref val="3"/>
        </dgm:presLayoutVars>
      </dgm:prSet>
      <dgm:spPr/>
      <dgm:t>
        <a:bodyPr/>
        <a:lstStyle/>
        <a:p>
          <a:endParaRPr lang="en-US"/>
        </a:p>
      </dgm:t>
    </dgm:pt>
    <dgm:pt modelId="{54DE5710-3CE4-45CA-BCA8-2D35316B5B90}" type="pres">
      <dgm:prSet presAssocID="{5826A3EF-14B4-4578-A11D-FAD7216360C8}" presName="rootConnector" presStyleLbl="node3" presStyleIdx="3" presStyleCnt="19"/>
      <dgm:spPr/>
      <dgm:t>
        <a:bodyPr/>
        <a:lstStyle/>
        <a:p>
          <a:endParaRPr lang="en-US"/>
        </a:p>
      </dgm:t>
    </dgm:pt>
    <dgm:pt modelId="{FAD05FE2-9286-4AE6-8F11-D712B20E16DA}" type="pres">
      <dgm:prSet presAssocID="{5826A3EF-14B4-4578-A11D-FAD7216360C8}" presName="hierChild4" presStyleCnt="0"/>
      <dgm:spPr/>
    </dgm:pt>
    <dgm:pt modelId="{713AB8CB-C95A-4A36-A0D3-C72018A878EB}" type="pres">
      <dgm:prSet presAssocID="{5826A3EF-14B4-4578-A11D-FAD7216360C8}" presName="hierChild5" presStyleCnt="0"/>
      <dgm:spPr/>
    </dgm:pt>
    <dgm:pt modelId="{3D21F9E2-9802-4B69-909F-85E803180F64}" type="pres">
      <dgm:prSet presAssocID="{F0A90067-5A9A-429F-8C8A-66FC27A1E5C3}" presName="Name37" presStyleLbl="parChTrans1D3" presStyleIdx="4" presStyleCnt="19"/>
      <dgm:spPr/>
      <dgm:t>
        <a:bodyPr/>
        <a:lstStyle/>
        <a:p>
          <a:endParaRPr lang="en-US"/>
        </a:p>
      </dgm:t>
    </dgm:pt>
    <dgm:pt modelId="{E4B43A32-9052-472B-97B7-DDAE29D9FAC3}" type="pres">
      <dgm:prSet presAssocID="{45FD52D3-8690-476B-9099-8F236A9A3922}" presName="hierRoot2" presStyleCnt="0">
        <dgm:presLayoutVars>
          <dgm:hierBranch val="init"/>
        </dgm:presLayoutVars>
      </dgm:prSet>
      <dgm:spPr/>
    </dgm:pt>
    <dgm:pt modelId="{ED05A56A-441C-4FC1-A7C9-25D858450437}" type="pres">
      <dgm:prSet presAssocID="{45FD52D3-8690-476B-9099-8F236A9A3922}" presName="rootComposite" presStyleCnt="0"/>
      <dgm:spPr/>
    </dgm:pt>
    <dgm:pt modelId="{99B9F01D-809B-408E-BEBE-377B24C07675}" type="pres">
      <dgm:prSet presAssocID="{45FD52D3-8690-476B-9099-8F236A9A3922}" presName="rootText" presStyleLbl="node3" presStyleIdx="4" presStyleCnt="19">
        <dgm:presLayoutVars>
          <dgm:chPref val="3"/>
        </dgm:presLayoutVars>
      </dgm:prSet>
      <dgm:spPr/>
      <dgm:t>
        <a:bodyPr/>
        <a:lstStyle/>
        <a:p>
          <a:endParaRPr lang="en-US"/>
        </a:p>
      </dgm:t>
    </dgm:pt>
    <dgm:pt modelId="{B6AA29E3-154A-44B1-9FCA-0765D722F5D4}" type="pres">
      <dgm:prSet presAssocID="{45FD52D3-8690-476B-9099-8F236A9A3922}" presName="rootConnector" presStyleLbl="node3" presStyleIdx="4" presStyleCnt="19"/>
      <dgm:spPr/>
      <dgm:t>
        <a:bodyPr/>
        <a:lstStyle/>
        <a:p>
          <a:endParaRPr lang="en-US"/>
        </a:p>
      </dgm:t>
    </dgm:pt>
    <dgm:pt modelId="{20A8CB07-045B-414B-B756-E23EE6A8D2AC}" type="pres">
      <dgm:prSet presAssocID="{45FD52D3-8690-476B-9099-8F236A9A3922}" presName="hierChild4" presStyleCnt="0"/>
      <dgm:spPr/>
    </dgm:pt>
    <dgm:pt modelId="{79AE31FD-4AFC-476C-94A0-B7E8E5A88A51}" type="pres">
      <dgm:prSet presAssocID="{45FD52D3-8690-476B-9099-8F236A9A3922}" presName="hierChild5" presStyleCnt="0"/>
      <dgm:spPr/>
    </dgm:pt>
    <dgm:pt modelId="{5DC10310-FF68-4637-B36A-F50D6C1447FE}" type="pres">
      <dgm:prSet presAssocID="{5B55FC81-FCC7-4264-B1CD-FC18F796F2EC}" presName="Name37" presStyleLbl="parChTrans1D3" presStyleIdx="5" presStyleCnt="19"/>
      <dgm:spPr/>
      <dgm:t>
        <a:bodyPr/>
        <a:lstStyle/>
        <a:p>
          <a:endParaRPr lang="en-US"/>
        </a:p>
      </dgm:t>
    </dgm:pt>
    <dgm:pt modelId="{2C9CDF88-86BE-46BD-AB99-5E8EB7758322}" type="pres">
      <dgm:prSet presAssocID="{31DA68F8-734F-4162-8FBF-D4B6E1684B91}" presName="hierRoot2" presStyleCnt="0">
        <dgm:presLayoutVars>
          <dgm:hierBranch val="init"/>
        </dgm:presLayoutVars>
      </dgm:prSet>
      <dgm:spPr/>
    </dgm:pt>
    <dgm:pt modelId="{2C4F963C-A82A-4312-AE46-9C7010C727BB}" type="pres">
      <dgm:prSet presAssocID="{31DA68F8-734F-4162-8FBF-D4B6E1684B91}" presName="rootComposite" presStyleCnt="0"/>
      <dgm:spPr/>
    </dgm:pt>
    <dgm:pt modelId="{D8E6B9C0-05A2-4DC7-ABEC-751C2F39356F}" type="pres">
      <dgm:prSet presAssocID="{31DA68F8-734F-4162-8FBF-D4B6E1684B91}" presName="rootText" presStyleLbl="node3" presStyleIdx="5" presStyleCnt="19">
        <dgm:presLayoutVars>
          <dgm:chPref val="3"/>
        </dgm:presLayoutVars>
      </dgm:prSet>
      <dgm:spPr/>
      <dgm:t>
        <a:bodyPr/>
        <a:lstStyle/>
        <a:p>
          <a:endParaRPr lang="en-US"/>
        </a:p>
      </dgm:t>
    </dgm:pt>
    <dgm:pt modelId="{E30EB733-C688-4466-BB8A-771A9188E0B7}" type="pres">
      <dgm:prSet presAssocID="{31DA68F8-734F-4162-8FBF-D4B6E1684B91}" presName="rootConnector" presStyleLbl="node3" presStyleIdx="5" presStyleCnt="19"/>
      <dgm:spPr/>
      <dgm:t>
        <a:bodyPr/>
        <a:lstStyle/>
        <a:p>
          <a:endParaRPr lang="en-US"/>
        </a:p>
      </dgm:t>
    </dgm:pt>
    <dgm:pt modelId="{6F7889C4-D55F-4C60-9A07-5CF9EDC9448E}" type="pres">
      <dgm:prSet presAssocID="{31DA68F8-734F-4162-8FBF-D4B6E1684B91}" presName="hierChild4" presStyleCnt="0"/>
      <dgm:spPr/>
    </dgm:pt>
    <dgm:pt modelId="{60BDA10D-014F-46CE-8B05-EC6996745F19}" type="pres">
      <dgm:prSet presAssocID="{31DA68F8-734F-4162-8FBF-D4B6E1684B91}" presName="hierChild5" presStyleCnt="0"/>
      <dgm:spPr/>
    </dgm:pt>
    <dgm:pt modelId="{005B157E-9B77-4BED-8DE8-9381C6747339}" type="pres">
      <dgm:prSet presAssocID="{51265474-3904-4576-A9E3-833399242302}" presName="Name37" presStyleLbl="parChTrans1D3" presStyleIdx="6" presStyleCnt="19"/>
      <dgm:spPr/>
      <dgm:t>
        <a:bodyPr/>
        <a:lstStyle/>
        <a:p>
          <a:endParaRPr lang="en-US"/>
        </a:p>
      </dgm:t>
    </dgm:pt>
    <dgm:pt modelId="{9339350C-6212-4425-8C5A-7239169398D8}" type="pres">
      <dgm:prSet presAssocID="{B21C0294-30E2-4B48-8A2F-B73A7AE64E37}" presName="hierRoot2" presStyleCnt="0">
        <dgm:presLayoutVars>
          <dgm:hierBranch val="init"/>
        </dgm:presLayoutVars>
      </dgm:prSet>
      <dgm:spPr/>
    </dgm:pt>
    <dgm:pt modelId="{1A2CA336-3726-4BA3-A881-F64825DC2E81}" type="pres">
      <dgm:prSet presAssocID="{B21C0294-30E2-4B48-8A2F-B73A7AE64E37}" presName="rootComposite" presStyleCnt="0"/>
      <dgm:spPr/>
    </dgm:pt>
    <dgm:pt modelId="{7F04FD30-0E54-4197-8E07-81FD597B4CD0}" type="pres">
      <dgm:prSet presAssocID="{B21C0294-30E2-4B48-8A2F-B73A7AE64E37}" presName="rootText" presStyleLbl="node3" presStyleIdx="6" presStyleCnt="19">
        <dgm:presLayoutVars>
          <dgm:chPref val="3"/>
        </dgm:presLayoutVars>
      </dgm:prSet>
      <dgm:spPr/>
      <dgm:t>
        <a:bodyPr/>
        <a:lstStyle/>
        <a:p>
          <a:endParaRPr lang="en-US"/>
        </a:p>
      </dgm:t>
    </dgm:pt>
    <dgm:pt modelId="{5F4A7A64-5FAA-47B4-A2EF-45C347A5A561}" type="pres">
      <dgm:prSet presAssocID="{B21C0294-30E2-4B48-8A2F-B73A7AE64E37}" presName="rootConnector" presStyleLbl="node3" presStyleIdx="6" presStyleCnt="19"/>
      <dgm:spPr/>
      <dgm:t>
        <a:bodyPr/>
        <a:lstStyle/>
        <a:p>
          <a:endParaRPr lang="en-US"/>
        </a:p>
      </dgm:t>
    </dgm:pt>
    <dgm:pt modelId="{208B67A6-9DA3-4F39-88E9-376AC53C9E4B}" type="pres">
      <dgm:prSet presAssocID="{B21C0294-30E2-4B48-8A2F-B73A7AE64E37}" presName="hierChild4" presStyleCnt="0"/>
      <dgm:spPr/>
    </dgm:pt>
    <dgm:pt modelId="{6D01D16F-6AF4-4DEB-A8CE-F72161043239}" type="pres">
      <dgm:prSet presAssocID="{B21C0294-30E2-4B48-8A2F-B73A7AE64E37}" presName="hierChild5" presStyleCnt="0"/>
      <dgm:spPr/>
    </dgm:pt>
    <dgm:pt modelId="{44FB7811-FB58-4648-88A5-94A6EC8955E7}" type="pres">
      <dgm:prSet presAssocID="{41047EBC-D3F3-4482-81C1-BA8DDBB51226}" presName="Name37" presStyleLbl="parChTrans1D3" presStyleIdx="7" presStyleCnt="19"/>
      <dgm:spPr/>
      <dgm:t>
        <a:bodyPr/>
        <a:lstStyle/>
        <a:p>
          <a:endParaRPr lang="en-US"/>
        </a:p>
      </dgm:t>
    </dgm:pt>
    <dgm:pt modelId="{7453CE22-A1EA-4648-98C7-AF9AA2EF549A}" type="pres">
      <dgm:prSet presAssocID="{49F2D5B6-6091-4D4A-A7FE-81DEC9F895B5}" presName="hierRoot2" presStyleCnt="0">
        <dgm:presLayoutVars>
          <dgm:hierBranch val="init"/>
        </dgm:presLayoutVars>
      </dgm:prSet>
      <dgm:spPr/>
    </dgm:pt>
    <dgm:pt modelId="{1FD625D9-2C49-4EDC-98C3-B15AE1DBD650}" type="pres">
      <dgm:prSet presAssocID="{49F2D5B6-6091-4D4A-A7FE-81DEC9F895B5}" presName="rootComposite" presStyleCnt="0"/>
      <dgm:spPr/>
    </dgm:pt>
    <dgm:pt modelId="{54816989-8A25-45AA-ABE6-7B14D40B2CB1}" type="pres">
      <dgm:prSet presAssocID="{49F2D5B6-6091-4D4A-A7FE-81DEC9F895B5}" presName="rootText" presStyleLbl="node3" presStyleIdx="7" presStyleCnt="19">
        <dgm:presLayoutVars>
          <dgm:chPref val="3"/>
        </dgm:presLayoutVars>
      </dgm:prSet>
      <dgm:spPr/>
      <dgm:t>
        <a:bodyPr/>
        <a:lstStyle/>
        <a:p>
          <a:endParaRPr lang="en-US"/>
        </a:p>
      </dgm:t>
    </dgm:pt>
    <dgm:pt modelId="{28FAF04B-B507-46BF-9C9D-708ACA13FF57}" type="pres">
      <dgm:prSet presAssocID="{49F2D5B6-6091-4D4A-A7FE-81DEC9F895B5}" presName="rootConnector" presStyleLbl="node3" presStyleIdx="7" presStyleCnt="19"/>
      <dgm:spPr/>
      <dgm:t>
        <a:bodyPr/>
        <a:lstStyle/>
        <a:p>
          <a:endParaRPr lang="en-US"/>
        </a:p>
      </dgm:t>
    </dgm:pt>
    <dgm:pt modelId="{EE821423-B2D0-4EFC-B094-95C4E9EACBDB}" type="pres">
      <dgm:prSet presAssocID="{49F2D5B6-6091-4D4A-A7FE-81DEC9F895B5}" presName="hierChild4" presStyleCnt="0"/>
      <dgm:spPr/>
    </dgm:pt>
    <dgm:pt modelId="{465B9148-08CC-4797-9E0B-0AD4266CB163}" type="pres">
      <dgm:prSet presAssocID="{49F2D5B6-6091-4D4A-A7FE-81DEC9F895B5}" presName="hierChild5" presStyleCnt="0"/>
      <dgm:spPr/>
    </dgm:pt>
    <dgm:pt modelId="{E54E34C8-787C-4D7E-9088-223C4880E6C5}" type="pres">
      <dgm:prSet presAssocID="{8FA6E468-F313-42D1-8B21-6E16175564AF}" presName="Name37" presStyleLbl="parChTrans1D3" presStyleIdx="8" presStyleCnt="19"/>
      <dgm:spPr/>
      <dgm:t>
        <a:bodyPr/>
        <a:lstStyle/>
        <a:p>
          <a:endParaRPr lang="en-US"/>
        </a:p>
      </dgm:t>
    </dgm:pt>
    <dgm:pt modelId="{0983E007-BD84-452B-931E-6B0747E8E7A7}" type="pres">
      <dgm:prSet presAssocID="{A4C783E1-3979-480F-8E54-221B7B6DCF66}" presName="hierRoot2" presStyleCnt="0">
        <dgm:presLayoutVars>
          <dgm:hierBranch val="init"/>
        </dgm:presLayoutVars>
      </dgm:prSet>
      <dgm:spPr/>
    </dgm:pt>
    <dgm:pt modelId="{3C8344BE-25F4-4C50-A29A-D30A3D866B40}" type="pres">
      <dgm:prSet presAssocID="{A4C783E1-3979-480F-8E54-221B7B6DCF66}" presName="rootComposite" presStyleCnt="0"/>
      <dgm:spPr/>
    </dgm:pt>
    <dgm:pt modelId="{04AE0EC4-8B7F-46E3-BD0C-407236E044A5}" type="pres">
      <dgm:prSet presAssocID="{A4C783E1-3979-480F-8E54-221B7B6DCF66}" presName="rootText" presStyleLbl="node3" presStyleIdx="8" presStyleCnt="19">
        <dgm:presLayoutVars>
          <dgm:chPref val="3"/>
        </dgm:presLayoutVars>
      </dgm:prSet>
      <dgm:spPr/>
      <dgm:t>
        <a:bodyPr/>
        <a:lstStyle/>
        <a:p>
          <a:endParaRPr lang="en-US"/>
        </a:p>
      </dgm:t>
    </dgm:pt>
    <dgm:pt modelId="{4206C887-2BC5-4E35-81E2-C8089F5BB547}" type="pres">
      <dgm:prSet presAssocID="{A4C783E1-3979-480F-8E54-221B7B6DCF66}" presName="rootConnector" presStyleLbl="node3" presStyleIdx="8" presStyleCnt="19"/>
      <dgm:spPr/>
      <dgm:t>
        <a:bodyPr/>
        <a:lstStyle/>
        <a:p>
          <a:endParaRPr lang="en-US"/>
        </a:p>
      </dgm:t>
    </dgm:pt>
    <dgm:pt modelId="{35DFA8FF-D806-412A-9F34-D21DADF53D3E}" type="pres">
      <dgm:prSet presAssocID="{A4C783E1-3979-480F-8E54-221B7B6DCF66}" presName="hierChild4" presStyleCnt="0"/>
      <dgm:spPr/>
    </dgm:pt>
    <dgm:pt modelId="{78BABFF7-6433-40FC-B9A9-9F43A18DBC35}" type="pres">
      <dgm:prSet presAssocID="{A4C783E1-3979-480F-8E54-221B7B6DCF66}" presName="hierChild5" presStyleCnt="0"/>
      <dgm:spPr/>
    </dgm:pt>
    <dgm:pt modelId="{A2E92713-56BB-4CD8-A8AC-C6711BC92621}" type="pres">
      <dgm:prSet presAssocID="{473A2FC6-2680-4382-B0FC-B14ECFB3DF2C}" presName="Name37" presStyleLbl="parChTrans1D3" presStyleIdx="9" presStyleCnt="19"/>
      <dgm:spPr/>
      <dgm:t>
        <a:bodyPr/>
        <a:lstStyle/>
        <a:p>
          <a:endParaRPr lang="en-US"/>
        </a:p>
      </dgm:t>
    </dgm:pt>
    <dgm:pt modelId="{3897BF90-5387-4088-932D-FB67AF7F65DF}" type="pres">
      <dgm:prSet presAssocID="{E9F416CE-4DD6-416A-AF70-24BECFF7CCD3}" presName="hierRoot2" presStyleCnt="0">
        <dgm:presLayoutVars>
          <dgm:hierBranch val="init"/>
        </dgm:presLayoutVars>
      </dgm:prSet>
      <dgm:spPr/>
    </dgm:pt>
    <dgm:pt modelId="{F26DBCD8-EB8F-4298-ADC9-AE6AA745DAA4}" type="pres">
      <dgm:prSet presAssocID="{E9F416CE-4DD6-416A-AF70-24BECFF7CCD3}" presName="rootComposite" presStyleCnt="0"/>
      <dgm:spPr/>
    </dgm:pt>
    <dgm:pt modelId="{0AE38C99-203E-4ABD-BD10-4BB8721FDC22}" type="pres">
      <dgm:prSet presAssocID="{E9F416CE-4DD6-416A-AF70-24BECFF7CCD3}" presName="rootText" presStyleLbl="node3" presStyleIdx="9" presStyleCnt="19">
        <dgm:presLayoutVars>
          <dgm:chPref val="3"/>
        </dgm:presLayoutVars>
      </dgm:prSet>
      <dgm:spPr/>
      <dgm:t>
        <a:bodyPr/>
        <a:lstStyle/>
        <a:p>
          <a:endParaRPr lang="en-US"/>
        </a:p>
      </dgm:t>
    </dgm:pt>
    <dgm:pt modelId="{0D0073A1-71A0-47B9-9FB7-B38FE560D661}" type="pres">
      <dgm:prSet presAssocID="{E9F416CE-4DD6-416A-AF70-24BECFF7CCD3}" presName="rootConnector" presStyleLbl="node3" presStyleIdx="9" presStyleCnt="19"/>
      <dgm:spPr/>
      <dgm:t>
        <a:bodyPr/>
        <a:lstStyle/>
        <a:p>
          <a:endParaRPr lang="en-US"/>
        </a:p>
      </dgm:t>
    </dgm:pt>
    <dgm:pt modelId="{1AD38EE4-12E9-475F-9F27-C98BB496093C}" type="pres">
      <dgm:prSet presAssocID="{E9F416CE-4DD6-416A-AF70-24BECFF7CCD3}" presName="hierChild4" presStyleCnt="0"/>
      <dgm:spPr/>
    </dgm:pt>
    <dgm:pt modelId="{9F923E41-92DC-4A00-9818-91D75F703D81}" type="pres">
      <dgm:prSet presAssocID="{E9F416CE-4DD6-416A-AF70-24BECFF7CCD3}" presName="hierChild5" presStyleCnt="0"/>
      <dgm:spPr/>
    </dgm:pt>
    <dgm:pt modelId="{A8F96096-1E23-4FEC-BA51-31D8F7410AD4}" type="pres">
      <dgm:prSet presAssocID="{078BB203-9D41-464D-97C7-5F34AB6DE2ED}" presName="hierChild5" presStyleCnt="0"/>
      <dgm:spPr/>
    </dgm:pt>
    <dgm:pt modelId="{7908DB94-44FE-4A2F-BD2C-DFC2CC8F59F3}" type="pres">
      <dgm:prSet presAssocID="{CBA84137-8483-4260-8C7A-D8A46813A063}" presName="Name37" presStyleLbl="parChTrans1D2" presStyleIdx="3" presStyleCnt="4"/>
      <dgm:spPr/>
      <dgm:t>
        <a:bodyPr/>
        <a:lstStyle/>
        <a:p>
          <a:endParaRPr lang="en-US"/>
        </a:p>
      </dgm:t>
    </dgm:pt>
    <dgm:pt modelId="{EFCEFF0B-33D6-458E-90DA-A37BC68FE09F}" type="pres">
      <dgm:prSet presAssocID="{29B95F1C-9E3E-4CAA-B323-5AB9716DA994}" presName="hierRoot2" presStyleCnt="0">
        <dgm:presLayoutVars>
          <dgm:hierBranch val="init"/>
        </dgm:presLayoutVars>
      </dgm:prSet>
      <dgm:spPr/>
    </dgm:pt>
    <dgm:pt modelId="{93016A4F-A656-4B1A-8E89-A19E363CA422}" type="pres">
      <dgm:prSet presAssocID="{29B95F1C-9E3E-4CAA-B323-5AB9716DA994}" presName="rootComposite" presStyleCnt="0"/>
      <dgm:spPr/>
    </dgm:pt>
    <dgm:pt modelId="{D29F0C12-2B9C-432A-BAE5-0EF1AEBA6E9A}" type="pres">
      <dgm:prSet presAssocID="{29B95F1C-9E3E-4CAA-B323-5AB9716DA994}" presName="rootText" presStyleLbl="node2" presStyleIdx="3" presStyleCnt="4">
        <dgm:presLayoutVars>
          <dgm:chPref val="3"/>
        </dgm:presLayoutVars>
      </dgm:prSet>
      <dgm:spPr/>
      <dgm:t>
        <a:bodyPr/>
        <a:lstStyle/>
        <a:p>
          <a:endParaRPr lang="en-US"/>
        </a:p>
      </dgm:t>
    </dgm:pt>
    <dgm:pt modelId="{7E0D4567-4C9C-4DEA-86F9-EDB63DF6923F}" type="pres">
      <dgm:prSet presAssocID="{29B95F1C-9E3E-4CAA-B323-5AB9716DA994}" presName="rootConnector" presStyleLbl="node2" presStyleIdx="3" presStyleCnt="4"/>
      <dgm:spPr/>
      <dgm:t>
        <a:bodyPr/>
        <a:lstStyle/>
        <a:p>
          <a:endParaRPr lang="en-US"/>
        </a:p>
      </dgm:t>
    </dgm:pt>
    <dgm:pt modelId="{47C79FA3-E1C7-4D3E-8E0F-8A4B2A48B203}" type="pres">
      <dgm:prSet presAssocID="{29B95F1C-9E3E-4CAA-B323-5AB9716DA994}" presName="hierChild4" presStyleCnt="0"/>
      <dgm:spPr/>
    </dgm:pt>
    <dgm:pt modelId="{86EAB754-6C93-42DE-871A-E4AFD67F5846}" type="pres">
      <dgm:prSet presAssocID="{E8C871BC-F2F8-41E5-A72F-F057F2E16A2B}" presName="Name37" presStyleLbl="parChTrans1D3" presStyleIdx="10" presStyleCnt="19"/>
      <dgm:spPr/>
      <dgm:t>
        <a:bodyPr/>
        <a:lstStyle/>
        <a:p>
          <a:endParaRPr lang="en-US"/>
        </a:p>
      </dgm:t>
    </dgm:pt>
    <dgm:pt modelId="{6B2BF545-ED2B-4664-8901-25E8DEA0CDBC}" type="pres">
      <dgm:prSet presAssocID="{F2825E9E-8E54-40FF-9B6E-4EE6D6124208}" presName="hierRoot2" presStyleCnt="0">
        <dgm:presLayoutVars>
          <dgm:hierBranch val="init"/>
        </dgm:presLayoutVars>
      </dgm:prSet>
      <dgm:spPr/>
    </dgm:pt>
    <dgm:pt modelId="{C9A23FC1-1C55-409C-A9BE-6CF0EDC32A45}" type="pres">
      <dgm:prSet presAssocID="{F2825E9E-8E54-40FF-9B6E-4EE6D6124208}" presName="rootComposite" presStyleCnt="0"/>
      <dgm:spPr/>
    </dgm:pt>
    <dgm:pt modelId="{E3DB9161-8E0C-4C38-9CA2-963637B95B6C}" type="pres">
      <dgm:prSet presAssocID="{F2825E9E-8E54-40FF-9B6E-4EE6D6124208}" presName="rootText" presStyleLbl="node3" presStyleIdx="10" presStyleCnt="19">
        <dgm:presLayoutVars>
          <dgm:chPref val="3"/>
        </dgm:presLayoutVars>
      </dgm:prSet>
      <dgm:spPr/>
      <dgm:t>
        <a:bodyPr/>
        <a:lstStyle/>
        <a:p>
          <a:endParaRPr lang="en-US"/>
        </a:p>
      </dgm:t>
    </dgm:pt>
    <dgm:pt modelId="{F5C16B73-EC46-4ECD-A89F-BCD447F35737}" type="pres">
      <dgm:prSet presAssocID="{F2825E9E-8E54-40FF-9B6E-4EE6D6124208}" presName="rootConnector" presStyleLbl="node3" presStyleIdx="10" presStyleCnt="19"/>
      <dgm:spPr/>
      <dgm:t>
        <a:bodyPr/>
        <a:lstStyle/>
        <a:p>
          <a:endParaRPr lang="en-US"/>
        </a:p>
      </dgm:t>
    </dgm:pt>
    <dgm:pt modelId="{3C87501C-0574-436C-B03A-7EF3C3A016FF}" type="pres">
      <dgm:prSet presAssocID="{F2825E9E-8E54-40FF-9B6E-4EE6D6124208}" presName="hierChild4" presStyleCnt="0"/>
      <dgm:spPr/>
    </dgm:pt>
    <dgm:pt modelId="{EA4AA5FA-2017-4251-B7F5-7475312929F9}" type="pres">
      <dgm:prSet presAssocID="{F2825E9E-8E54-40FF-9B6E-4EE6D6124208}" presName="hierChild5" presStyleCnt="0"/>
      <dgm:spPr/>
    </dgm:pt>
    <dgm:pt modelId="{FFA6057B-567B-4903-9BE7-28CEA18659E6}" type="pres">
      <dgm:prSet presAssocID="{67CB5D29-7A42-40C9-9B12-3257B501E79F}" presName="Name37" presStyleLbl="parChTrans1D3" presStyleIdx="11" presStyleCnt="19"/>
      <dgm:spPr/>
      <dgm:t>
        <a:bodyPr/>
        <a:lstStyle/>
        <a:p>
          <a:endParaRPr lang="en-US"/>
        </a:p>
      </dgm:t>
    </dgm:pt>
    <dgm:pt modelId="{DABF40BC-51DC-4EDC-861F-DD65BFF51A6D}" type="pres">
      <dgm:prSet presAssocID="{91342525-1E78-47ED-BABC-6B6D44E338F0}" presName="hierRoot2" presStyleCnt="0">
        <dgm:presLayoutVars>
          <dgm:hierBranch val="init"/>
        </dgm:presLayoutVars>
      </dgm:prSet>
      <dgm:spPr/>
    </dgm:pt>
    <dgm:pt modelId="{E03273BB-3C6C-469B-953A-A7B39DD86D98}" type="pres">
      <dgm:prSet presAssocID="{91342525-1E78-47ED-BABC-6B6D44E338F0}" presName="rootComposite" presStyleCnt="0"/>
      <dgm:spPr/>
    </dgm:pt>
    <dgm:pt modelId="{96BD24BA-3C04-47C5-95D7-B37CAEC31D5E}" type="pres">
      <dgm:prSet presAssocID="{91342525-1E78-47ED-BABC-6B6D44E338F0}" presName="rootText" presStyleLbl="node3" presStyleIdx="11" presStyleCnt="19">
        <dgm:presLayoutVars>
          <dgm:chPref val="3"/>
        </dgm:presLayoutVars>
      </dgm:prSet>
      <dgm:spPr/>
      <dgm:t>
        <a:bodyPr/>
        <a:lstStyle/>
        <a:p>
          <a:endParaRPr lang="en-US"/>
        </a:p>
      </dgm:t>
    </dgm:pt>
    <dgm:pt modelId="{1238ECDD-F842-430B-AFA6-F1F8CFF7F615}" type="pres">
      <dgm:prSet presAssocID="{91342525-1E78-47ED-BABC-6B6D44E338F0}" presName="rootConnector" presStyleLbl="node3" presStyleIdx="11" presStyleCnt="19"/>
      <dgm:spPr/>
      <dgm:t>
        <a:bodyPr/>
        <a:lstStyle/>
        <a:p>
          <a:endParaRPr lang="en-US"/>
        </a:p>
      </dgm:t>
    </dgm:pt>
    <dgm:pt modelId="{E4FF0645-9A55-415A-B52B-B0D0A98042E2}" type="pres">
      <dgm:prSet presAssocID="{91342525-1E78-47ED-BABC-6B6D44E338F0}" presName="hierChild4" presStyleCnt="0"/>
      <dgm:spPr/>
    </dgm:pt>
    <dgm:pt modelId="{A1D311FD-EB09-4C72-BE4B-1350EA86E908}" type="pres">
      <dgm:prSet presAssocID="{611049F6-EAC2-404A-961B-E29D61A7CAC9}" presName="Name37" presStyleLbl="parChTrans1D4" presStyleIdx="7" presStyleCnt="13"/>
      <dgm:spPr/>
      <dgm:t>
        <a:bodyPr/>
        <a:lstStyle/>
        <a:p>
          <a:endParaRPr lang="en-US"/>
        </a:p>
      </dgm:t>
    </dgm:pt>
    <dgm:pt modelId="{72F97F34-C5E8-4F12-885F-532E25927AFD}" type="pres">
      <dgm:prSet presAssocID="{B91DAECA-BA17-43DE-8E1A-B0F418F9B60E}" presName="hierRoot2" presStyleCnt="0">
        <dgm:presLayoutVars>
          <dgm:hierBranch val="init"/>
        </dgm:presLayoutVars>
      </dgm:prSet>
      <dgm:spPr/>
    </dgm:pt>
    <dgm:pt modelId="{AB930CA5-48E9-4A5B-85C5-C456E2068929}" type="pres">
      <dgm:prSet presAssocID="{B91DAECA-BA17-43DE-8E1A-B0F418F9B60E}" presName="rootComposite" presStyleCnt="0"/>
      <dgm:spPr/>
    </dgm:pt>
    <dgm:pt modelId="{AC1ED0C7-BE56-40F4-A1A5-EF51533C1F9C}" type="pres">
      <dgm:prSet presAssocID="{B91DAECA-BA17-43DE-8E1A-B0F418F9B60E}" presName="rootText" presStyleLbl="node4" presStyleIdx="7" presStyleCnt="13">
        <dgm:presLayoutVars>
          <dgm:chPref val="3"/>
        </dgm:presLayoutVars>
      </dgm:prSet>
      <dgm:spPr/>
      <dgm:t>
        <a:bodyPr/>
        <a:lstStyle/>
        <a:p>
          <a:endParaRPr lang="en-US"/>
        </a:p>
      </dgm:t>
    </dgm:pt>
    <dgm:pt modelId="{CC3D6E62-D404-4E74-A34D-E42566AC349A}" type="pres">
      <dgm:prSet presAssocID="{B91DAECA-BA17-43DE-8E1A-B0F418F9B60E}" presName="rootConnector" presStyleLbl="node4" presStyleIdx="7" presStyleCnt="13"/>
      <dgm:spPr/>
      <dgm:t>
        <a:bodyPr/>
        <a:lstStyle/>
        <a:p>
          <a:endParaRPr lang="en-US"/>
        </a:p>
      </dgm:t>
    </dgm:pt>
    <dgm:pt modelId="{BD319649-9FCC-4048-9BA0-C50E837D21EB}" type="pres">
      <dgm:prSet presAssocID="{B91DAECA-BA17-43DE-8E1A-B0F418F9B60E}" presName="hierChild4" presStyleCnt="0"/>
      <dgm:spPr/>
    </dgm:pt>
    <dgm:pt modelId="{0814A5A1-A066-4455-8977-D5D968683712}" type="pres">
      <dgm:prSet presAssocID="{B91DAECA-BA17-43DE-8E1A-B0F418F9B60E}" presName="hierChild5" presStyleCnt="0"/>
      <dgm:spPr/>
    </dgm:pt>
    <dgm:pt modelId="{5FE4311E-753F-4335-B590-E3AAF71890C7}" type="pres">
      <dgm:prSet presAssocID="{C6C24DA5-536E-48E9-8522-415C5BB23D02}" presName="Name37" presStyleLbl="parChTrans1D4" presStyleIdx="8" presStyleCnt="13"/>
      <dgm:spPr/>
      <dgm:t>
        <a:bodyPr/>
        <a:lstStyle/>
        <a:p>
          <a:endParaRPr lang="en-US"/>
        </a:p>
      </dgm:t>
    </dgm:pt>
    <dgm:pt modelId="{D3D34531-CEA8-4FAB-89BB-CE45771A9CDA}" type="pres">
      <dgm:prSet presAssocID="{F2B1E9AE-2A89-4FBF-9CB6-E48974D02E16}" presName="hierRoot2" presStyleCnt="0">
        <dgm:presLayoutVars>
          <dgm:hierBranch val="init"/>
        </dgm:presLayoutVars>
      </dgm:prSet>
      <dgm:spPr/>
    </dgm:pt>
    <dgm:pt modelId="{65FF3A5D-4F42-4000-9F44-EA0F150FED53}" type="pres">
      <dgm:prSet presAssocID="{F2B1E9AE-2A89-4FBF-9CB6-E48974D02E16}" presName="rootComposite" presStyleCnt="0"/>
      <dgm:spPr/>
    </dgm:pt>
    <dgm:pt modelId="{C11C732A-900F-4BB5-9A70-A5E965ADDAC8}" type="pres">
      <dgm:prSet presAssocID="{F2B1E9AE-2A89-4FBF-9CB6-E48974D02E16}" presName="rootText" presStyleLbl="node4" presStyleIdx="8" presStyleCnt="13">
        <dgm:presLayoutVars>
          <dgm:chPref val="3"/>
        </dgm:presLayoutVars>
      </dgm:prSet>
      <dgm:spPr/>
      <dgm:t>
        <a:bodyPr/>
        <a:lstStyle/>
        <a:p>
          <a:endParaRPr lang="en-US"/>
        </a:p>
      </dgm:t>
    </dgm:pt>
    <dgm:pt modelId="{AB99D6ED-87F1-488C-8FA9-245216030F2C}" type="pres">
      <dgm:prSet presAssocID="{F2B1E9AE-2A89-4FBF-9CB6-E48974D02E16}" presName="rootConnector" presStyleLbl="node4" presStyleIdx="8" presStyleCnt="13"/>
      <dgm:spPr/>
      <dgm:t>
        <a:bodyPr/>
        <a:lstStyle/>
        <a:p>
          <a:endParaRPr lang="en-US"/>
        </a:p>
      </dgm:t>
    </dgm:pt>
    <dgm:pt modelId="{E94E721B-9908-48BD-B03D-2701F3B1EEBF}" type="pres">
      <dgm:prSet presAssocID="{F2B1E9AE-2A89-4FBF-9CB6-E48974D02E16}" presName="hierChild4" presStyleCnt="0"/>
      <dgm:spPr/>
    </dgm:pt>
    <dgm:pt modelId="{07944578-9E04-45E0-8185-42D25C6417B2}" type="pres">
      <dgm:prSet presAssocID="{F2B1E9AE-2A89-4FBF-9CB6-E48974D02E16}" presName="hierChild5" presStyleCnt="0"/>
      <dgm:spPr/>
    </dgm:pt>
    <dgm:pt modelId="{41E9A3E3-6AFE-478D-8B86-1A2041FB98EC}" type="pres">
      <dgm:prSet presAssocID="{B054CF5C-D1D2-49FC-AB3C-720514D2ADF1}" presName="Name37" presStyleLbl="parChTrans1D4" presStyleIdx="9" presStyleCnt="13"/>
      <dgm:spPr/>
      <dgm:t>
        <a:bodyPr/>
        <a:lstStyle/>
        <a:p>
          <a:endParaRPr lang="en-US"/>
        </a:p>
      </dgm:t>
    </dgm:pt>
    <dgm:pt modelId="{13A45D99-A87A-4A4A-8F66-D7A62BD6A27D}" type="pres">
      <dgm:prSet presAssocID="{78DCB077-C230-4FA1-976F-3902874F94A5}" presName="hierRoot2" presStyleCnt="0">
        <dgm:presLayoutVars>
          <dgm:hierBranch val="init"/>
        </dgm:presLayoutVars>
      </dgm:prSet>
      <dgm:spPr/>
    </dgm:pt>
    <dgm:pt modelId="{A50E454C-9C16-4D82-8331-1BEC2EBF0716}" type="pres">
      <dgm:prSet presAssocID="{78DCB077-C230-4FA1-976F-3902874F94A5}" presName="rootComposite" presStyleCnt="0"/>
      <dgm:spPr/>
    </dgm:pt>
    <dgm:pt modelId="{584D2C13-B3C9-492A-84CC-22E6CD6CFA1D}" type="pres">
      <dgm:prSet presAssocID="{78DCB077-C230-4FA1-976F-3902874F94A5}" presName="rootText" presStyleLbl="node4" presStyleIdx="9" presStyleCnt="13">
        <dgm:presLayoutVars>
          <dgm:chPref val="3"/>
        </dgm:presLayoutVars>
      </dgm:prSet>
      <dgm:spPr/>
      <dgm:t>
        <a:bodyPr/>
        <a:lstStyle/>
        <a:p>
          <a:endParaRPr lang="en-US"/>
        </a:p>
      </dgm:t>
    </dgm:pt>
    <dgm:pt modelId="{FF4789FE-A515-4A86-91D0-ED4143CFB640}" type="pres">
      <dgm:prSet presAssocID="{78DCB077-C230-4FA1-976F-3902874F94A5}" presName="rootConnector" presStyleLbl="node4" presStyleIdx="9" presStyleCnt="13"/>
      <dgm:spPr/>
      <dgm:t>
        <a:bodyPr/>
        <a:lstStyle/>
        <a:p>
          <a:endParaRPr lang="en-US"/>
        </a:p>
      </dgm:t>
    </dgm:pt>
    <dgm:pt modelId="{F9A65C24-CF52-4F89-88C7-72FE90F30947}" type="pres">
      <dgm:prSet presAssocID="{78DCB077-C230-4FA1-976F-3902874F94A5}" presName="hierChild4" presStyleCnt="0"/>
      <dgm:spPr/>
    </dgm:pt>
    <dgm:pt modelId="{ADCBF603-9970-43CE-8CBB-20ACBB143C45}" type="pres">
      <dgm:prSet presAssocID="{78DCB077-C230-4FA1-976F-3902874F94A5}" presName="hierChild5" presStyleCnt="0"/>
      <dgm:spPr/>
    </dgm:pt>
    <dgm:pt modelId="{C6C71B0D-60F8-460F-BB3A-ADB7178F67FF}" type="pres">
      <dgm:prSet presAssocID="{91342525-1E78-47ED-BABC-6B6D44E338F0}" presName="hierChild5" presStyleCnt="0"/>
      <dgm:spPr/>
    </dgm:pt>
    <dgm:pt modelId="{F639A3A6-0DFA-4C63-80C2-46E5B56EF159}" type="pres">
      <dgm:prSet presAssocID="{8258C4AF-4C87-4014-A58F-5F380AEE99B6}" presName="Name37" presStyleLbl="parChTrans1D3" presStyleIdx="12" presStyleCnt="19"/>
      <dgm:spPr/>
      <dgm:t>
        <a:bodyPr/>
        <a:lstStyle/>
        <a:p>
          <a:endParaRPr lang="en-US"/>
        </a:p>
      </dgm:t>
    </dgm:pt>
    <dgm:pt modelId="{32F113F0-2909-4FB4-9A2A-D842A3CA2193}" type="pres">
      <dgm:prSet presAssocID="{918DE73F-018E-4EE5-BBC2-004C40E7CA52}" presName="hierRoot2" presStyleCnt="0">
        <dgm:presLayoutVars>
          <dgm:hierBranch val="init"/>
        </dgm:presLayoutVars>
      </dgm:prSet>
      <dgm:spPr/>
    </dgm:pt>
    <dgm:pt modelId="{0FB3AC15-894A-42AA-894B-7F11E4788C46}" type="pres">
      <dgm:prSet presAssocID="{918DE73F-018E-4EE5-BBC2-004C40E7CA52}" presName="rootComposite" presStyleCnt="0"/>
      <dgm:spPr/>
    </dgm:pt>
    <dgm:pt modelId="{04C8C706-5E87-42CC-AB88-B6C55E275C07}" type="pres">
      <dgm:prSet presAssocID="{918DE73F-018E-4EE5-BBC2-004C40E7CA52}" presName="rootText" presStyleLbl="node3" presStyleIdx="12" presStyleCnt="19">
        <dgm:presLayoutVars>
          <dgm:chPref val="3"/>
        </dgm:presLayoutVars>
      </dgm:prSet>
      <dgm:spPr/>
      <dgm:t>
        <a:bodyPr/>
        <a:lstStyle/>
        <a:p>
          <a:endParaRPr lang="en-US"/>
        </a:p>
      </dgm:t>
    </dgm:pt>
    <dgm:pt modelId="{B4988DC7-9A7B-46F3-BF4E-37D074FD3C38}" type="pres">
      <dgm:prSet presAssocID="{918DE73F-018E-4EE5-BBC2-004C40E7CA52}" presName="rootConnector" presStyleLbl="node3" presStyleIdx="12" presStyleCnt="19"/>
      <dgm:spPr/>
      <dgm:t>
        <a:bodyPr/>
        <a:lstStyle/>
        <a:p>
          <a:endParaRPr lang="en-US"/>
        </a:p>
      </dgm:t>
    </dgm:pt>
    <dgm:pt modelId="{C20051D5-EC1D-40D8-9D9A-A538C063F12C}" type="pres">
      <dgm:prSet presAssocID="{918DE73F-018E-4EE5-BBC2-004C40E7CA52}" presName="hierChild4" presStyleCnt="0"/>
      <dgm:spPr/>
    </dgm:pt>
    <dgm:pt modelId="{2D1DE7DC-D14C-47B8-81B4-44128486B62B}" type="pres">
      <dgm:prSet presAssocID="{918DE73F-018E-4EE5-BBC2-004C40E7CA52}" presName="hierChild5" presStyleCnt="0"/>
      <dgm:spPr/>
    </dgm:pt>
    <dgm:pt modelId="{3281602D-1170-4369-A3CE-BE64B61A3230}" type="pres">
      <dgm:prSet presAssocID="{24FD6B76-2658-46B4-A9BD-793321EEA35B}" presName="Name37" presStyleLbl="parChTrans1D3" presStyleIdx="13" presStyleCnt="19"/>
      <dgm:spPr/>
      <dgm:t>
        <a:bodyPr/>
        <a:lstStyle/>
        <a:p>
          <a:endParaRPr lang="en-US"/>
        </a:p>
      </dgm:t>
    </dgm:pt>
    <dgm:pt modelId="{AADCBE48-EF42-48F6-A3EE-2710BAA916E5}" type="pres">
      <dgm:prSet presAssocID="{8DBB95BB-C2B3-4D3C-8B33-8202A766106A}" presName="hierRoot2" presStyleCnt="0">
        <dgm:presLayoutVars>
          <dgm:hierBranch val="init"/>
        </dgm:presLayoutVars>
      </dgm:prSet>
      <dgm:spPr/>
    </dgm:pt>
    <dgm:pt modelId="{210B1F87-F260-4276-923A-6B0830181D45}" type="pres">
      <dgm:prSet presAssocID="{8DBB95BB-C2B3-4D3C-8B33-8202A766106A}" presName="rootComposite" presStyleCnt="0"/>
      <dgm:spPr/>
    </dgm:pt>
    <dgm:pt modelId="{1BFDDA7F-310F-478D-9FDC-71BC1E74C4B4}" type="pres">
      <dgm:prSet presAssocID="{8DBB95BB-C2B3-4D3C-8B33-8202A766106A}" presName="rootText" presStyleLbl="node3" presStyleIdx="13" presStyleCnt="19">
        <dgm:presLayoutVars>
          <dgm:chPref val="3"/>
        </dgm:presLayoutVars>
      </dgm:prSet>
      <dgm:spPr/>
      <dgm:t>
        <a:bodyPr/>
        <a:lstStyle/>
        <a:p>
          <a:endParaRPr lang="en-US"/>
        </a:p>
      </dgm:t>
    </dgm:pt>
    <dgm:pt modelId="{1F98A3B9-25E9-4E06-A483-C6FEA848E66C}" type="pres">
      <dgm:prSet presAssocID="{8DBB95BB-C2B3-4D3C-8B33-8202A766106A}" presName="rootConnector" presStyleLbl="node3" presStyleIdx="13" presStyleCnt="19"/>
      <dgm:spPr/>
      <dgm:t>
        <a:bodyPr/>
        <a:lstStyle/>
        <a:p>
          <a:endParaRPr lang="en-US"/>
        </a:p>
      </dgm:t>
    </dgm:pt>
    <dgm:pt modelId="{8D92DAB9-73FF-432F-9C2A-C5F01C54A7FF}" type="pres">
      <dgm:prSet presAssocID="{8DBB95BB-C2B3-4D3C-8B33-8202A766106A}" presName="hierChild4" presStyleCnt="0"/>
      <dgm:spPr/>
    </dgm:pt>
    <dgm:pt modelId="{49339610-32DC-4030-B06E-40CF5604E9FC}" type="pres">
      <dgm:prSet presAssocID="{8DBB95BB-C2B3-4D3C-8B33-8202A766106A}" presName="hierChild5" presStyleCnt="0"/>
      <dgm:spPr/>
    </dgm:pt>
    <dgm:pt modelId="{53929D57-F852-4AB9-9126-EABB2815CD5D}" type="pres">
      <dgm:prSet presAssocID="{E973C0C2-242D-467C-9F9C-07B385EA0E3B}" presName="Name37" presStyleLbl="parChTrans1D3" presStyleIdx="14" presStyleCnt="19"/>
      <dgm:spPr/>
      <dgm:t>
        <a:bodyPr/>
        <a:lstStyle/>
        <a:p>
          <a:endParaRPr lang="en-US"/>
        </a:p>
      </dgm:t>
    </dgm:pt>
    <dgm:pt modelId="{056B0E54-D0F6-42F9-A373-D1E49E300129}" type="pres">
      <dgm:prSet presAssocID="{9184CE5F-28C8-49B8-AC2A-FDD81B8A40AF}" presName="hierRoot2" presStyleCnt="0">
        <dgm:presLayoutVars>
          <dgm:hierBranch val="init"/>
        </dgm:presLayoutVars>
      </dgm:prSet>
      <dgm:spPr/>
    </dgm:pt>
    <dgm:pt modelId="{CD0BF0F6-E3E6-407C-A5B2-44737A19CCEB}" type="pres">
      <dgm:prSet presAssocID="{9184CE5F-28C8-49B8-AC2A-FDD81B8A40AF}" presName="rootComposite" presStyleCnt="0"/>
      <dgm:spPr/>
    </dgm:pt>
    <dgm:pt modelId="{7D788D54-2782-4C07-9D0D-995714EBE12F}" type="pres">
      <dgm:prSet presAssocID="{9184CE5F-28C8-49B8-AC2A-FDD81B8A40AF}" presName="rootText" presStyleLbl="node3" presStyleIdx="14" presStyleCnt="19">
        <dgm:presLayoutVars>
          <dgm:chPref val="3"/>
        </dgm:presLayoutVars>
      </dgm:prSet>
      <dgm:spPr/>
      <dgm:t>
        <a:bodyPr/>
        <a:lstStyle/>
        <a:p>
          <a:endParaRPr lang="en-US"/>
        </a:p>
      </dgm:t>
    </dgm:pt>
    <dgm:pt modelId="{FFCE1718-0B1F-4C31-871F-68F7F08090AD}" type="pres">
      <dgm:prSet presAssocID="{9184CE5F-28C8-49B8-AC2A-FDD81B8A40AF}" presName="rootConnector" presStyleLbl="node3" presStyleIdx="14" presStyleCnt="19"/>
      <dgm:spPr/>
      <dgm:t>
        <a:bodyPr/>
        <a:lstStyle/>
        <a:p>
          <a:endParaRPr lang="en-US"/>
        </a:p>
      </dgm:t>
    </dgm:pt>
    <dgm:pt modelId="{4B3F37B7-799C-4702-A26C-B717EF107EFF}" type="pres">
      <dgm:prSet presAssocID="{9184CE5F-28C8-49B8-AC2A-FDD81B8A40AF}" presName="hierChild4" presStyleCnt="0"/>
      <dgm:spPr/>
    </dgm:pt>
    <dgm:pt modelId="{95F679AA-5F14-4DEC-ABC6-806FC7A683C8}" type="pres">
      <dgm:prSet presAssocID="{9184CE5F-28C8-49B8-AC2A-FDD81B8A40AF}" presName="hierChild5" presStyleCnt="0"/>
      <dgm:spPr/>
    </dgm:pt>
    <dgm:pt modelId="{69407115-1AEE-4A92-B11A-3A7CED006AF1}" type="pres">
      <dgm:prSet presAssocID="{F552BA39-B8FC-4574-840B-9157C283BB05}" presName="Name37" presStyleLbl="parChTrans1D3" presStyleIdx="15" presStyleCnt="19"/>
      <dgm:spPr/>
      <dgm:t>
        <a:bodyPr/>
        <a:lstStyle/>
        <a:p>
          <a:endParaRPr lang="en-US"/>
        </a:p>
      </dgm:t>
    </dgm:pt>
    <dgm:pt modelId="{BA857DCE-87F2-4F35-8C40-BF527557BF98}" type="pres">
      <dgm:prSet presAssocID="{46134923-5293-4CE7-B495-598316A08AD3}" presName="hierRoot2" presStyleCnt="0">
        <dgm:presLayoutVars>
          <dgm:hierBranch val="init"/>
        </dgm:presLayoutVars>
      </dgm:prSet>
      <dgm:spPr/>
    </dgm:pt>
    <dgm:pt modelId="{EB32666D-8B82-42F1-952D-3614F2291E26}" type="pres">
      <dgm:prSet presAssocID="{46134923-5293-4CE7-B495-598316A08AD3}" presName="rootComposite" presStyleCnt="0"/>
      <dgm:spPr/>
    </dgm:pt>
    <dgm:pt modelId="{9BEAA17A-77A5-4D01-BF7E-E117EEE4DFD2}" type="pres">
      <dgm:prSet presAssocID="{46134923-5293-4CE7-B495-598316A08AD3}" presName="rootText" presStyleLbl="node3" presStyleIdx="15" presStyleCnt="19">
        <dgm:presLayoutVars>
          <dgm:chPref val="3"/>
        </dgm:presLayoutVars>
      </dgm:prSet>
      <dgm:spPr/>
      <dgm:t>
        <a:bodyPr/>
        <a:lstStyle/>
        <a:p>
          <a:endParaRPr lang="en-US"/>
        </a:p>
      </dgm:t>
    </dgm:pt>
    <dgm:pt modelId="{0A35FDE9-2CBA-4B61-A874-940F55A400EB}" type="pres">
      <dgm:prSet presAssocID="{46134923-5293-4CE7-B495-598316A08AD3}" presName="rootConnector" presStyleLbl="node3" presStyleIdx="15" presStyleCnt="19"/>
      <dgm:spPr/>
      <dgm:t>
        <a:bodyPr/>
        <a:lstStyle/>
        <a:p>
          <a:endParaRPr lang="en-US"/>
        </a:p>
      </dgm:t>
    </dgm:pt>
    <dgm:pt modelId="{B00347D2-1925-42B4-AFF7-8281831D8428}" type="pres">
      <dgm:prSet presAssocID="{46134923-5293-4CE7-B495-598316A08AD3}" presName="hierChild4" presStyleCnt="0"/>
      <dgm:spPr/>
    </dgm:pt>
    <dgm:pt modelId="{BD0AE9C3-0257-4165-A8D0-EF59AE611FAA}" type="pres">
      <dgm:prSet presAssocID="{46134923-5293-4CE7-B495-598316A08AD3}" presName="hierChild5" presStyleCnt="0"/>
      <dgm:spPr/>
    </dgm:pt>
    <dgm:pt modelId="{42D7F7D2-A12E-4712-A896-E2677677F040}" type="pres">
      <dgm:prSet presAssocID="{C0818BC0-D2D4-4415-8346-88B0CC9C4F08}" presName="Name37" presStyleLbl="parChTrans1D3" presStyleIdx="16" presStyleCnt="19"/>
      <dgm:spPr/>
      <dgm:t>
        <a:bodyPr/>
        <a:lstStyle/>
        <a:p>
          <a:endParaRPr lang="en-US"/>
        </a:p>
      </dgm:t>
    </dgm:pt>
    <dgm:pt modelId="{FA40312A-F591-4F16-8B2C-FC4447C5CA31}" type="pres">
      <dgm:prSet presAssocID="{34B8AC8E-1634-4EB5-8CA2-0AA32941DC48}" presName="hierRoot2" presStyleCnt="0">
        <dgm:presLayoutVars>
          <dgm:hierBranch val="init"/>
        </dgm:presLayoutVars>
      </dgm:prSet>
      <dgm:spPr/>
    </dgm:pt>
    <dgm:pt modelId="{6C935966-1368-47AA-93EE-1112A14C08F3}" type="pres">
      <dgm:prSet presAssocID="{34B8AC8E-1634-4EB5-8CA2-0AA32941DC48}" presName="rootComposite" presStyleCnt="0"/>
      <dgm:spPr/>
    </dgm:pt>
    <dgm:pt modelId="{443EF104-8E2A-44BA-A3EC-E3E79F781F1C}" type="pres">
      <dgm:prSet presAssocID="{34B8AC8E-1634-4EB5-8CA2-0AA32941DC48}" presName="rootText" presStyleLbl="node3" presStyleIdx="16" presStyleCnt="19">
        <dgm:presLayoutVars>
          <dgm:chPref val="3"/>
        </dgm:presLayoutVars>
      </dgm:prSet>
      <dgm:spPr/>
      <dgm:t>
        <a:bodyPr/>
        <a:lstStyle/>
        <a:p>
          <a:endParaRPr lang="en-US"/>
        </a:p>
      </dgm:t>
    </dgm:pt>
    <dgm:pt modelId="{8820C9FB-DE08-4134-8B27-8F0BEBF32F63}" type="pres">
      <dgm:prSet presAssocID="{34B8AC8E-1634-4EB5-8CA2-0AA32941DC48}" presName="rootConnector" presStyleLbl="node3" presStyleIdx="16" presStyleCnt="19"/>
      <dgm:spPr/>
      <dgm:t>
        <a:bodyPr/>
        <a:lstStyle/>
        <a:p>
          <a:endParaRPr lang="en-US"/>
        </a:p>
      </dgm:t>
    </dgm:pt>
    <dgm:pt modelId="{3476CFDA-33CC-44BA-99E9-DA05B601CACD}" type="pres">
      <dgm:prSet presAssocID="{34B8AC8E-1634-4EB5-8CA2-0AA32941DC48}" presName="hierChild4" presStyleCnt="0"/>
      <dgm:spPr/>
    </dgm:pt>
    <dgm:pt modelId="{D426F1AC-D248-48C4-937E-944C47D2AFA1}" type="pres">
      <dgm:prSet presAssocID="{1881549A-6F82-49D7-BE8B-5BEF05C43B65}" presName="Name37" presStyleLbl="parChTrans1D4" presStyleIdx="10" presStyleCnt="13"/>
      <dgm:spPr/>
      <dgm:t>
        <a:bodyPr/>
        <a:lstStyle/>
        <a:p>
          <a:endParaRPr lang="en-US"/>
        </a:p>
      </dgm:t>
    </dgm:pt>
    <dgm:pt modelId="{2CC7C301-7DC6-40E7-9F40-D3A1D4023749}" type="pres">
      <dgm:prSet presAssocID="{8027AEF5-DBAC-4C31-8E66-7A25406B5DB7}" presName="hierRoot2" presStyleCnt="0">
        <dgm:presLayoutVars>
          <dgm:hierBranch val="init"/>
        </dgm:presLayoutVars>
      </dgm:prSet>
      <dgm:spPr/>
    </dgm:pt>
    <dgm:pt modelId="{21ED25A4-B4E1-41EE-95A1-625A9FE75855}" type="pres">
      <dgm:prSet presAssocID="{8027AEF5-DBAC-4C31-8E66-7A25406B5DB7}" presName="rootComposite" presStyleCnt="0"/>
      <dgm:spPr/>
    </dgm:pt>
    <dgm:pt modelId="{0A91F76F-EE3B-4539-A53B-080CDD74F6AE}" type="pres">
      <dgm:prSet presAssocID="{8027AEF5-DBAC-4C31-8E66-7A25406B5DB7}" presName="rootText" presStyleLbl="node4" presStyleIdx="10" presStyleCnt="13">
        <dgm:presLayoutVars>
          <dgm:chPref val="3"/>
        </dgm:presLayoutVars>
      </dgm:prSet>
      <dgm:spPr/>
      <dgm:t>
        <a:bodyPr/>
        <a:lstStyle/>
        <a:p>
          <a:endParaRPr lang="en-US"/>
        </a:p>
      </dgm:t>
    </dgm:pt>
    <dgm:pt modelId="{34A7F116-FD40-4036-BD8A-064B3EB3CECC}" type="pres">
      <dgm:prSet presAssocID="{8027AEF5-DBAC-4C31-8E66-7A25406B5DB7}" presName="rootConnector" presStyleLbl="node4" presStyleIdx="10" presStyleCnt="13"/>
      <dgm:spPr/>
      <dgm:t>
        <a:bodyPr/>
        <a:lstStyle/>
        <a:p>
          <a:endParaRPr lang="en-US"/>
        </a:p>
      </dgm:t>
    </dgm:pt>
    <dgm:pt modelId="{EDE00167-ABE3-4983-8242-DDDA285702A7}" type="pres">
      <dgm:prSet presAssocID="{8027AEF5-DBAC-4C31-8E66-7A25406B5DB7}" presName="hierChild4" presStyleCnt="0"/>
      <dgm:spPr/>
    </dgm:pt>
    <dgm:pt modelId="{BCDE9188-DFE8-44D1-9FD2-72D53B5E9162}" type="pres">
      <dgm:prSet presAssocID="{8027AEF5-DBAC-4C31-8E66-7A25406B5DB7}" presName="hierChild5" presStyleCnt="0"/>
      <dgm:spPr/>
    </dgm:pt>
    <dgm:pt modelId="{0F804B73-B0ED-4A4C-B535-1D17F53F12D3}" type="pres">
      <dgm:prSet presAssocID="{A05CAA6C-F3E2-4385-9A95-F2AA55EADB3B}" presName="Name37" presStyleLbl="parChTrans1D4" presStyleIdx="11" presStyleCnt="13"/>
      <dgm:spPr/>
      <dgm:t>
        <a:bodyPr/>
        <a:lstStyle/>
        <a:p>
          <a:endParaRPr lang="en-US"/>
        </a:p>
      </dgm:t>
    </dgm:pt>
    <dgm:pt modelId="{859C9E17-169D-4A98-A1A3-76AFA2E7B086}" type="pres">
      <dgm:prSet presAssocID="{0E550E7E-8B77-4480-BE77-D709A1BAB95D}" presName="hierRoot2" presStyleCnt="0">
        <dgm:presLayoutVars>
          <dgm:hierBranch val="init"/>
        </dgm:presLayoutVars>
      </dgm:prSet>
      <dgm:spPr/>
    </dgm:pt>
    <dgm:pt modelId="{B8F4DA01-C1DD-47C5-B72D-F31E4BFDF91F}" type="pres">
      <dgm:prSet presAssocID="{0E550E7E-8B77-4480-BE77-D709A1BAB95D}" presName="rootComposite" presStyleCnt="0"/>
      <dgm:spPr/>
    </dgm:pt>
    <dgm:pt modelId="{44C6F40E-15F6-41BD-AC3F-02AF828361CF}" type="pres">
      <dgm:prSet presAssocID="{0E550E7E-8B77-4480-BE77-D709A1BAB95D}" presName="rootText" presStyleLbl="node4" presStyleIdx="11" presStyleCnt="13">
        <dgm:presLayoutVars>
          <dgm:chPref val="3"/>
        </dgm:presLayoutVars>
      </dgm:prSet>
      <dgm:spPr/>
      <dgm:t>
        <a:bodyPr/>
        <a:lstStyle/>
        <a:p>
          <a:endParaRPr lang="en-US"/>
        </a:p>
      </dgm:t>
    </dgm:pt>
    <dgm:pt modelId="{5AB78D81-166E-470E-A724-13A3018FEA0E}" type="pres">
      <dgm:prSet presAssocID="{0E550E7E-8B77-4480-BE77-D709A1BAB95D}" presName="rootConnector" presStyleLbl="node4" presStyleIdx="11" presStyleCnt="13"/>
      <dgm:spPr/>
      <dgm:t>
        <a:bodyPr/>
        <a:lstStyle/>
        <a:p>
          <a:endParaRPr lang="en-US"/>
        </a:p>
      </dgm:t>
    </dgm:pt>
    <dgm:pt modelId="{3C460696-09D4-42B0-8D33-F9715767DEE1}" type="pres">
      <dgm:prSet presAssocID="{0E550E7E-8B77-4480-BE77-D709A1BAB95D}" presName="hierChild4" presStyleCnt="0"/>
      <dgm:spPr/>
    </dgm:pt>
    <dgm:pt modelId="{C66C3F52-EDD2-4250-93E8-B2E344C836DB}" type="pres">
      <dgm:prSet presAssocID="{0E550E7E-8B77-4480-BE77-D709A1BAB95D}" presName="hierChild5" presStyleCnt="0"/>
      <dgm:spPr/>
    </dgm:pt>
    <dgm:pt modelId="{0AA290BF-3FB6-48B0-B25B-70E70AE09507}" type="pres">
      <dgm:prSet presAssocID="{2B159E6D-7C88-4F8F-8A5B-12972BB39F29}" presName="Name37" presStyleLbl="parChTrans1D4" presStyleIdx="12" presStyleCnt="13"/>
      <dgm:spPr/>
      <dgm:t>
        <a:bodyPr/>
        <a:lstStyle/>
        <a:p>
          <a:endParaRPr lang="en-US"/>
        </a:p>
      </dgm:t>
    </dgm:pt>
    <dgm:pt modelId="{E7F80F07-554B-4900-9ADA-2EDD7FC4445B}" type="pres">
      <dgm:prSet presAssocID="{4B500DD8-6BCB-4153-9D15-076A922CFE9D}" presName="hierRoot2" presStyleCnt="0">
        <dgm:presLayoutVars>
          <dgm:hierBranch val="init"/>
        </dgm:presLayoutVars>
      </dgm:prSet>
      <dgm:spPr/>
    </dgm:pt>
    <dgm:pt modelId="{1F6BF81D-1089-4F71-B91E-C9302888B594}" type="pres">
      <dgm:prSet presAssocID="{4B500DD8-6BCB-4153-9D15-076A922CFE9D}" presName="rootComposite" presStyleCnt="0"/>
      <dgm:spPr/>
    </dgm:pt>
    <dgm:pt modelId="{CFF9572D-22AC-49B2-A3A1-1C49B6B7763F}" type="pres">
      <dgm:prSet presAssocID="{4B500DD8-6BCB-4153-9D15-076A922CFE9D}" presName="rootText" presStyleLbl="node4" presStyleIdx="12" presStyleCnt="13">
        <dgm:presLayoutVars>
          <dgm:chPref val="3"/>
        </dgm:presLayoutVars>
      </dgm:prSet>
      <dgm:spPr/>
      <dgm:t>
        <a:bodyPr/>
        <a:lstStyle/>
        <a:p>
          <a:endParaRPr lang="en-US"/>
        </a:p>
      </dgm:t>
    </dgm:pt>
    <dgm:pt modelId="{FAB14BED-4789-49EA-AB3A-9E9C4C4274F6}" type="pres">
      <dgm:prSet presAssocID="{4B500DD8-6BCB-4153-9D15-076A922CFE9D}" presName="rootConnector" presStyleLbl="node4" presStyleIdx="12" presStyleCnt="13"/>
      <dgm:spPr/>
      <dgm:t>
        <a:bodyPr/>
        <a:lstStyle/>
        <a:p>
          <a:endParaRPr lang="en-US"/>
        </a:p>
      </dgm:t>
    </dgm:pt>
    <dgm:pt modelId="{5EF38A67-BA89-4E73-AB24-C92AD5DAF293}" type="pres">
      <dgm:prSet presAssocID="{4B500DD8-6BCB-4153-9D15-076A922CFE9D}" presName="hierChild4" presStyleCnt="0"/>
      <dgm:spPr/>
    </dgm:pt>
    <dgm:pt modelId="{3C526A3B-679C-43F0-80D5-0C6DB9245978}" type="pres">
      <dgm:prSet presAssocID="{4B500DD8-6BCB-4153-9D15-076A922CFE9D}" presName="hierChild5" presStyleCnt="0"/>
      <dgm:spPr/>
    </dgm:pt>
    <dgm:pt modelId="{516E593E-DB47-499C-979A-F6C5DAAD0B7E}" type="pres">
      <dgm:prSet presAssocID="{34B8AC8E-1634-4EB5-8CA2-0AA32941DC48}" presName="hierChild5" presStyleCnt="0"/>
      <dgm:spPr/>
    </dgm:pt>
    <dgm:pt modelId="{4EE0CFAA-3380-4C42-86C8-8292D040E326}" type="pres">
      <dgm:prSet presAssocID="{03D48DD6-AB49-454D-9FE3-9C75180E5754}" presName="Name37" presStyleLbl="parChTrans1D3" presStyleIdx="17" presStyleCnt="19"/>
      <dgm:spPr/>
      <dgm:t>
        <a:bodyPr/>
        <a:lstStyle/>
        <a:p>
          <a:endParaRPr lang="en-US"/>
        </a:p>
      </dgm:t>
    </dgm:pt>
    <dgm:pt modelId="{66B1E4A8-3E6C-450B-8051-08481A57A0EF}" type="pres">
      <dgm:prSet presAssocID="{86312AA1-E0C7-4E29-92AF-427902D619B9}" presName="hierRoot2" presStyleCnt="0">
        <dgm:presLayoutVars>
          <dgm:hierBranch val="init"/>
        </dgm:presLayoutVars>
      </dgm:prSet>
      <dgm:spPr/>
    </dgm:pt>
    <dgm:pt modelId="{78359ADB-B91C-4EF3-B9C7-765E47D23693}" type="pres">
      <dgm:prSet presAssocID="{86312AA1-E0C7-4E29-92AF-427902D619B9}" presName="rootComposite" presStyleCnt="0"/>
      <dgm:spPr/>
    </dgm:pt>
    <dgm:pt modelId="{A78E3B2F-9EDF-43E8-B40E-9A6F18597F46}" type="pres">
      <dgm:prSet presAssocID="{86312AA1-E0C7-4E29-92AF-427902D619B9}" presName="rootText" presStyleLbl="node3" presStyleIdx="17" presStyleCnt="19">
        <dgm:presLayoutVars>
          <dgm:chPref val="3"/>
        </dgm:presLayoutVars>
      </dgm:prSet>
      <dgm:spPr/>
      <dgm:t>
        <a:bodyPr/>
        <a:lstStyle/>
        <a:p>
          <a:endParaRPr lang="en-US"/>
        </a:p>
      </dgm:t>
    </dgm:pt>
    <dgm:pt modelId="{0A1D8D2F-A6F8-40B1-A298-B64FAFEE8143}" type="pres">
      <dgm:prSet presAssocID="{86312AA1-E0C7-4E29-92AF-427902D619B9}" presName="rootConnector" presStyleLbl="node3" presStyleIdx="17" presStyleCnt="19"/>
      <dgm:spPr/>
      <dgm:t>
        <a:bodyPr/>
        <a:lstStyle/>
        <a:p>
          <a:endParaRPr lang="en-US"/>
        </a:p>
      </dgm:t>
    </dgm:pt>
    <dgm:pt modelId="{92098E03-F828-4486-B78A-59167461464B}" type="pres">
      <dgm:prSet presAssocID="{86312AA1-E0C7-4E29-92AF-427902D619B9}" presName="hierChild4" presStyleCnt="0"/>
      <dgm:spPr/>
    </dgm:pt>
    <dgm:pt modelId="{65506E8A-9D14-4C1F-80C3-6C45A144469E}" type="pres">
      <dgm:prSet presAssocID="{86312AA1-E0C7-4E29-92AF-427902D619B9}" presName="hierChild5" presStyleCnt="0"/>
      <dgm:spPr/>
    </dgm:pt>
    <dgm:pt modelId="{4DA5D798-DB63-44FC-A401-138BB4B91CCB}" type="pres">
      <dgm:prSet presAssocID="{CF7B42BB-1D08-4300-8746-33972655BA8A}" presName="Name37" presStyleLbl="parChTrans1D3" presStyleIdx="18" presStyleCnt="19"/>
      <dgm:spPr/>
      <dgm:t>
        <a:bodyPr/>
        <a:lstStyle/>
        <a:p>
          <a:endParaRPr lang="en-US"/>
        </a:p>
      </dgm:t>
    </dgm:pt>
    <dgm:pt modelId="{F8FC086F-9F2B-4916-AE95-A8FAC9F355D7}" type="pres">
      <dgm:prSet presAssocID="{C7E3AA0A-88DA-4C09-B6C3-71A71B9B73E9}" presName="hierRoot2" presStyleCnt="0">
        <dgm:presLayoutVars>
          <dgm:hierBranch val="init"/>
        </dgm:presLayoutVars>
      </dgm:prSet>
      <dgm:spPr/>
    </dgm:pt>
    <dgm:pt modelId="{76F5FFDF-103D-4950-BB96-CEFE1E79D063}" type="pres">
      <dgm:prSet presAssocID="{C7E3AA0A-88DA-4C09-B6C3-71A71B9B73E9}" presName="rootComposite" presStyleCnt="0"/>
      <dgm:spPr/>
    </dgm:pt>
    <dgm:pt modelId="{E494C814-B8F1-40B1-816A-6639A899FEA5}" type="pres">
      <dgm:prSet presAssocID="{C7E3AA0A-88DA-4C09-B6C3-71A71B9B73E9}" presName="rootText" presStyleLbl="node3" presStyleIdx="18" presStyleCnt="19">
        <dgm:presLayoutVars>
          <dgm:chPref val="3"/>
        </dgm:presLayoutVars>
      </dgm:prSet>
      <dgm:spPr/>
      <dgm:t>
        <a:bodyPr/>
        <a:lstStyle/>
        <a:p>
          <a:endParaRPr lang="en-US"/>
        </a:p>
      </dgm:t>
    </dgm:pt>
    <dgm:pt modelId="{817522DB-6EE3-4668-82EE-9B1A89981C72}" type="pres">
      <dgm:prSet presAssocID="{C7E3AA0A-88DA-4C09-B6C3-71A71B9B73E9}" presName="rootConnector" presStyleLbl="node3" presStyleIdx="18" presStyleCnt="19"/>
      <dgm:spPr/>
      <dgm:t>
        <a:bodyPr/>
        <a:lstStyle/>
        <a:p>
          <a:endParaRPr lang="en-US"/>
        </a:p>
      </dgm:t>
    </dgm:pt>
    <dgm:pt modelId="{87F69D2B-222F-483B-9AFD-79A006D23D19}" type="pres">
      <dgm:prSet presAssocID="{C7E3AA0A-88DA-4C09-B6C3-71A71B9B73E9}" presName="hierChild4" presStyleCnt="0"/>
      <dgm:spPr/>
    </dgm:pt>
    <dgm:pt modelId="{EAC7A39B-ED5C-4C4C-A9D7-C1F5F0E7F791}" type="pres">
      <dgm:prSet presAssocID="{C7E3AA0A-88DA-4C09-B6C3-71A71B9B73E9}" presName="hierChild5" presStyleCnt="0"/>
      <dgm:spPr/>
    </dgm:pt>
    <dgm:pt modelId="{394E9F00-9A71-406B-8C49-C424AD525D10}" type="pres">
      <dgm:prSet presAssocID="{29B95F1C-9E3E-4CAA-B323-5AB9716DA994}" presName="hierChild5" presStyleCnt="0"/>
      <dgm:spPr/>
    </dgm:pt>
    <dgm:pt modelId="{DC94A472-2700-425C-831A-45BA3E2ACA70}" type="pres">
      <dgm:prSet presAssocID="{A9E3329D-CA7F-40A3-82DF-817B841F21D1}" presName="hierChild3" presStyleCnt="0"/>
      <dgm:spPr/>
    </dgm:pt>
  </dgm:ptLst>
  <dgm:cxnLst>
    <dgm:cxn modelId="{C26F2F2E-8B00-4ACB-8D0F-2665CE053F4D}" type="presOf" srcId="{B91DAECA-BA17-43DE-8E1A-B0F418F9B60E}" destId="{CC3D6E62-D404-4E74-A34D-E42566AC349A}" srcOrd="1" destOrd="0" presId="urn:microsoft.com/office/officeart/2005/8/layout/orgChart1"/>
    <dgm:cxn modelId="{AF4D224B-70FD-4DD9-8B26-3A6C8CD9D02A}" type="presOf" srcId="{8FA6E468-F313-42D1-8B21-6E16175564AF}" destId="{E54E34C8-787C-4D7E-9088-223C4880E6C5}" srcOrd="0" destOrd="0" presId="urn:microsoft.com/office/officeart/2005/8/layout/orgChart1"/>
    <dgm:cxn modelId="{424F49CA-5C0B-41D3-AAA1-66CE4EB5A718}" type="presOf" srcId="{C7E3AA0A-88DA-4C09-B6C3-71A71B9B73E9}" destId="{E494C814-B8F1-40B1-816A-6639A899FEA5}" srcOrd="0" destOrd="0" presId="urn:microsoft.com/office/officeart/2005/8/layout/orgChart1"/>
    <dgm:cxn modelId="{A4861763-4F93-490B-BCD2-89AD63C98939}" type="presOf" srcId="{CCD8F85E-5C02-493D-8719-DAC6CFB9934D}" destId="{C9C2566A-CE24-4EC6-941B-1F64D25EF5F2}" srcOrd="0" destOrd="0" presId="urn:microsoft.com/office/officeart/2005/8/layout/orgChart1"/>
    <dgm:cxn modelId="{14CF516F-BB76-47BB-8DC8-266C9DFBE5E3}" type="presOf" srcId="{C3A88A18-1DBA-4994-85F6-183F05B71BF8}" destId="{1B12178B-8E75-48F6-89AB-F0415E2C198D}" srcOrd="0" destOrd="0" presId="urn:microsoft.com/office/officeart/2005/8/layout/orgChart1"/>
    <dgm:cxn modelId="{3FD9F1AC-1F04-4158-A597-188E02AB598B}" type="presOf" srcId="{918DE73F-018E-4EE5-BBC2-004C40E7CA52}" destId="{04C8C706-5E87-42CC-AB88-B6C55E275C07}" srcOrd="0" destOrd="0" presId="urn:microsoft.com/office/officeart/2005/8/layout/orgChart1"/>
    <dgm:cxn modelId="{F5884956-3765-483C-B278-F130184E343A}" srcId="{62C1B7DE-A103-4CFF-9DD6-BB67B2F3BA75}" destId="{A0E185C2-0983-4018-ABBB-C5974371C25F}" srcOrd="1" destOrd="0" parTransId="{A5897141-28C4-4F1B-8AA0-243CBBF44511}" sibTransId="{D131F8F7-7B23-4C54-B163-22A7687D93CF}"/>
    <dgm:cxn modelId="{CB4682F6-E36A-42FC-8B2D-AF889D140F12}" type="presOf" srcId="{C0818BC0-D2D4-4415-8346-88B0CC9C4F08}" destId="{42D7F7D2-A12E-4712-A896-E2677677F040}" srcOrd="0" destOrd="0" presId="urn:microsoft.com/office/officeart/2005/8/layout/orgChart1"/>
    <dgm:cxn modelId="{51E3DB80-1C03-4AB1-8826-60E4FC7F4683}" type="presOf" srcId="{BEDE11DB-3E42-48A8-BD7C-57132B44E50C}" destId="{39278924-B115-4D3B-8EEB-CC3CF03C76EE}" srcOrd="1" destOrd="0" presId="urn:microsoft.com/office/officeart/2005/8/layout/orgChart1"/>
    <dgm:cxn modelId="{D20B71EF-0626-4D5D-B80E-E4EC0E539DAE}" type="presOf" srcId="{E2842240-4D65-4C4B-92A7-CA12E3F5428F}" destId="{87096985-A3AC-4897-BD2E-4BAAB6BD65A7}" srcOrd="0" destOrd="0" presId="urn:microsoft.com/office/officeart/2005/8/layout/orgChart1"/>
    <dgm:cxn modelId="{1818BBC7-5AB3-40A1-90E8-81E2A9EBDD92}" type="presOf" srcId="{78DCB077-C230-4FA1-976F-3902874F94A5}" destId="{FF4789FE-A515-4A86-91D0-ED4143CFB640}" srcOrd="1" destOrd="0" presId="urn:microsoft.com/office/officeart/2005/8/layout/orgChart1"/>
    <dgm:cxn modelId="{A80F700E-D484-40BD-9BAE-9AE65EB76AF2}" type="presOf" srcId="{5826A3EF-14B4-4578-A11D-FAD7216360C8}" destId="{914B930E-F982-42BC-8EE0-7C150CD56F79}" srcOrd="0" destOrd="0" presId="urn:microsoft.com/office/officeart/2005/8/layout/orgChart1"/>
    <dgm:cxn modelId="{D558FB4A-3AC5-40DD-AB95-47973AEAA889}" type="presOf" srcId="{149256B9-2C65-4128-8D20-9F8972435D55}" destId="{6811873F-F7D0-47D8-AB5C-0E548E282F13}" srcOrd="0" destOrd="0" presId="urn:microsoft.com/office/officeart/2005/8/layout/orgChart1"/>
    <dgm:cxn modelId="{723576D0-75AA-4561-A9B4-645FB89420B7}" type="presOf" srcId="{E9F416CE-4DD6-416A-AF70-24BECFF7CCD3}" destId="{0D0073A1-71A0-47B9-9FB7-B38FE560D661}" srcOrd="1" destOrd="0" presId="urn:microsoft.com/office/officeart/2005/8/layout/orgChart1"/>
    <dgm:cxn modelId="{0EDDBB13-6140-4200-B927-714B6608771F}" type="presOf" srcId="{4B500DD8-6BCB-4153-9D15-076A922CFE9D}" destId="{FAB14BED-4789-49EA-AB3A-9E9C4C4274F6}" srcOrd="1" destOrd="0" presId="urn:microsoft.com/office/officeart/2005/8/layout/orgChart1"/>
    <dgm:cxn modelId="{69557D82-7283-43D5-8A54-CCDD55F1D9CB}" srcId="{078BB203-9D41-464D-97C7-5F34AB6DE2ED}" destId="{5826A3EF-14B4-4578-A11D-FAD7216360C8}" srcOrd="1" destOrd="0" parTransId="{1221C9FA-6CB8-4F1C-8817-FF6952C5C594}" sibTransId="{D93A916B-8BE7-4D39-B34A-8FA104B71FE0}"/>
    <dgm:cxn modelId="{DA4DE671-E486-4BED-8928-9C9F14FA5677}" type="presOf" srcId="{078BB203-9D41-464D-97C7-5F34AB6DE2ED}" destId="{6525E8CF-1C77-41DE-AD64-8A8840CDCD27}" srcOrd="0" destOrd="0" presId="urn:microsoft.com/office/officeart/2005/8/layout/orgChart1"/>
    <dgm:cxn modelId="{C562B5DA-6616-4F25-B032-F979F04B5BAA}" srcId="{34B8AC8E-1634-4EB5-8CA2-0AA32941DC48}" destId="{0E550E7E-8B77-4480-BE77-D709A1BAB95D}" srcOrd="1" destOrd="0" parTransId="{A05CAA6C-F3E2-4385-9A95-F2AA55EADB3B}" sibTransId="{2512EB04-E729-40DE-B24E-D73B775E5469}"/>
    <dgm:cxn modelId="{2CE7088B-0504-4F0E-91CE-1C97C7DF8CA8}" type="presOf" srcId="{A5897141-28C4-4F1B-8AA0-243CBBF44511}" destId="{0E3C623B-17B7-4F76-A76F-7EC4762E3F91}" srcOrd="0" destOrd="0" presId="urn:microsoft.com/office/officeart/2005/8/layout/orgChart1"/>
    <dgm:cxn modelId="{4AE5CE68-2398-464C-BB63-347C26E9DE79}" type="presOf" srcId="{9184CE5F-28C8-49B8-AC2A-FDD81B8A40AF}" destId="{FFCE1718-0B1F-4C31-871F-68F7F08090AD}" srcOrd="1" destOrd="0" presId="urn:microsoft.com/office/officeart/2005/8/layout/orgChart1"/>
    <dgm:cxn modelId="{059CF0B2-79D2-4427-B048-C9A47B7F8DFF}" type="presOf" srcId="{91342525-1E78-47ED-BABC-6B6D44E338F0}" destId="{96BD24BA-3C04-47C5-95D7-B37CAEC31D5E}" srcOrd="0" destOrd="0" presId="urn:microsoft.com/office/officeart/2005/8/layout/orgChart1"/>
    <dgm:cxn modelId="{42DC9860-8951-486C-8D7C-7BE3E8A38A1E}" type="presOf" srcId="{B91DAECA-BA17-43DE-8E1A-B0F418F9B60E}" destId="{AC1ED0C7-BE56-40F4-A1A5-EF51533C1F9C}" srcOrd="0" destOrd="0" presId="urn:microsoft.com/office/officeart/2005/8/layout/orgChart1"/>
    <dgm:cxn modelId="{1ABFF37E-5724-452B-A2EE-EFE2675B74A8}" srcId="{078BB203-9D41-464D-97C7-5F34AB6DE2ED}" destId="{A4C783E1-3979-480F-8E54-221B7B6DCF66}" srcOrd="6" destOrd="0" parTransId="{8FA6E468-F313-42D1-8B21-6E16175564AF}" sibTransId="{B8268044-2743-47A9-80E9-16D97C625659}"/>
    <dgm:cxn modelId="{4465A4BC-CE3A-48F6-9920-F40EDCF76CFA}" type="presOf" srcId="{78DCB077-C230-4FA1-976F-3902874F94A5}" destId="{584D2C13-B3C9-492A-84CC-22E6CD6CFA1D}" srcOrd="0" destOrd="0" presId="urn:microsoft.com/office/officeart/2005/8/layout/orgChart1"/>
    <dgm:cxn modelId="{D28DB140-5829-4D03-9987-D577F3B93688}" srcId="{078BB203-9D41-464D-97C7-5F34AB6DE2ED}" destId="{F0725A0D-6FF6-4512-A2F0-118487AC5682}" srcOrd="0" destOrd="0" parTransId="{E2842240-4D65-4C4B-92A7-CA12E3F5428F}" sibTransId="{5D1584E6-7BCC-4557-AB95-2A98B212DB15}"/>
    <dgm:cxn modelId="{D4D9C869-ACDA-486F-AA15-4D8885466878}" srcId="{149256B9-2C65-4128-8D20-9F8972435D55}" destId="{51EA82E2-92E8-4F54-BB0E-ACDF61177FDD}" srcOrd="1" destOrd="0" parTransId="{227EF79B-717F-493D-A5A6-3D9C12F16062}" sibTransId="{71D5A09D-D75F-4C8B-ACCD-E0DC50E929E6}"/>
    <dgm:cxn modelId="{C90AC7FA-5F85-4471-A278-DE7953D44BBD}" srcId="{62C1B7DE-A103-4CFF-9DD6-BB67B2F3BA75}" destId="{CCD8F85E-5C02-493D-8719-DAC6CFB9934D}" srcOrd="2" destOrd="0" parTransId="{769A4A86-97DC-4540-8C45-B2CBC0D46ED8}" sibTransId="{4DD74C54-489F-4292-B96B-2ED533DBBE96}"/>
    <dgm:cxn modelId="{FE98623A-BF99-4BA2-9AFC-9CE56B214112}" type="presOf" srcId="{5B55FC81-FCC7-4264-B1CD-FC18F796F2EC}" destId="{5DC10310-FF68-4637-B36A-F50D6C1447FE}" srcOrd="0" destOrd="0" presId="urn:microsoft.com/office/officeart/2005/8/layout/orgChart1"/>
    <dgm:cxn modelId="{0BA418B5-B047-4FB8-AD98-4760E73A6B75}" type="presOf" srcId="{BEDE11DB-3E42-48A8-BD7C-57132B44E50C}" destId="{DCD22E19-D251-4668-BD19-2823FB4FFC73}" srcOrd="0" destOrd="0" presId="urn:microsoft.com/office/officeart/2005/8/layout/orgChart1"/>
    <dgm:cxn modelId="{DBEC9809-3D58-4EBB-A81F-D0B3272FDCDE}" srcId="{078BB203-9D41-464D-97C7-5F34AB6DE2ED}" destId="{E9F416CE-4DD6-416A-AF70-24BECFF7CCD3}" srcOrd="7" destOrd="0" parTransId="{473A2FC6-2680-4382-B0FC-B14ECFB3DF2C}" sibTransId="{4E9884A1-9E63-420E-A364-3A78FB929D4D}"/>
    <dgm:cxn modelId="{8C3F77E5-0137-49B4-BBAA-0BE62C23C3F9}" srcId="{34B8AC8E-1634-4EB5-8CA2-0AA32941DC48}" destId="{8027AEF5-DBAC-4C31-8E66-7A25406B5DB7}" srcOrd="0" destOrd="0" parTransId="{1881549A-6F82-49D7-BE8B-5BEF05C43B65}" sibTransId="{90109E86-9946-4F90-9C80-FDC39CAE562E}"/>
    <dgm:cxn modelId="{E275D44F-2B2A-4642-8680-12F40750E28F}" type="presOf" srcId="{E973C0C2-242D-467C-9F9C-07B385EA0E3B}" destId="{53929D57-F852-4AB9-9126-EABB2815CD5D}" srcOrd="0" destOrd="0" presId="urn:microsoft.com/office/officeart/2005/8/layout/orgChart1"/>
    <dgm:cxn modelId="{5F40763F-D8CE-42B1-949F-07EC33B901DE}" type="presOf" srcId="{8DBB95BB-C2B3-4D3C-8B33-8202A766106A}" destId="{1BFDDA7F-310F-478D-9FDC-71BC1E74C4B4}" srcOrd="0" destOrd="0" presId="urn:microsoft.com/office/officeart/2005/8/layout/orgChart1"/>
    <dgm:cxn modelId="{4C7617F8-CF23-42EB-B64F-75C7F10564CB}" type="presOf" srcId="{918DE73F-018E-4EE5-BBC2-004C40E7CA52}" destId="{B4988DC7-9A7B-46F3-BF4E-37D074FD3C38}" srcOrd="1" destOrd="0" presId="urn:microsoft.com/office/officeart/2005/8/layout/orgChart1"/>
    <dgm:cxn modelId="{BC93D434-A629-42D1-9A3C-6F3184105F5E}" srcId="{078BB203-9D41-464D-97C7-5F34AB6DE2ED}" destId="{B21C0294-30E2-4B48-8A2F-B73A7AE64E37}" srcOrd="4" destOrd="0" parTransId="{51265474-3904-4576-A9E3-833399242302}" sibTransId="{EABB1FB9-46D0-4A48-809F-1A643EE87009}"/>
    <dgm:cxn modelId="{51521FDE-00F1-4039-A88E-4BDB96B1B683}" srcId="{981684AE-1A09-4554-A46B-F4F182D84475}" destId="{62C1B7DE-A103-4CFF-9DD6-BB67B2F3BA75}" srcOrd="0" destOrd="0" parTransId="{C3A88A18-1DBA-4994-85F6-183F05B71BF8}" sibTransId="{C5400A76-C5C9-4AE9-9559-4DD011CF2E8D}"/>
    <dgm:cxn modelId="{80488B92-BD73-47F5-9598-5BDE835D00A8}" srcId="{078BB203-9D41-464D-97C7-5F34AB6DE2ED}" destId="{31DA68F8-734F-4162-8FBF-D4B6E1684B91}" srcOrd="3" destOrd="0" parTransId="{5B55FC81-FCC7-4264-B1CD-FC18F796F2EC}" sibTransId="{C8E24D67-2871-4C1B-911C-C842B852A3E4}"/>
    <dgm:cxn modelId="{7197AAD3-EA7B-4B4F-872B-3479CDB408F1}" type="presOf" srcId="{2B159E6D-7C88-4F8F-8A5B-12972BB39F29}" destId="{0AA290BF-3FB6-48B0-B25B-70E70AE09507}" srcOrd="0" destOrd="0" presId="urn:microsoft.com/office/officeart/2005/8/layout/orgChart1"/>
    <dgm:cxn modelId="{DF175763-E4F6-4160-9600-4019B83541C4}" srcId="{29B95F1C-9E3E-4CAA-B323-5AB9716DA994}" destId="{F2825E9E-8E54-40FF-9B6E-4EE6D6124208}" srcOrd="0" destOrd="0" parTransId="{E8C871BC-F2F8-41E5-A72F-F057F2E16A2B}" sibTransId="{8B87735C-EB14-4311-86C4-95CFE9F489F2}"/>
    <dgm:cxn modelId="{8F1A3294-B136-446B-8AB8-2C02C2AAFBF0}" srcId="{29B95F1C-9E3E-4CAA-B323-5AB9716DA994}" destId="{91342525-1E78-47ED-BABC-6B6D44E338F0}" srcOrd="1" destOrd="0" parTransId="{67CB5D29-7A42-40C9-9B12-3257B501E79F}" sibTransId="{48C6A7AE-E69A-44FC-A7A1-3E3876F54035}"/>
    <dgm:cxn modelId="{2388ED9D-16F0-4C45-BFC3-2405C6C4E8DE}" type="presOf" srcId="{C6C24DA5-536E-48E9-8522-415C5BB23D02}" destId="{5FE4311E-753F-4335-B590-E3AAF71890C7}" srcOrd="0" destOrd="0" presId="urn:microsoft.com/office/officeart/2005/8/layout/orgChart1"/>
    <dgm:cxn modelId="{87DEB631-9385-47B9-8265-496A536E0CBF}" type="presOf" srcId="{A9E3329D-CA7F-40A3-82DF-817B841F21D1}" destId="{845C8F89-7234-4405-B556-9E9039B64A6A}" srcOrd="0" destOrd="0" presId="urn:microsoft.com/office/officeart/2005/8/layout/orgChart1"/>
    <dgm:cxn modelId="{2177B138-CE8E-4164-8495-C0DCB1B6CE84}" srcId="{149256B9-2C65-4128-8D20-9F8972435D55}" destId="{7B7C6821-5F9F-45BD-8A46-45DA62625B8F}" srcOrd="2" destOrd="0" parTransId="{F35F6845-F1FA-4315-A008-92A71F928EE3}" sibTransId="{907F9644-AFF0-4D98-BD45-E1C8A6F9CD32}"/>
    <dgm:cxn modelId="{97D4E818-F660-4EBE-847D-CBB9F9ACE0E0}" type="presOf" srcId="{A0E185C2-0983-4018-ABBB-C5974371C25F}" destId="{ADB20077-BD58-4AAD-9B33-E23A1BD5304C}" srcOrd="1" destOrd="0" presId="urn:microsoft.com/office/officeart/2005/8/layout/orgChart1"/>
    <dgm:cxn modelId="{E25DC3F1-96B9-4A4A-863E-543AD2B1C525}" srcId="{29B95F1C-9E3E-4CAA-B323-5AB9716DA994}" destId="{34B8AC8E-1634-4EB5-8CA2-0AA32941DC48}" srcOrd="6" destOrd="0" parTransId="{C0818BC0-D2D4-4415-8346-88B0CC9C4F08}" sibTransId="{E76E70AD-CAFA-4CBA-81AE-EFCC2F46127D}"/>
    <dgm:cxn modelId="{937A2C9E-5B3A-4707-BEF4-E56086090BDF}" type="presOf" srcId="{C7E3AA0A-88DA-4C09-B6C3-71A71B9B73E9}" destId="{817522DB-6EE3-4668-82EE-9B1A89981C72}" srcOrd="1" destOrd="0" presId="urn:microsoft.com/office/officeart/2005/8/layout/orgChart1"/>
    <dgm:cxn modelId="{56423D21-6882-4D35-ADF7-E0C72F2A192E}" type="presOf" srcId="{0E550E7E-8B77-4480-BE77-D709A1BAB95D}" destId="{44C6F40E-15F6-41BD-AC3F-02AF828361CF}" srcOrd="0" destOrd="0" presId="urn:microsoft.com/office/officeart/2005/8/layout/orgChart1"/>
    <dgm:cxn modelId="{DF74E8BD-2E0D-4FC1-B3CD-6496C5F8403D}" type="presOf" srcId="{A4C783E1-3979-480F-8E54-221B7B6DCF66}" destId="{4206C887-2BC5-4E35-81E2-C8089F5BB547}" srcOrd="1" destOrd="0" presId="urn:microsoft.com/office/officeart/2005/8/layout/orgChart1"/>
    <dgm:cxn modelId="{3076208D-1EDF-447C-AD89-C00C2162E9A5}" srcId="{29B95F1C-9E3E-4CAA-B323-5AB9716DA994}" destId="{918DE73F-018E-4EE5-BBC2-004C40E7CA52}" srcOrd="2" destOrd="0" parTransId="{8258C4AF-4C87-4014-A58F-5F380AEE99B6}" sibTransId="{FF29E3A1-C461-43A8-BF7C-A83E29DBD71E}"/>
    <dgm:cxn modelId="{138C3A53-0019-4512-A1F2-4036806E1149}" type="presOf" srcId="{72EB1E9C-F63D-467E-91D8-411043CEEAF7}" destId="{5C5F42D3-BF77-4D0F-B0CE-21422B9AD6A0}" srcOrd="0" destOrd="0" presId="urn:microsoft.com/office/officeart/2005/8/layout/orgChart1"/>
    <dgm:cxn modelId="{62EB663B-4D4E-4AE3-AC59-D06D4431A770}" type="presOf" srcId="{7F42B60B-86D1-4A9B-8B91-5D69704B49F0}" destId="{4145329E-DB9E-45B0-B46F-7D4B597C9474}" srcOrd="1" destOrd="0" presId="urn:microsoft.com/office/officeart/2005/8/layout/orgChart1"/>
    <dgm:cxn modelId="{AA7DEFB4-2053-4700-98F5-09FCC2BEBFA0}" type="presOf" srcId="{F2B1E9AE-2A89-4FBF-9CB6-E48974D02E16}" destId="{C11C732A-900F-4BB5-9A70-A5E965ADDAC8}" srcOrd="0" destOrd="0" presId="urn:microsoft.com/office/officeart/2005/8/layout/orgChart1"/>
    <dgm:cxn modelId="{600C2A86-99DB-4E3F-B436-20E10D861925}" srcId="{34B8AC8E-1634-4EB5-8CA2-0AA32941DC48}" destId="{4B500DD8-6BCB-4153-9D15-076A922CFE9D}" srcOrd="2" destOrd="0" parTransId="{2B159E6D-7C88-4F8F-8A5B-12972BB39F29}" sibTransId="{8CE577BA-D170-4E71-9106-64E61D893C01}"/>
    <dgm:cxn modelId="{141C19BD-8618-45FA-B5E5-3B86DFD77E11}" srcId="{078BB203-9D41-464D-97C7-5F34AB6DE2ED}" destId="{45FD52D3-8690-476B-9099-8F236A9A3922}" srcOrd="2" destOrd="0" parTransId="{F0A90067-5A9A-429F-8C8A-66FC27A1E5C3}" sibTransId="{CB643CD9-33BE-4EFC-9A56-732D27F3A7CD}"/>
    <dgm:cxn modelId="{71ACF524-54FA-44A6-9816-F92B7DA2F092}" type="presOf" srcId="{F0725A0D-6FF6-4512-A2F0-118487AC5682}" destId="{FFC277A6-7E1A-4B8B-8B29-34E3A9228434}" srcOrd="0" destOrd="0" presId="urn:microsoft.com/office/officeart/2005/8/layout/orgChart1"/>
    <dgm:cxn modelId="{F8A85C0F-B976-433D-B2B3-BFF52B057603}" srcId="{A9E3329D-CA7F-40A3-82DF-817B841F21D1}" destId="{BEDE11DB-3E42-48A8-BD7C-57132B44E50C}" srcOrd="1" destOrd="0" parTransId="{C3660F9B-EC83-44C5-B856-8B01300793C6}" sibTransId="{0E3BEAEB-9EE4-4815-ACDB-4B3F68B84E75}"/>
    <dgm:cxn modelId="{7419907C-902F-4340-B51A-1B07C28928E4}" type="presOf" srcId="{1881549A-6F82-49D7-BE8B-5BEF05C43B65}" destId="{D426F1AC-D248-48C4-937E-944C47D2AFA1}" srcOrd="0" destOrd="0" presId="urn:microsoft.com/office/officeart/2005/8/layout/orgChart1"/>
    <dgm:cxn modelId="{226910CB-EC48-405B-8003-764FF344B949}" type="presOf" srcId="{CF7B42BB-1D08-4300-8746-33972655BA8A}" destId="{4DA5D798-DB63-44FC-A401-138BB4B91CCB}" srcOrd="0" destOrd="0" presId="urn:microsoft.com/office/officeart/2005/8/layout/orgChart1"/>
    <dgm:cxn modelId="{E9C3DBCF-FBE5-47E2-85BB-F090E652EAD7}" type="presOf" srcId="{7B7C6821-5F9F-45BD-8A46-45DA62625B8F}" destId="{14032AC2-5F0D-4640-BF81-3B31BB63E6AB}" srcOrd="1" destOrd="0" presId="urn:microsoft.com/office/officeart/2005/8/layout/orgChart1"/>
    <dgm:cxn modelId="{9543158E-3360-4966-9824-CE57306477E7}" type="presOf" srcId="{86312AA1-E0C7-4E29-92AF-427902D619B9}" destId="{0A1D8D2F-A6F8-40B1-A298-B64FAFEE8143}" srcOrd="1" destOrd="0" presId="urn:microsoft.com/office/officeart/2005/8/layout/orgChart1"/>
    <dgm:cxn modelId="{738C4B09-B94B-4F92-8369-C40D76628730}" type="presOf" srcId="{B21C0294-30E2-4B48-8A2F-B73A7AE64E37}" destId="{5F4A7A64-5FAA-47B4-A2EF-45C347A5A561}" srcOrd="1" destOrd="0" presId="urn:microsoft.com/office/officeart/2005/8/layout/orgChart1"/>
    <dgm:cxn modelId="{6C176ACB-1B46-4392-96CD-8904198DEA07}" srcId="{29B95F1C-9E3E-4CAA-B323-5AB9716DA994}" destId="{8DBB95BB-C2B3-4D3C-8B33-8202A766106A}" srcOrd="3" destOrd="0" parTransId="{24FD6B76-2658-46B4-A9BD-793321EEA35B}" sibTransId="{0E39FE2C-97AD-4E04-89C6-D971AA8AAD75}"/>
    <dgm:cxn modelId="{EE5E08B6-7181-458C-AEF0-B2A296570D51}" type="presOf" srcId="{34B8AC8E-1634-4EB5-8CA2-0AA32941DC48}" destId="{8820C9FB-DE08-4134-8B27-8F0BEBF32F63}" srcOrd="1" destOrd="0" presId="urn:microsoft.com/office/officeart/2005/8/layout/orgChart1"/>
    <dgm:cxn modelId="{4BF4EFA4-BD76-49F1-A980-5259257317FC}" type="presOf" srcId="{F552BA39-B8FC-4574-840B-9157C283BB05}" destId="{69407115-1AEE-4A92-B11A-3A7CED006AF1}" srcOrd="0" destOrd="0" presId="urn:microsoft.com/office/officeart/2005/8/layout/orgChart1"/>
    <dgm:cxn modelId="{49FA9286-5856-4D2F-9BFD-CEDDD8609022}" type="presOf" srcId="{227EF79B-717F-493D-A5A6-3D9C12F16062}" destId="{220DC5A9-9A76-40AF-8351-92BCDBE9CB84}" srcOrd="0" destOrd="0" presId="urn:microsoft.com/office/officeart/2005/8/layout/orgChart1"/>
    <dgm:cxn modelId="{EE7800A6-29FC-4626-B70F-1CAE940D7FDC}" type="presOf" srcId="{E9F416CE-4DD6-416A-AF70-24BECFF7CCD3}" destId="{0AE38C99-203E-4ABD-BD10-4BB8721FDC22}" srcOrd="0" destOrd="0" presId="urn:microsoft.com/office/officeart/2005/8/layout/orgChart1"/>
    <dgm:cxn modelId="{708C0C6B-D141-4B2C-A125-08867C381AB7}" type="presOf" srcId="{314B0D73-0F36-4EED-8BB1-A6796D9E23D2}" destId="{ACBAD3A6-EB80-4F7F-90CE-F75065261D10}" srcOrd="1" destOrd="0" presId="urn:microsoft.com/office/officeart/2005/8/layout/orgChart1"/>
    <dgm:cxn modelId="{EC673F6E-E509-4DBE-973F-4CA61B8C66C0}" type="presOf" srcId="{E8C871BC-F2F8-41E5-A72F-F057F2E16A2B}" destId="{86EAB754-6C93-42DE-871A-E4AFD67F5846}" srcOrd="0" destOrd="0" presId="urn:microsoft.com/office/officeart/2005/8/layout/orgChart1"/>
    <dgm:cxn modelId="{C951851F-F498-445E-AFFC-02C079A1F52E}" type="presOf" srcId="{91342525-1E78-47ED-BABC-6B6D44E338F0}" destId="{1238ECDD-F842-430B-AFA6-F1F8CFF7F615}" srcOrd="1" destOrd="0" presId="urn:microsoft.com/office/officeart/2005/8/layout/orgChart1"/>
    <dgm:cxn modelId="{675D6705-9FFA-4DFF-91A7-30324B6CFB74}" type="presOf" srcId="{1221C9FA-6CB8-4F1C-8817-FF6952C5C594}" destId="{70A9C33E-6DC6-432D-BFCE-815B989DB593}" srcOrd="0" destOrd="0" presId="urn:microsoft.com/office/officeart/2005/8/layout/orgChart1"/>
    <dgm:cxn modelId="{AFAA9436-A5C8-41C0-94C3-4840584A66D1}" srcId="{BEDE11DB-3E42-48A8-BD7C-57132B44E50C}" destId="{149256B9-2C65-4128-8D20-9F8972435D55}" srcOrd="0" destOrd="0" parTransId="{BD77DA61-D902-4228-8196-00EEF8E47434}" sibTransId="{59BC01DF-C08F-4A7A-87D1-6654CA0A6919}"/>
    <dgm:cxn modelId="{099D5461-A69B-4EA7-B887-05035331D275}" srcId="{A9E3329D-CA7F-40A3-82DF-817B841F21D1}" destId="{29B95F1C-9E3E-4CAA-B323-5AB9716DA994}" srcOrd="3" destOrd="0" parTransId="{CBA84137-8483-4260-8C7A-D8A46813A063}" sibTransId="{F0CEEA88-2970-4C50-9927-62421862D37C}"/>
    <dgm:cxn modelId="{7F5415CA-0C15-438F-A7F0-E6EBCD6DCCD2}" type="presOf" srcId="{8258C4AF-4C87-4014-A58F-5F380AEE99B6}" destId="{F639A3A6-0DFA-4C63-80C2-46E5B56EF159}" srcOrd="0" destOrd="0" presId="urn:microsoft.com/office/officeart/2005/8/layout/orgChart1"/>
    <dgm:cxn modelId="{48B43791-A1E0-4BA6-9BA4-A0106E185EF8}" type="presOf" srcId="{46134923-5293-4CE7-B495-598316A08AD3}" destId="{0A35FDE9-2CBA-4B61-A874-940F55A400EB}" srcOrd="1" destOrd="0" presId="urn:microsoft.com/office/officeart/2005/8/layout/orgChart1"/>
    <dgm:cxn modelId="{6EDF2A4D-3CB4-4659-B2FE-2C731A40C584}" type="presOf" srcId="{F0A90067-5A9A-429F-8C8A-66FC27A1E5C3}" destId="{3D21F9E2-9802-4B69-909F-85E803180F64}" srcOrd="0" destOrd="0" presId="urn:microsoft.com/office/officeart/2005/8/layout/orgChart1"/>
    <dgm:cxn modelId="{93B5EC37-7F07-4E03-B723-86A812789435}" type="presOf" srcId="{A4C783E1-3979-480F-8E54-221B7B6DCF66}" destId="{04AE0EC4-8B7F-46E3-BD0C-407236E044A5}" srcOrd="0" destOrd="0" presId="urn:microsoft.com/office/officeart/2005/8/layout/orgChart1"/>
    <dgm:cxn modelId="{F58FCB0B-7FD4-4ACA-A97A-DECB1AC9E4A1}" type="presOf" srcId="{F0725A0D-6FF6-4512-A2F0-118487AC5682}" destId="{10D1488E-A8ED-4DE7-A3DA-1B4F3E71D7FF}" srcOrd="1" destOrd="0" presId="urn:microsoft.com/office/officeart/2005/8/layout/orgChart1"/>
    <dgm:cxn modelId="{A97552B4-38A9-4912-BE7B-9B252FC216FE}" type="presOf" srcId="{F2825E9E-8E54-40FF-9B6E-4EE6D6124208}" destId="{E3DB9161-8E0C-4C38-9CA2-963637B95B6C}" srcOrd="0" destOrd="0" presId="urn:microsoft.com/office/officeart/2005/8/layout/orgChart1"/>
    <dgm:cxn modelId="{D9E9E9E6-7E02-44A5-B0F1-F7C696957F43}" type="presOf" srcId="{F2B1E9AE-2A89-4FBF-9CB6-E48974D02E16}" destId="{AB99D6ED-87F1-488C-8FA9-245216030F2C}" srcOrd="1" destOrd="0" presId="urn:microsoft.com/office/officeart/2005/8/layout/orgChart1"/>
    <dgm:cxn modelId="{D11A5C9F-F5BB-4F4D-92B0-B862820DFCBD}" type="presOf" srcId="{AE72DEB9-4619-4A10-AC57-73F05CE73EA7}" destId="{80B8E660-8D15-4C73-AE9B-3C9DB01780A7}" srcOrd="0" destOrd="0" presId="urn:microsoft.com/office/officeart/2005/8/layout/orgChart1"/>
    <dgm:cxn modelId="{732ED315-C385-4DB1-B6B3-4AB6A4ACC0D0}" type="presOf" srcId="{31DA68F8-734F-4162-8FBF-D4B6E1684B91}" destId="{D8E6B9C0-05A2-4DC7-ABEC-751C2F39356F}" srcOrd="0" destOrd="0" presId="urn:microsoft.com/office/officeart/2005/8/layout/orgChart1"/>
    <dgm:cxn modelId="{607CDE95-A0F4-4D56-A152-0F7F39A6C922}" type="presOf" srcId="{5826A3EF-14B4-4578-A11D-FAD7216360C8}" destId="{54DE5710-3CE4-45CA-BCA8-2D35316B5B90}" srcOrd="1" destOrd="0" presId="urn:microsoft.com/office/officeart/2005/8/layout/orgChart1"/>
    <dgm:cxn modelId="{9D7B1666-1606-45B5-9109-8AA9F051DC31}" srcId="{A9E3329D-CA7F-40A3-82DF-817B841F21D1}" destId="{078BB203-9D41-464D-97C7-5F34AB6DE2ED}" srcOrd="2" destOrd="0" parTransId="{8BECD817-BD03-4768-B954-B1F6ABF6B700}" sibTransId="{D72B43AC-E4E5-41FD-9CEA-5DE42A99C47E}"/>
    <dgm:cxn modelId="{87F45F7A-0094-40D6-9719-1E4FBD30E337}" type="presOf" srcId="{078BB203-9D41-464D-97C7-5F34AB6DE2ED}" destId="{4E34338F-D0C7-4C16-8213-4B50393B351F}" srcOrd="1" destOrd="0" presId="urn:microsoft.com/office/officeart/2005/8/layout/orgChart1"/>
    <dgm:cxn modelId="{A330306C-9BB0-431E-86D5-03625EAD9258}" type="presOf" srcId="{981684AE-1A09-4554-A46B-F4F182D84475}" destId="{C4B84FEF-5ECE-4E87-9963-EA0C983E7BCB}" srcOrd="0" destOrd="0" presId="urn:microsoft.com/office/officeart/2005/8/layout/orgChart1"/>
    <dgm:cxn modelId="{304643BC-806E-4A61-9219-4DEA790B02F2}" srcId="{A9E3329D-CA7F-40A3-82DF-817B841F21D1}" destId="{981684AE-1A09-4554-A46B-F4F182D84475}" srcOrd="0" destOrd="0" parTransId="{BE5D39DC-19C3-4D7A-9899-5579DF4299EC}" sibTransId="{F3B81D39-4BC9-4B52-A9D4-E47D94705917}"/>
    <dgm:cxn modelId="{67F05489-73A4-49D7-92E7-DA979AB408A2}" srcId="{91342525-1E78-47ED-BABC-6B6D44E338F0}" destId="{F2B1E9AE-2A89-4FBF-9CB6-E48974D02E16}" srcOrd="1" destOrd="0" parTransId="{C6C24DA5-536E-48E9-8522-415C5BB23D02}" sibTransId="{58B30C45-4A35-4EF7-B3D7-137A89297D7E}"/>
    <dgm:cxn modelId="{19752655-CAB3-41D4-B76F-F434D7A0A4D2}" type="presOf" srcId="{9184CE5F-28C8-49B8-AC2A-FDD81B8A40AF}" destId="{7D788D54-2782-4C07-9D0D-995714EBE12F}" srcOrd="0" destOrd="0" presId="urn:microsoft.com/office/officeart/2005/8/layout/orgChart1"/>
    <dgm:cxn modelId="{CA77014E-9B93-4A19-9DA2-E6A910F6A295}" type="presOf" srcId="{51EA82E2-92E8-4F54-BB0E-ACDF61177FDD}" destId="{AC75134B-7B90-4532-AF07-4938B1F234B0}" srcOrd="1" destOrd="0" presId="urn:microsoft.com/office/officeart/2005/8/layout/orgChart1"/>
    <dgm:cxn modelId="{BAB8BFFB-F0FF-4A2E-838E-E1F5D995154A}" type="presOf" srcId="{24FD6B76-2658-46B4-A9BD-793321EEA35B}" destId="{3281602D-1170-4369-A3CE-BE64B61A3230}" srcOrd="0" destOrd="0" presId="urn:microsoft.com/office/officeart/2005/8/layout/orgChart1"/>
    <dgm:cxn modelId="{B3B823AB-3083-4547-9D4E-B64E487447C0}" type="presOf" srcId="{67CB5D29-7A42-40C9-9B12-3257B501E79F}" destId="{FFA6057B-567B-4903-9BE7-28CEA18659E6}" srcOrd="0" destOrd="0" presId="urn:microsoft.com/office/officeart/2005/8/layout/orgChart1"/>
    <dgm:cxn modelId="{6BE8FDA3-FA75-4DB4-8468-7EBF54A0F4C8}" type="presOf" srcId="{769A4A86-97DC-4540-8C45-B2CBC0D46ED8}" destId="{BB962111-FF71-4E6B-929D-BA777662B82B}" srcOrd="0" destOrd="0" presId="urn:microsoft.com/office/officeart/2005/8/layout/orgChart1"/>
    <dgm:cxn modelId="{E03A3681-F321-458A-B8AB-4710DA597199}" type="presOf" srcId="{45FD52D3-8690-476B-9099-8F236A9A3922}" destId="{B6AA29E3-154A-44B1-9FCA-0765D722F5D4}" srcOrd="1" destOrd="0" presId="urn:microsoft.com/office/officeart/2005/8/layout/orgChart1"/>
    <dgm:cxn modelId="{9445AF32-53FC-4792-AB66-0FB84F4C355B}" type="presOf" srcId="{62C1B7DE-A103-4CFF-9DD6-BB67B2F3BA75}" destId="{C22D70AA-47D6-4C65-8231-9BBA3E2E76EE}" srcOrd="1" destOrd="0" presId="urn:microsoft.com/office/officeart/2005/8/layout/orgChart1"/>
    <dgm:cxn modelId="{11361752-225F-41A9-9E11-F0CFFCD819FE}" type="presOf" srcId="{51265474-3904-4576-A9E3-833399242302}" destId="{005B157E-9B77-4BED-8DE8-9381C6747339}" srcOrd="0" destOrd="0" presId="urn:microsoft.com/office/officeart/2005/8/layout/orgChart1"/>
    <dgm:cxn modelId="{780C75B7-9155-46A9-9010-3A7C4284E469}" type="presOf" srcId="{51EA82E2-92E8-4F54-BB0E-ACDF61177FDD}" destId="{4E3F8E2E-146C-4E4C-8739-81166CCBF00F}" srcOrd="0" destOrd="0" presId="urn:microsoft.com/office/officeart/2005/8/layout/orgChart1"/>
    <dgm:cxn modelId="{86970176-BCEC-45C0-9324-D403ED05147E}" type="presOf" srcId="{0E550E7E-8B77-4480-BE77-D709A1BAB95D}" destId="{5AB78D81-166E-470E-A724-13A3018FEA0E}" srcOrd="1" destOrd="0" presId="urn:microsoft.com/office/officeart/2005/8/layout/orgChart1"/>
    <dgm:cxn modelId="{7768E188-EA69-46CC-8FF7-EEACBA25CA94}" type="presOf" srcId="{F2825E9E-8E54-40FF-9B6E-4EE6D6124208}" destId="{F5C16B73-EC46-4ECD-A89F-BCD447F35737}" srcOrd="1" destOrd="0" presId="urn:microsoft.com/office/officeart/2005/8/layout/orgChart1"/>
    <dgm:cxn modelId="{B22F2CD3-C8DF-45AB-987A-10955550D2DB}" type="presOf" srcId="{49F2D5B6-6091-4D4A-A7FE-81DEC9F895B5}" destId="{54816989-8A25-45AA-ABE6-7B14D40B2CB1}" srcOrd="0" destOrd="0" presId="urn:microsoft.com/office/officeart/2005/8/layout/orgChart1"/>
    <dgm:cxn modelId="{160470C9-C9F7-4656-998F-BCA612461A44}" type="presOf" srcId="{6BD2FB79-5BCC-4CB5-9A29-4A1426083482}" destId="{AB1786AD-70B1-40CA-BD72-55F869415701}" srcOrd="0" destOrd="0" presId="urn:microsoft.com/office/officeart/2005/8/layout/orgChart1"/>
    <dgm:cxn modelId="{E75444F5-9788-4916-9655-52E8D6D941F0}" type="presOf" srcId="{8027AEF5-DBAC-4C31-8E66-7A25406B5DB7}" destId="{34A7F116-FD40-4036-BD8A-064B3EB3CECC}" srcOrd="1" destOrd="0" presId="urn:microsoft.com/office/officeart/2005/8/layout/orgChart1"/>
    <dgm:cxn modelId="{3BDF727E-389C-4A4D-B6D7-EF85F21647B2}" type="presOf" srcId="{03D48DD6-AB49-454D-9FE3-9C75180E5754}" destId="{4EE0CFAA-3380-4C42-86C8-8292D040E326}" srcOrd="0" destOrd="0" presId="urn:microsoft.com/office/officeart/2005/8/layout/orgChart1"/>
    <dgm:cxn modelId="{68C5AF51-1792-4B61-955A-98AB77FE2AB9}" type="presOf" srcId="{46134923-5293-4CE7-B495-598316A08AD3}" destId="{9BEAA17A-77A5-4D01-BF7E-E117EEE4DFD2}" srcOrd="0" destOrd="0" presId="urn:microsoft.com/office/officeart/2005/8/layout/orgChart1"/>
    <dgm:cxn modelId="{7B3ACFE9-1709-40F2-9873-FD3966EDF741}" type="presOf" srcId="{C9EDF8E5-2015-46A1-9D29-405311B2827F}" destId="{99A0C4DE-E498-4C54-9FFD-9A7CCEFEAA65}" srcOrd="0" destOrd="0" presId="urn:microsoft.com/office/officeart/2005/8/layout/orgChart1"/>
    <dgm:cxn modelId="{300B490D-FFC1-4E56-B224-F34A7A54227E}" type="presOf" srcId="{8BECD817-BD03-4768-B954-B1F6ABF6B700}" destId="{E47A6281-E58E-4927-9CD3-F697757DD808}" srcOrd="0" destOrd="0" presId="urn:microsoft.com/office/officeart/2005/8/layout/orgChart1"/>
    <dgm:cxn modelId="{EA83DB19-F45D-4E01-8D42-979008E8DDAF}" type="presOf" srcId="{473A2FC6-2680-4382-B0FC-B14ECFB3DF2C}" destId="{A2E92713-56BB-4CD8-A8AC-C6711BC92621}" srcOrd="0" destOrd="0" presId="urn:microsoft.com/office/officeart/2005/8/layout/orgChart1"/>
    <dgm:cxn modelId="{B0C99287-1CD2-49E2-8DE8-C595BA6D9DB6}" type="presOf" srcId="{41047EBC-D3F3-4482-81C1-BA8DDBB51226}" destId="{44FB7811-FB58-4648-88A5-94A6EC8955E7}" srcOrd="0" destOrd="0" presId="urn:microsoft.com/office/officeart/2005/8/layout/orgChart1"/>
    <dgm:cxn modelId="{DDD5CEAA-ECCE-496A-BE6B-B49DC2379445}" srcId="{149256B9-2C65-4128-8D20-9F8972435D55}" destId="{314B0D73-0F36-4EED-8BB1-A6796D9E23D2}" srcOrd="0" destOrd="0" parTransId="{72EB1E9C-F63D-467E-91D8-411043CEEAF7}" sibTransId="{A4B57062-A584-4463-B56E-334740B8CA03}"/>
    <dgm:cxn modelId="{4654164A-8CDC-40CF-BA9F-E059B087DEA6}" type="presOf" srcId="{A05CAA6C-F3E2-4385-9A95-F2AA55EADB3B}" destId="{0F804B73-B0ED-4A4C-B535-1D17F53F12D3}" srcOrd="0" destOrd="0" presId="urn:microsoft.com/office/officeart/2005/8/layout/orgChart1"/>
    <dgm:cxn modelId="{50E84D36-0EA5-4A2E-BE34-6F6E747FC092}" srcId="{AE72DEB9-4619-4A10-AC57-73F05CE73EA7}" destId="{A9E3329D-CA7F-40A3-82DF-817B841F21D1}" srcOrd="0" destOrd="0" parTransId="{3022B558-58F5-411F-83A2-3DFB10EC2CC0}" sibTransId="{5EF55281-6944-4F13-BD23-CB59BDAEC9EB}"/>
    <dgm:cxn modelId="{1AC7C5BD-02DA-44BD-AABF-6BCD0DD40DFA}" type="presOf" srcId="{A0E185C2-0983-4018-ABBB-C5974371C25F}" destId="{DB33735F-9440-4E56-B920-96122A61FB96}" srcOrd="0" destOrd="0" presId="urn:microsoft.com/office/officeart/2005/8/layout/orgChart1"/>
    <dgm:cxn modelId="{5C78B61D-C499-4B8A-9CE6-B13B2724E24D}" srcId="{149256B9-2C65-4128-8D20-9F8972435D55}" destId="{6BD2FB79-5BCC-4CB5-9A29-4A1426083482}" srcOrd="3" destOrd="0" parTransId="{C9EDF8E5-2015-46A1-9D29-405311B2827F}" sibTransId="{DEF33AE5-2966-42CB-89DC-6E441C86FC1A}"/>
    <dgm:cxn modelId="{D27319BE-7A9F-49F0-AEF4-8EDCB3C885B3}" srcId="{29B95F1C-9E3E-4CAA-B323-5AB9716DA994}" destId="{9184CE5F-28C8-49B8-AC2A-FDD81B8A40AF}" srcOrd="4" destOrd="0" parTransId="{E973C0C2-242D-467C-9F9C-07B385EA0E3B}" sibTransId="{551C65BE-417A-40FE-A4B9-70CB4978EF6B}"/>
    <dgm:cxn modelId="{335193B7-B686-4BE0-A6B7-9618F64143FD}" srcId="{29B95F1C-9E3E-4CAA-B323-5AB9716DA994}" destId="{86312AA1-E0C7-4E29-92AF-427902D619B9}" srcOrd="7" destOrd="0" parTransId="{03D48DD6-AB49-454D-9FE3-9C75180E5754}" sibTransId="{059A907E-74CA-4B94-AD08-819B4E2C9356}"/>
    <dgm:cxn modelId="{ECA0F42A-5923-4B91-B6CD-9F02D715A05C}" type="presOf" srcId="{4B500DD8-6BCB-4153-9D15-076A922CFE9D}" destId="{CFF9572D-22AC-49B2-A3A1-1C49B6B7763F}" srcOrd="0" destOrd="0" presId="urn:microsoft.com/office/officeart/2005/8/layout/orgChart1"/>
    <dgm:cxn modelId="{3BC72E46-2ACB-4768-B052-7F8D12FEEC1F}" srcId="{62C1B7DE-A103-4CFF-9DD6-BB67B2F3BA75}" destId="{7F42B60B-86D1-4A9B-8B91-5D69704B49F0}" srcOrd="0" destOrd="0" parTransId="{205CC796-AEC8-4CC6-95CB-EE0BD4A8006F}" sibTransId="{77C69E52-1DD2-4C2C-87F8-B81847ABE49C}"/>
    <dgm:cxn modelId="{28730C65-400E-4D72-9A94-BB47B884E389}" type="presOf" srcId="{29B95F1C-9E3E-4CAA-B323-5AB9716DA994}" destId="{7E0D4567-4C9C-4DEA-86F9-EDB63DF6923F}" srcOrd="1" destOrd="0" presId="urn:microsoft.com/office/officeart/2005/8/layout/orgChart1"/>
    <dgm:cxn modelId="{6EBDE408-AD70-438F-991E-D819122C7AB7}" type="presOf" srcId="{BE5D39DC-19C3-4D7A-9899-5579DF4299EC}" destId="{EA2CB571-6343-4417-BD93-C969186F82A4}" srcOrd="0" destOrd="0" presId="urn:microsoft.com/office/officeart/2005/8/layout/orgChart1"/>
    <dgm:cxn modelId="{7750C11F-1549-414F-B989-E1139AA03BF8}" type="presOf" srcId="{7F42B60B-86D1-4A9B-8B91-5D69704B49F0}" destId="{28BFCBB5-6C47-4A0A-8D2C-8DC0BB4E2717}" srcOrd="0" destOrd="0" presId="urn:microsoft.com/office/officeart/2005/8/layout/orgChart1"/>
    <dgm:cxn modelId="{ADAD0D37-F624-4A04-900B-E93654BFE43B}" type="presOf" srcId="{981684AE-1A09-4554-A46B-F4F182D84475}" destId="{9D1E8264-E2BF-4F3A-A6A3-E2154DEBFCB0}" srcOrd="1" destOrd="0" presId="urn:microsoft.com/office/officeart/2005/8/layout/orgChart1"/>
    <dgm:cxn modelId="{9A59162E-BAFD-4BD2-9E40-411DC0477664}" srcId="{29B95F1C-9E3E-4CAA-B323-5AB9716DA994}" destId="{46134923-5293-4CE7-B495-598316A08AD3}" srcOrd="5" destOrd="0" parTransId="{F552BA39-B8FC-4574-840B-9157C283BB05}" sibTransId="{9157FD60-184D-4A34-B686-5183A5A56387}"/>
    <dgm:cxn modelId="{27DE27D6-584B-4EDD-9397-AC8C2EBECB3D}" type="presOf" srcId="{205CC796-AEC8-4CC6-95CB-EE0BD4A8006F}" destId="{C082A90C-956D-4EA4-A471-5329F1D1DC26}" srcOrd="0" destOrd="0" presId="urn:microsoft.com/office/officeart/2005/8/layout/orgChart1"/>
    <dgm:cxn modelId="{32739397-940E-40E8-B933-11B70A5AF976}" type="presOf" srcId="{C3660F9B-EC83-44C5-B856-8B01300793C6}" destId="{F83C8ABE-E211-49C9-9E4C-9DE5604FBBC7}" srcOrd="0" destOrd="0" presId="urn:microsoft.com/office/officeart/2005/8/layout/orgChart1"/>
    <dgm:cxn modelId="{4C8BE1DD-B423-4208-9553-5FF9EFC99A25}" type="presOf" srcId="{F35F6845-F1FA-4315-A008-92A71F928EE3}" destId="{A0077F32-13D8-4439-8D37-DB6A075ABAB2}" srcOrd="0" destOrd="0" presId="urn:microsoft.com/office/officeart/2005/8/layout/orgChart1"/>
    <dgm:cxn modelId="{C8222A29-C624-4631-9EB9-C1D8D807F2CB}" type="presOf" srcId="{BD77DA61-D902-4228-8196-00EEF8E47434}" destId="{76788C2A-AAE7-4695-9BB3-2073B850D73A}" srcOrd="0" destOrd="0" presId="urn:microsoft.com/office/officeart/2005/8/layout/orgChart1"/>
    <dgm:cxn modelId="{D875EB7D-63B8-4758-BDE9-ADF0CE9BD2CD}" type="presOf" srcId="{314B0D73-0F36-4EED-8BB1-A6796D9E23D2}" destId="{F0EE6B09-DA93-4663-BDA6-4176BB5F24C7}" srcOrd="0" destOrd="0" presId="urn:microsoft.com/office/officeart/2005/8/layout/orgChart1"/>
    <dgm:cxn modelId="{7C72D6C8-7027-46C9-A6F8-8B64993DDDD5}" type="presOf" srcId="{CCD8F85E-5C02-493D-8719-DAC6CFB9934D}" destId="{5BF7FF2C-DDD4-4CB5-9782-EE935C3A0D2D}" srcOrd="1" destOrd="0" presId="urn:microsoft.com/office/officeart/2005/8/layout/orgChart1"/>
    <dgm:cxn modelId="{F57B3968-C55A-4D23-8124-1014EA38C40E}" type="presOf" srcId="{8DBB95BB-C2B3-4D3C-8B33-8202A766106A}" destId="{1F98A3B9-25E9-4E06-A483-C6FEA848E66C}" srcOrd="1" destOrd="0" presId="urn:microsoft.com/office/officeart/2005/8/layout/orgChart1"/>
    <dgm:cxn modelId="{10025CC1-38EF-49C5-B8C1-EF72F9F7BCCF}" type="presOf" srcId="{62C1B7DE-A103-4CFF-9DD6-BB67B2F3BA75}" destId="{17D5539C-D722-4A47-AC4F-F35F5BB63181}" srcOrd="0" destOrd="0" presId="urn:microsoft.com/office/officeart/2005/8/layout/orgChart1"/>
    <dgm:cxn modelId="{A71CC610-46A0-4972-9280-BD212EC390F3}" type="presOf" srcId="{7B7C6821-5F9F-45BD-8A46-45DA62625B8F}" destId="{933F3AD7-CC66-4380-84D9-7558FF993758}" srcOrd="0" destOrd="0" presId="urn:microsoft.com/office/officeart/2005/8/layout/orgChart1"/>
    <dgm:cxn modelId="{C10E6616-19DB-4B65-8DC0-8FC17AC170C5}" type="presOf" srcId="{CBA84137-8483-4260-8C7A-D8A46813A063}" destId="{7908DB94-44FE-4A2F-BD2C-DFC2CC8F59F3}" srcOrd="0" destOrd="0" presId="urn:microsoft.com/office/officeart/2005/8/layout/orgChart1"/>
    <dgm:cxn modelId="{8BED0745-B3A8-4ADF-A476-90BC89DD4CA8}" type="presOf" srcId="{29B95F1C-9E3E-4CAA-B323-5AB9716DA994}" destId="{D29F0C12-2B9C-432A-BAE5-0EF1AEBA6E9A}" srcOrd="0" destOrd="0" presId="urn:microsoft.com/office/officeart/2005/8/layout/orgChart1"/>
    <dgm:cxn modelId="{BB73F4C2-11D1-41A8-8364-DDC198033BD4}" type="presOf" srcId="{34B8AC8E-1634-4EB5-8CA2-0AA32941DC48}" destId="{443EF104-8E2A-44BA-A3EC-E3E79F781F1C}" srcOrd="0" destOrd="0" presId="urn:microsoft.com/office/officeart/2005/8/layout/orgChart1"/>
    <dgm:cxn modelId="{5A998272-3C1C-47D1-8AB6-F92C93BFBEFC}" srcId="{29B95F1C-9E3E-4CAA-B323-5AB9716DA994}" destId="{C7E3AA0A-88DA-4C09-B6C3-71A71B9B73E9}" srcOrd="8" destOrd="0" parTransId="{CF7B42BB-1D08-4300-8746-33972655BA8A}" sibTransId="{E4469CCB-09EA-435B-9AE4-7213708D8A4B}"/>
    <dgm:cxn modelId="{6D244829-AC60-4B82-96D8-15C5583FB94A}" type="presOf" srcId="{49F2D5B6-6091-4D4A-A7FE-81DEC9F895B5}" destId="{28FAF04B-B507-46BF-9C9D-708ACA13FF57}" srcOrd="1" destOrd="0" presId="urn:microsoft.com/office/officeart/2005/8/layout/orgChart1"/>
    <dgm:cxn modelId="{F8806D65-523E-45C3-BB1B-08A9AFCE5E2F}" type="presOf" srcId="{611049F6-EAC2-404A-961B-E29D61A7CAC9}" destId="{A1D311FD-EB09-4C72-BE4B-1350EA86E908}" srcOrd="0" destOrd="0" presId="urn:microsoft.com/office/officeart/2005/8/layout/orgChart1"/>
    <dgm:cxn modelId="{ED21D777-99F1-4F74-A4D9-BD2F54013ECA}" type="presOf" srcId="{B21C0294-30E2-4B48-8A2F-B73A7AE64E37}" destId="{7F04FD30-0E54-4197-8E07-81FD597B4CD0}" srcOrd="0" destOrd="0" presId="urn:microsoft.com/office/officeart/2005/8/layout/orgChart1"/>
    <dgm:cxn modelId="{15F7F5C0-FC45-4B69-903D-C52EB154939B}" srcId="{91342525-1E78-47ED-BABC-6B6D44E338F0}" destId="{B91DAECA-BA17-43DE-8E1A-B0F418F9B60E}" srcOrd="0" destOrd="0" parTransId="{611049F6-EAC2-404A-961B-E29D61A7CAC9}" sibTransId="{D30A4E8F-77FE-4D45-91F0-663DEB8B371D}"/>
    <dgm:cxn modelId="{B95985BE-DE19-4BFB-8A43-F66EBBA45115}" type="presOf" srcId="{6BD2FB79-5BCC-4CB5-9A29-4A1426083482}" destId="{7E92863E-6DFD-4A00-A49E-B69DCF6E7384}" srcOrd="1" destOrd="0" presId="urn:microsoft.com/office/officeart/2005/8/layout/orgChart1"/>
    <dgm:cxn modelId="{40564FB9-F2E7-4084-AB97-13B929052F6F}" srcId="{078BB203-9D41-464D-97C7-5F34AB6DE2ED}" destId="{49F2D5B6-6091-4D4A-A7FE-81DEC9F895B5}" srcOrd="5" destOrd="0" parTransId="{41047EBC-D3F3-4482-81C1-BA8DDBB51226}" sibTransId="{09E6D53B-E248-4FE4-A306-BB000165EBBE}"/>
    <dgm:cxn modelId="{AB1CB35E-F60E-4D28-9D2E-0A78D48C73E6}" srcId="{91342525-1E78-47ED-BABC-6B6D44E338F0}" destId="{78DCB077-C230-4FA1-976F-3902874F94A5}" srcOrd="2" destOrd="0" parTransId="{B054CF5C-D1D2-49FC-AB3C-720514D2ADF1}" sibTransId="{C37184C0-1BA3-457B-BF49-8CB84C19672A}"/>
    <dgm:cxn modelId="{73DE649C-E5FF-4984-A665-022E75C50668}" type="presOf" srcId="{B054CF5C-D1D2-49FC-AB3C-720514D2ADF1}" destId="{41E9A3E3-6AFE-478D-8B86-1A2041FB98EC}" srcOrd="0" destOrd="0" presId="urn:microsoft.com/office/officeart/2005/8/layout/orgChart1"/>
    <dgm:cxn modelId="{FF9B1554-40DE-4D88-BA80-C435F121B420}" type="presOf" srcId="{31DA68F8-734F-4162-8FBF-D4B6E1684B91}" destId="{E30EB733-C688-4466-BB8A-771A9188E0B7}" srcOrd="1" destOrd="0" presId="urn:microsoft.com/office/officeart/2005/8/layout/orgChart1"/>
    <dgm:cxn modelId="{86FF9425-B037-475A-862A-F86631759F20}" type="presOf" srcId="{149256B9-2C65-4128-8D20-9F8972435D55}" destId="{0E0553A8-53A0-416A-95EE-5972A4363C9F}" srcOrd="1" destOrd="0" presId="urn:microsoft.com/office/officeart/2005/8/layout/orgChart1"/>
    <dgm:cxn modelId="{B13726D9-0CBB-4AE1-99D1-AFF1F1FA73BB}" type="presOf" srcId="{45FD52D3-8690-476B-9099-8F236A9A3922}" destId="{99B9F01D-809B-408E-BEBE-377B24C07675}" srcOrd="0" destOrd="0" presId="urn:microsoft.com/office/officeart/2005/8/layout/orgChart1"/>
    <dgm:cxn modelId="{418597C5-777E-44BF-A7D4-E1941273F57E}" type="presOf" srcId="{8027AEF5-DBAC-4C31-8E66-7A25406B5DB7}" destId="{0A91F76F-EE3B-4539-A53B-080CDD74F6AE}" srcOrd="0" destOrd="0" presId="urn:microsoft.com/office/officeart/2005/8/layout/orgChart1"/>
    <dgm:cxn modelId="{1EC5A125-8603-4EFE-835A-A3F380799BA9}" type="presOf" srcId="{A9E3329D-CA7F-40A3-82DF-817B841F21D1}" destId="{7F858E9C-9B00-4256-9A2C-38C76B9EAFD5}" srcOrd="1" destOrd="0" presId="urn:microsoft.com/office/officeart/2005/8/layout/orgChart1"/>
    <dgm:cxn modelId="{50996306-120A-482D-BC5B-3D6531EAF466}" type="presOf" srcId="{86312AA1-E0C7-4E29-92AF-427902D619B9}" destId="{A78E3B2F-9EDF-43E8-B40E-9A6F18597F46}" srcOrd="0" destOrd="0" presId="urn:microsoft.com/office/officeart/2005/8/layout/orgChart1"/>
    <dgm:cxn modelId="{8107CA42-ADC1-4E34-BB3B-C54153A50AF8}" type="presParOf" srcId="{80B8E660-8D15-4C73-AE9B-3C9DB01780A7}" destId="{85BF38A3-8C46-45E3-9B93-DA5956A1C33A}" srcOrd="0" destOrd="0" presId="urn:microsoft.com/office/officeart/2005/8/layout/orgChart1"/>
    <dgm:cxn modelId="{D1516BEE-C837-44F0-BF8E-0EF3BA53C605}" type="presParOf" srcId="{85BF38A3-8C46-45E3-9B93-DA5956A1C33A}" destId="{287E43E5-CF58-4DB8-B5BD-10E493A53BEC}" srcOrd="0" destOrd="0" presId="urn:microsoft.com/office/officeart/2005/8/layout/orgChart1"/>
    <dgm:cxn modelId="{1959FA03-6B5B-4D9F-B955-B9DF10E28678}" type="presParOf" srcId="{287E43E5-CF58-4DB8-B5BD-10E493A53BEC}" destId="{845C8F89-7234-4405-B556-9E9039B64A6A}" srcOrd="0" destOrd="0" presId="urn:microsoft.com/office/officeart/2005/8/layout/orgChart1"/>
    <dgm:cxn modelId="{3F4178D6-1F46-478D-9812-A6B35EC13578}" type="presParOf" srcId="{287E43E5-CF58-4DB8-B5BD-10E493A53BEC}" destId="{7F858E9C-9B00-4256-9A2C-38C76B9EAFD5}" srcOrd="1" destOrd="0" presId="urn:microsoft.com/office/officeart/2005/8/layout/orgChart1"/>
    <dgm:cxn modelId="{4EECF0AD-F748-4A9A-8A44-252F13616594}" type="presParOf" srcId="{85BF38A3-8C46-45E3-9B93-DA5956A1C33A}" destId="{05FB79D2-126C-4EA3-9F21-640FD160B775}" srcOrd="1" destOrd="0" presId="urn:microsoft.com/office/officeart/2005/8/layout/orgChart1"/>
    <dgm:cxn modelId="{B7047E12-8BE0-476F-BBA3-FC7A25716EB4}" type="presParOf" srcId="{05FB79D2-126C-4EA3-9F21-640FD160B775}" destId="{EA2CB571-6343-4417-BD93-C969186F82A4}" srcOrd="0" destOrd="0" presId="urn:microsoft.com/office/officeart/2005/8/layout/orgChart1"/>
    <dgm:cxn modelId="{EE976D91-05CA-4407-BAB2-DAEF8EDE18C7}" type="presParOf" srcId="{05FB79D2-126C-4EA3-9F21-640FD160B775}" destId="{842FF907-9A1A-4133-85B2-D049EF5E62F7}" srcOrd="1" destOrd="0" presId="urn:microsoft.com/office/officeart/2005/8/layout/orgChart1"/>
    <dgm:cxn modelId="{1DAF0D24-6BE7-4088-823A-B5FE42047880}" type="presParOf" srcId="{842FF907-9A1A-4133-85B2-D049EF5E62F7}" destId="{84346C18-A862-4D74-B9D1-58BCEF7BC230}" srcOrd="0" destOrd="0" presId="urn:microsoft.com/office/officeart/2005/8/layout/orgChart1"/>
    <dgm:cxn modelId="{C83684C6-2CDB-412F-ABB6-9075515496A5}" type="presParOf" srcId="{84346C18-A862-4D74-B9D1-58BCEF7BC230}" destId="{C4B84FEF-5ECE-4E87-9963-EA0C983E7BCB}" srcOrd="0" destOrd="0" presId="urn:microsoft.com/office/officeart/2005/8/layout/orgChart1"/>
    <dgm:cxn modelId="{C15B5890-20C4-475B-9F65-8E29F436B84A}" type="presParOf" srcId="{84346C18-A862-4D74-B9D1-58BCEF7BC230}" destId="{9D1E8264-E2BF-4F3A-A6A3-E2154DEBFCB0}" srcOrd="1" destOrd="0" presId="urn:microsoft.com/office/officeart/2005/8/layout/orgChart1"/>
    <dgm:cxn modelId="{3572B1F1-9791-4603-B0AD-47D192E3B8ED}" type="presParOf" srcId="{842FF907-9A1A-4133-85B2-D049EF5E62F7}" destId="{9B7F1278-F7B1-4E20-AC78-07F9405B9191}" srcOrd="1" destOrd="0" presId="urn:microsoft.com/office/officeart/2005/8/layout/orgChart1"/>
    <dgm:cxn modelId="{C7EB1AA5-374D-4595-B77B-675AE7B6B186}" type="presParOf" srcId="{9B7F1278-F7B1-4E20-AC78-07F9405B9191}" destId="{1B12178B-8E75-48F6-89AB-F0415E2C198D}" srcOrd="0" destOrd="0" presId="urn:microsoft.com/office/officeart/2005/8/layout/orgChart1"/>
    <dgm:cxn modelId="{B702D411-37B7-4A7A-95F3-B8B61784ADA1}" type="presParOf" srcId="{9B7F1278-F7B1-4E20-AC78-07F9405B9191}" destId="{7CE1CB1A-DA8A-41F3-BA52-5C91405E78A5}" srcOrd="1" destOrd="0" presId="urn:microsoft.com/office/officeart/2005/8/layout/orgChart1"/>
    <dgm:cxn modelId="{6CEDD5C6-8F66-4AF0-99B1-D51D4A94568B}" type="presParOf" srcId="{7CE1CB1A-DA8A-41F3-BA52-5C91405E78A5}" destId="{FB7C1731-8ED9-4B09-B6D2-A2F6B7FC6C56}" srcOrd="0" destOrd="0" presId="urn:microsoft.com/office/officeart/2005/8/layout/orgChart1"/>
    <dgm:cxn modelId="{6DC4DC52-3791-4A10-96C5-1D75D5D72DFE}" type="presParOf" srcId="{FB7C1731-8ED9-4B09-B6D2-A2F6B7FC6C56}" destId="{17D5539C-D722-4A47-AC4F-F35F5BB63181}" srcOrd="0" destOrd="0" presId="urn:microsoft.com/office/officeart/2005/8/layout/orgChart1"/>
    <dgm:cxn modelId="{342336EA-8968-4103-981A-83CC153BA388}" type="presParOf" srcId="{FB7C1731-8ED9-4B09-B6D2-A2F6B7FC6C56}" destId="{C22D70AA-47D6-4C65-8231-9BBA3E2E76EE}" srcOrd="1" destOrd="0" presId="urn:microsoft.com/office/officeart/2005/8/layout/orgChart1"/>
    <dgm:cxn modelId="{5FB54239-98B7-4904-BE9C-904DE5D337AC}" type="presParOf" srcId="{7CE1CB1A-DA8A-41F3-BA52-5C91405E78A5}" destId="{4683D311-C38A-46FB-B969-964F944BFF76}" srcOrd="1" destOrd="0" presId="urn:microsoft.com/office/officeart/2005/8/layout/orgChart1"/>
    <dgm:cxn modelId="{14BB369E-EF5B-43F5-B2E6-CFD28FF1764F}" type="presParOf" srcId="{4683D311-C38A-46FB-B969-964F944BFF76}" destId="{C082A90C-956D-4EA4-A471-5329F1D1DC26}" srcOrd="0" destOrd="0" presId="urn:microsoft.com/office/officeart/2005/8/layout/orgChart1"/>
    <dgm:cxn modelId="{884F56AF-0463-498D-B16D-CC7DF3C7D389}" type="presParOf" srcId="{4683D311-C38A-46FB-B969-964F944BFF76}" destId="{C22874B3-6D75-45C6-8676-57CCE282D500}" srcOrd="1" destOrd="0" presId="urn:microsoft.com/office/officeart/2005/8/layout/orgChart1"/>
    <dgm:cxn modelId="{6ECA55FE-0CEF-425E-9CD3-E677883D69CE}" type="presParOf" srcId="{C22874B3-6D75-45C6-8676-57CCE282D500}" destId="{8E0AEB14-4B65-40B9-9FD5-04623B73A18B}" srcOrd="0" destOrd="0" presId="urn:microsoft.com/office/officeart/2005/8/layout/orgChart1"/>
    <dgm:cxn modelId="{F0C223CF-E243-4A4A-BEAC-F48027A580E0}" type="presParOf" srcId="{8E0AEB14-4B65-40B9-9FD5-04623B73A18B}" destId="{28BFCBB5-6C47-4A0A-8D2C-8DC0BB4E2717}" srcOrd="0" destOrd="0" presId="urn:microsoft.com/office/officeart/2005/8/layout/orgChart1"/>
    <dgm:cxn modelId="{198C4C21-3817-48AD-8B32-F896DF1651DB}" type="presParOf" srcId="{8E0AEB14-4B65-40B9-9FD5-04623B73A18B}" destId="{4145329E-DB9E-45B0-B46F-7D4B597C9474}" srcOrd="1" destOrd="0" presId="urn:microsoft.com/office/officeart/2005/8/layout/orgChart1"/>
    <dgm:cxn modelId="{131A6515-AC2B-4076-A492-492493EAD5DA}" type="presParOf" srcId="{C22874B3-6D75-45C6-8676-57CCE282D500}" destId="{12093E94-EE9C-4AA8-B1D8-718322F32FE7}" srcOrd="1" destOrd="0" presId="urn:microsoft.com/office/officeart/2005/8/layout/orgChart1"/>
    <dgm:cxn modelId="{4E8324B4-1526-4C59-8BCE-52581C1C42AB}" type="presParOf" srcId="{C22874B3-6D75-45C6-8676-57CCE282D500}" destId="{F2469928-F98A-4E82-ABD1-4C30A0F3FAD9}" srcOrd="2" destOrd="0" presId="urn:microsoft.com/office/officeart/2005/8/layout/orgChart1"/>
    <dgm:cxn modelId="{22C123DA-CF37-41B7-AD31-FA0F6122A1CE}" type="presParOf" srcId="{4683D311-C38A-46FB-B969-964F944BFF76}" destId="{0E3C623B-17B7-4F76-A76F-7EC4762E3F91}" srcOrd="2" destOrd="0" presId="urn:microsoft.com/office/officeart/2005/8/layout/orgChart1"/>
    <dgm:cxn modelId="{0DA71E56-2773-42FE-B15C-4BEC415CF1CE}" type="presParOf" srcId="{4683D311-C38A-46FB-B969-964F944BFF76}" destId="{0E1B3EDF-5EF8-400A-8DD8-D89AEF392561}" srcOrd="3" destOrd="0" presId="urn:microsoft.com/office/officeart/2005/8/layout/orgChart1"/>
    <dgm:cxn modelId="{1171B2AA-12DA-4560-837F-AE58EE4CF34F}" type="presParOf" srcId="{0E1B3EDF-5EF8-400A-8DD8-D89AEF392561}" destId="{BEECEE74-6B31-4FDC-8978-2E8D81EEB82D}" srcOrd="0" destOrd="0" presId="urn:microsoft.com/office/officeart/2005/8/layout/orgChart1"/>
    <dgm:cxn modelId="{ECE27F84-CE10-40E7-ABA4-06118491687F}" type="presParOf" srcId="{BEECEE74-6B31-4FDC-8978-2E8D81EEB82D}" destId="{DB33735F-9440-4E56-B920-96122A61FB96}" srcOrd="0" destOrd="0" presId="urn:microsoft.com/office/officeart/2005/8/layout/orgChart1"/>
    <dgm:cxn modelId="{13ECFB67-5A62-4B9E-BF50-D14009005A90}" type="presParOf" srcId="{BEECEE74-6B31-4FDC-8978-2E8D81EEB82D}" destId="{ADB20077-BD58-4AAD-9B33-E23A1BD5304C}" srcOrd="1" destOrd="0" presId="urn:microsoft.com/office/officeart/2005/8/layout/orgChart1"/>
    <dgm:cxn modelId="{B8123502-6C34-40A9-BF8E-08BBEB92B131}" type="presParOf" srcId="{0E1B3EDF-5EF8-400A-8DD8-D89AEF392561}" destId="{86EC4DA3-5CD1-4243-86E6-1A3DB5CB7D8E}" srcOrd="1" destOrd="0" presId="urn:microsoft.com/office/officeart/2005/8/layout/orgChart1"/>
    <dgm:cxn modelId="{9ED833F1-F39B-4BFB-8F17-4E48EFDDE5D1}" type="presParOf" srcId="{0E1B3EDF-5EF8-400A-8DD8-D89AEF392561}" destId="{B110ABCA-4D54-414E-96C3-BFF8B19E6AB3}" srcOrd="2" destOrd="0" presId="urn:microsoft.com/office/officeart/2005/8/layout/orgChart1"/>
    <dgm:cxn modelId="{1957179E-A603-49F7-A120-BAA360B3F5F7}" type="presParOf" srcId="{4683D311-C38A-46FB-B969-964F944BFF76}" destId="{BB962111-FF71-4E6B-929D-BA777662B82B}" srcOrd="4" destOrd="0" presId="urn:microsoft.com/office/officeart/2005/8/layout/orgChart1"/>
    <dgm:cxn modelId="{1084A092-1D2C-4087-ABB8-E47C91AF181B}" type="presParOf" srcId="{4683D311-C38A-46FB-B969-964F944BFF76}" destId="{8AEFD34E-42A4-429C-B231-1BF3DA1F51CD}" srcOrd="5" destOrd="0" presId="urn:microsoft.com/office/officeart/2005/8/layout/orgChart1"/>
    <dgm:cxn modelId="{34F17491-68C1-4800-BA3A-33269A3E2E50}" type="presParOf" srcId="{8AEFD34E-42A4-429C-B231-1BF3DA1F51CD}" destId="{BF52C119-4396-4938-8E10-2966301B49B7}" srcOrd="0" destOrd="0" presId="urn:microsoft.com/office/officeart/2005/8/layout/orgChart1"/>
    <dgm:cxn modelId="{873E2B77-1898-4B50-9F5C-7766429309CE}" type="presParOf" srcId="{BF52C119-4396-4938-8E10-2966301B49B7}" destId="{C9C2566A-CE24-4EC6-941B-1F64D25EF5F2}" srcOrd="0" destOrd="0" presId="urn:microsoft.com/office/officeart/2005/8/layout/orgChart1"/>
    <dgm:cxn modelId="{645A4DCD-4243-4AAB-8F0A-B8981CA59FC3}" type="presParOf" srcId="{BF52C119-4396-4938-8E10-2966301B49B7}" destId="{5BF7FF2C-DDD4-4CB5-9782-EE935C3A0D2D}" srcOrd="1" destOrd="0" presId="urn:microsoft.com/office/officeart/2005/8/layout/orgChart1"/>
    <dgm:cxn modelId="{0CF7D3A2-FADE-4B78-940D-EF834BB7D5E4}" type="presParOf" srcId="{8AEFD34E-42A4-429C-B231-1BF3DA1F51CD}" destId="{CFEF3B1B-D885-4ACF-AFC9-25950B6D58BD}" srcOrd="1" destOrd="0" presId="urn:microsoft.com/office/officeart/2005/8/layout/orgChart1"/>
    <dgm:cxn modelId="{7C675F31-1DB8-4DB9-AA4C-37FC94AA2A6C}" type="presParOf" srcId="{8AEFD34E-42A4-429C-B231-1BF3DA1F51CD}" destId="{BCA441A9-97A3-43EF-8D1E-3D0F4F8CB804}" srcOrd="2" destOrd="0" presId="urn:microsoft.com/office/officeart/2005/8/layout/orgChart1"/>
    <dgm:cxn modelId="{22003697-F91C-46BE-834A-56E1A76D8257}" type="presParOf" srcId="{7CE1CB1A-DA8A-41F3-BA52-5C91405E78A5}" destId="{776A5A6C-4931-440F-9293-E003A79CF359}" srcOrd="2" destOrd="0" presId="urn:microsoft.com/office/officeart/2005/8/layout/orgChart1"/>
    <dgm:cxn modelId="{028E6B7A-EDF4-4B1A-97C4-08B82F893DA8}" type="presParOf" srcId="{842FF907-9A1A-4133-85B2-D049EF5E62F7}" destId="{8C768E0E-3FED-4314-A7D8-26F971F623F5}" srcOrd="2" destOrd="0" presId="urn:microsoft.com/office/officeart/2005/8/layout/orgChart1"/>
    <dgm:cxn modelId="{5B0BB6B5-7270-49E5-9670-DCC1529F11FD}" type="presParOf" srcId="{05FB79D2-126C-4EA3-9F21-640FD160B775}" destId="{F83C8ABE-E211-49C9-9E4C-9DE5604FBBC7}" srcOrd="2" destOrd="0" presId="urn:microsoft.com/office/officeart/2005/8/layout/orgChart1"/>
    <dgm:cxn modelId="{A2622DCB-A677-409D-B7CE-65F9D23DF6C9}" type="presParOf" srcId="{05FB79D2-126C-4EA3-9F21-640FD160B775}" destId="{1112FECC-19E5-4D94-8CFF-D46684C2FD95}" srcOrd="3" destOrd="0" presId="urn:microsoft.com/office/officeart/2005/8/layout/orgChart1"/>
    <dgm:cxn modelId="{8A705EAF-0A34-4E42-8938-129F4DAD4422}" type="presParOf" srcId="{1112FECC-19E5-4D94-8CFF-D46684C2FD95}" destId="{3C8B5748-4D0C-4D48-8457-9FD8B13156EA}" srcOrd="0" destOrd="0" presId="urn:microsoft.com/office/officeart/2005/8/layout/orgChart1"/>
    <dgm:cxn modelId="{A7A9324A-C487-4BCD-99EF-EB3B8C63DD18}" type="presParOf" srcId="{3C8B5748-4D0C-4D48-8457-9FD8B13156EA}" destId="{DCD22E19-D251-4668-BD19-2823FB4FFC73}" srcOrd="0" destOrd="0" presId="urn:microsoft.com/office/officeart/2005/8/layout/orgChart1"/>
    <dgm:cxn modelId="{A802E35B-A02E-4190-B1FB-9E4A3C458032}" type="presParOf" srcId="{3C8B5748-4D0C-4D48-8457-9FD8B13156EA}" destId="{39278924-B115-4D3B-8EEB-CC3CF03C76EE}" srcOrd="1" destOrd="0" presId="urn:microsoft.com/office/officeart/2005/8/layout/orgChart1"/>
    <dgm:cxn modelId="{F9453FAF-E191-4661-8D97-C9EBDC6DD8A8}" type="presParOf" srcId="{1112FECC-19E5-4D94-8CFF-D46684C2FD95}" destId="{D4F4D9BC-950C-4D87-80B4-A40172FE6686}" srcOrd="1" destOrd="0" presId="urn:microsoft.com/office/officeart/2005/8/layout/orgChart1"/>
    <dgm:cxn modelId="{D5711BFD-AEA5-4C2A-8C20-B66FC7585CE4}" type="presParOf" srcId="{D4F4D9BC-950C-4D87-80B4-A40172FE6686}" destId="{76788C2A-AAE7-4695-9BB3-2073B850D73A}" srcOrd="0" destOrd="0" presId="urn:microsoft.com/office/officeart/2005/8/layout/orgChart1"/>
    <dgm:cxn modelId="{EA62401F-0E6A-4E6B-8383-DA506A630005}" type="presParOf" srcId="{D4F4D9BC-950C-4D87-80B4-A40172FE6686}" destId="{CB9B7E8D-D2E6-4940-BC60-90894C4B7515}" srcOrd="1" destOrd="0" presId="urn:microsoft.com/office/officeart/2005/8/layout/orgChart1"/>
    <dgm:cxn modelId="{BC099C47-E9A6-4782-B7E4-AF11585B4F17}" type="presParOf" srcId="{CB9B7E8D-D2E6-4940-BC60-90894C4B7515}" destId="{9A9F547C-F983-475D-8753-B7345CD944F5}" srcOrd="0" destOrd="0" presId="urn:microsoft.com/office/officeart/2005/8/layout/orgChart1"/>
    <dgm:cxn modelId="{4DC45F3C-0E3F-434F-B6F5-064425514EBE}" type="presParOf" srcId="{9A9F547C-F983-475D-8753-B7345CD944F5}" destId="{6811873F-F7D0-47D8-AB5C-0E548E282F13}" srcOrd="0" destOrd="0" presId="urn:microsoft.com/office/officeart/2005/8/layout/orgChart1"/>
    <dgm:cxn modelId="{652C2A4D-C990-4563-A059-86E970244F6E}" type="presParOf" srcId="{9A9F547C-F983-475D-8753-B7345CD944F5}" destId="{0E0553A8-53A0-416A-95EE-5972A4363C9F}" srcOrd="1" destOrd="0" presId="urn:microsoft.com/office/officeart/2005/8/layout/orgChart1"/>
    <dgm:cxn modelId="{474C2261-2635-4FBA-96B9-D55B26DA1712}" type="presParOf" srcId="{CB9B7E8D-D2E6-4940-BC60-90894C4B7515}" destId="{653DBB7C-8D0B-4D71-9FDE-0B4F2CB2A822}" srcOrd="1" destOrd="0" presId="urn:microsoft.com/office/officeart/2005/8/layout/orgChart1"/>
    <dgm:cxn modelId="{13B89A6D-22C0-4CCD-BA57-BDB562795457}" type="presParOf" srcId="{653DBB7C-8D0B-4D71-9FDE-0B4F2CB2A822}" destId="{5C5F42D3-BF77-4D0F-B0CE-21422B9AD6A0}" srcOrd="0" destOrd="0" presId="urn:microsoft.com/office/officeart/2005/8/layout/orgChart1"/>
    <dgm:cxn modelId="{8B034D62-A5E7-488C-8DE4-F4AA92E80D9B}" type="presParOf" srcId="{653DBB7C-8D0B-4D71-9FDE-0B4F2CB2A822}" destId="{D88EDB57-48B0-4DF5-A685-9F23720500B3}" srcOrd="1" destOrd="0" presId="urn:microsoft.com/office/officeart/2005/8/layout/orgChart1"/>
    <dgm:cxn modelId="{CF181D0D-DCC1-4CBF-B8CE-F57C30EE01E6}" type="presParOf" srcId="{D88EDB57-48B0-4DF5-A685-9F23720500B3}" destId="{E02B6DCC-1AD7-4C38-8B4B-2A33FDF78F37}" srcOrd="0" destOrd="0" presId="urn:microsoft.com/office/officeart/2005/8/layout/orgChart1"/>
    <dgm:cxn modelId="{1C57A41A-598E-4032-A8E4-5C89056C0354}" type="presParOf" srcId="{E02B6DCC-1AD7-4C38-8B4B-2A33FDF78F37}" destId="{F0EE6B09-DA93-4663-BDA6-4176BB5F24C7}" srcOrd="0" destOrd="0" presId="urn:microsoft.com/office/officeart/2005/8/layout/orgChart1"/>
    <dgm:cxn modelId="{1F820A40-6835-491C-817A-F6DA2F7ABE1D}" type="presParOf" srcId="{E02B6DCC-1AD7-4C38-8B4B-2A33FDF78F37}" destId="{ACBAD3A6-EB80-4F7F-90CE-F75065261D10}" srcOrd="1" destOrd="0" presId="urn:microsoft.com/office/officeart/2005/8/layout/orgChart1"/>
    <dgm:cxn modelId="{ADEA070C-2D6A-46AD-A566-6BFC9D99D8C4}" type="presParOf" srcId="{D88EDB57-48B0-4DF5-A685-9F23720500B3}" destId="{3DC20367-CB93-4080-998D-5FD94C838E39}" srcOrd="1" destOrd="0" presId="urn:microsoft.com/office/officeart/2005/8/layout/orgChart1"/>
    <dgm:cxn modelId="{4F542CF0-1C0B-492A-820D-BC67C4019D5F}" type="presParOf" srcId="{D88EDB57-48B0-4DF5-A685-9F23720500B3}" destId="{CFF844A0-4124-47C9-8672-4C44B912E858}" srcOrd="2" destOrd="0" presId="urn:microsoft.com/office/officeart/2005/8/layout/orgChart1"/>
    <dgm:cxn modelId="{9D9913C6-9CD7-4844-9ECD-ECD5CC2F7783}" type="presParOf" srcId="{653DBB7C-8D0B-4D71-9FDE-0B4F2CB2A822}" destId="{220DC5A9-9A76-40AF-8351-92BCDBE9CB84}" srcOrd="2" destOrd="0" presId="urn:microsoft.com/office/officeart/2005/8/layout/orgChart1"/>
    <dgm:cxn modelId="{108DA966-E594-4D1A-9324-7BA068F8C301}" type="presParOf" srcId="{653DBB7C-8D0B-4D71-9FDE-0B4F2CB2A822}" destId="{78052ECE-7BA4-434E-A6B1-3A2AC8981EE0}" srcOrd="3" destOrd="0" presId="urn:microsoft.com/office/officeart/2005/8/layout/orgChart1"/>
    <dgm:cxn modelId="{4E262B29-08AD-49CB-AAC7-BCA6E7C84CF0}" type="presParOf" srcId="{78052ECE-7BA4-434E-A6B1-3A2AC8981EE0}" destId="{C6CBA886-7307-44A8-8911-B12F8C11252C}" srcOrd="0" destOrd="0" presId="urn:microsoft.com/office/officeart/2005/8/layout/orgChart1"/>
    <dgm:cxn modelId="{389D39D7-41F9-43AE-8FA9-C58F826D70E6}" type="presParOf" srcId="{C6CBA886-7307-44A8-8911-B12F8C11252C}" destId="{4E3F8E2E-146C-4E4C-8739-81166CCBF00F}" srcOrd="0" destOrd="0" presId="urn:microsoft.com/office/officeart/2005/8/layout/orgChart1"/>
    <dgm:cxn modelId="{1FEB92B4-F964-41CD-92D3-D957D5C819AD}" type="presParOf" srcId="{C6CBA886-7307-44A8-8911-B12F8C11252C}" destId="{AC75134B-7B90-4532-AF07-4938B1F234B0}" srcOrd="1" destOrd="0" presId="urn:microsoft.com/office/officeart/2005/8/layout/orgChart1"/>
    <dgm:cxn modelId="{EC787B38-BAD8-4EB9-8856-904FD059FDA1}" type="presParOf" srcId="{78052ECE-7BA4-434E-A6B1-3A2AC8981EE0}" destId="{EF6368AE-0781-486A-A5CD-78721FD5C244}" srcOrd="1" destOrd="0" presId="urn:microsoft.com/office/officeart/2005/8/layout/orgChart1"/>
    <dgm:cxn modelId="{B1FD91CC-26D7-4EF9-9B10-BA2643E6414D}" type="presParOf" srcId="{78052ECE-7BA4-434E-A6B1-3A2AC8981EE0}" destId="{3386CDF1-9507-4D0D-B173-A20B43C06915}" srcOrd="2" destOrd="0" presId="urn:microsoft.com/office/officeart/2005/8/layout/orgChart1"/>
    <dgm:cxn modelId="{85F4FC5C-4C7F-401D-8197-C562A885F152}" type="presParOf" srcId="{653DBB7C-8D0B-4D71-9FDE-0B4F2CB2A822}" destId="{A0077F32-13D8-4439-8D37-DB6A075ABAB2}" srcOrd="4" destOrd="0" presId="urn:microsoft.com/office/officeart/2005/8/layout/orgChart1"/>
    <dgm:cxn modelId="{97E48B1B-DA6C-496C-869F-EE75BE3C2AA7}" type="presParOf" srcId="{653DBB7C-8D0B-4D71-9FDE-0B4F2CB2A822}" destId="{59C31EF0-B068-4C75-A898-20F2BB4BEA1A}" srcOrd="5" destOrd="0" presId="urn:microsoft.com/office/officeart/2005/8/layout/orgChart1"/>
    <dgm:cxn modelId="{9638C9E2-E918-4888-9536-7C5A988C2146}" type="presParOf" srcId="{59C31EF0-B068-4C75-A898-20F2BB4BEA1A}" destId="{CAFE61D6-D5DA-4F75-9E63-A67BF2AF0B6D}" srcOrd="0" destOrd="0" presId="urn:microsoft.com/office/officeart/2005/8/layout/orgChart1"/>
    <dgm:cxn modelId="{895C93FA-72E3-4793-8550-144D539B17FD}" type="presParOf" srcId="{CAFE61D6-D5DA-4F75-9E63-A67BF2AF0B6D}" destId="{933F3AD7-CC66-4380-84D9-7558FF993758}" srcOrd="0" destOrd="0" presId="urn:microsoft.com/office/officeart/2005/8/layout/orgChart1"/>
    <dgm:cxn modelId="{00F8E85B-8ACC-47A1-8D5B-61DF37865219}" type="presParOf" srcId="{CAFE61D6-D5DA-4F75-9E63-A67BF2AF0B6D}" destId="{14032AC2-5F0D-4640-BF81-3B31BB63E6AB}" srcOrd="1" destOrd="0" presId="urn:microsoft.com/office/officeart/2005/8/layout/orgChart1"/>
    <dgm:cxn modelId="{1172FAFD-11BD-48A4-9DB6-E4CD03B0066F}" type="presParOf" srcId="{59C31EF0-B068-4C75-A898-20F2BB4BEA1A}" destId="{B97E359C-4648-41BD-BC23-76F976417357}" srcOrd="1" destOrd="0" presId="urn:microsoft.com/office/officeart/2005/8/layout/orgChart1"/>
    <dgm:cxn modelId="{1D1F3367-AF80-448B-94FF-90F389B630B5}" type="presParOf" srcId="{59C31EF0-B068-4C75-A898-20F2BB4BEA1A}" destId="{6BF6D91D-2A03-400B-91C5-CEF38FEF1614}" srcOrd="2" destOrd="0" presId="urn:microsoft.com/office/officeart/2005/8/layout/orgChart1"/>
    <dgm:cxn modelId="{D4A1C33A-BE74-4B37-98B5-045903E4DAAC}" type="presParOf" srcId="{653DBB7C-8D0B-4D71-9FDE-0B4F2CB2A822}" destId="{99A0C4DE-E498-4C54-9FFD-9A7CCEFEAA65}" srcOrd="6" destOrd="0" presId="urn:microsoft.com/office/officeart/2005/8/layout/orgChart1"/>
    <dgm:cxn modelId="{455D6948-760B-49BB-AD55-0E3F58960EB6}" type="presParOf" srcId="{653DBB7C-8D0B-4D71-9FDE-0B4F2CB2A822}" destId="{4C5F32B9-F964-4C52-BF3F-5B8D0090B385}" srcOrd="7" destOrd="0" presId="urn:microsoft.com/office/officeart/2005/8/layout/orgChart1"/>
    <dgm:cxn modelId="{027AAA19-C827-45D8-83FC-86C6D218F4FB}" type="presParOf" srcId="{4C5F32B9-F964-4C52-BF3F-5B8D0090B385}" destId="{368FD5DA-AF46-4359-B638-2644438AE6D1}" srcOrd="0" destOrd="0" presId="urn:microsoft.com/office/officeart/2005/8/layout/orgChart1"/>
    <dgm:cxn modelId="{8B874807-01B7-420A-9563-D30AAE95719B}" type="presParOf" srcId="{368FD5DA-AF46-4359-B638-2644438AE6D1}" destId="{AB1786AD-70B1-40CA-BD72-55F869415701}" srcOrd="0" destOrd="0" presId="urn:microsoft.com/office/officeart/2005/8/layout/orgChart1"/>
    <dgm:cxn modelId="{F5A308B0-2973-492D-8266-559794D48836}" type="presParOf" srcId="{368FD5DA-AF46-4359-B638-2644438AE6D1}" destId="{7E92863E-6DFD-4A00-A49E-B69DCF6E7384}" srcOrd="1" destOrd="0" presId="urn:microsoft.com/office/officeart/2005/8/layout/orgChart1"/>
    <dgm:cxn modelId="{DC019136-03BA-460E-B261-2083C7649AF5}" type="presParOf" srcId="{4C5F32B9-F964-4C52-BF3F-5B8D0090B385}" destId="{7D67FB32-292D-4252-960B-AA941733A754}" srcOrd="1" destOrd="0" presId="urn:microsoft.com/office/officeart/2005/8/layout/orgChart1"/>
    <dgm:cxn modelId="{B67E2380-4B10-4228-8BE9-874DDABAF09F}" type="presParOf" srcId="{4C5F32B9-F964-4C52-BF3F-5B8D0090B385}" destId="{9F00F374-FAD2-4F52-BC40-09FBF598D560}" srcOrd="2" destOrd="0" presId="urn:microsoft.com/office/officeart/2005/8/layout/orgChart1"/>
    <dgm:cxn modelId="{F7CCE150-FC84-4322-A63C-BC00FF5D3845}" type="presParOf" srcId="{CB9B7E8D-D2E6-4940-BC60-90894C4B7515}" destId="{5BD30E34-0BD1-4091-BB30-9414AEC15F66}" srcOrd="2" destOrd="0" presId="urn:microsoft.com/office/officeart/2005/8/layout/orgChart1"/>
    <dgm:cxn modelId="{C663DEBA-C8BA-421D-86D0-EB631E7840EB}" type="presParOf" srcId="{1112FECC-19E5-4D94-8CFF-D46684C2FD95}" destId="{74451B48-2AC3-4541-9286-A9537C0CEC37}" srcOrd="2" destOrd="0" presId="urn:microsoft.com/office/officeart/2005/8/layout/orgChart1"/>
    <dgm:cxn modelId="{2547AEE9-B154-4B47-BD03-83F6E57D9423}" type="presParOf" srcId="{05FB79D2-126C-4EA3-9F21-640FD160B775}" destId="{E47A6281-E58E-4927-9CD3-F697757DD808}" srcOrd="4" destOrd="0" presId="urn:microsoft.com/office/officeart/2005/8/layout/orgChart1"/>
    <dgm:cxn modelId="{A0D0372C-02C8-4D88-B6B9-FAF17FB3AF59}" type="presParOf" srcId="{05FB79D2-126C-4EA3-9F21-640FD160B775}" destId="{D1C5F3FD-7AD2-49C3-B6AB-FA66106BCA05}" srcOrd="5" destOrd="0" presId="urn:microsoft.com/office/officeart/2005/8/layout/orgChart1"/>
    <dgm:cxn modelId="{CF027D77-D129-4DA3-A867-637621531185}" type="presParOf" srcId="{D1C5F3FD-7AD2-49C3-B6AB-FA66106BCA05}" destId="{915BDC7F-8692-47A9-886A-C0B2E95C23D8}" srcOrd="0" destOrd="0" presId="urn:microsoft.com/office/officeart/2005/8/layout/orgChart1"/>
    <dgm:cxn modelId="{09E6F468-BC61-487E-990F-003C04EC9499}" type="presParOf" srcId="{915BDC7F-8692-47A9-886A-C0B2E95C23D8}" destId="{6525E8CF-1C77-41DE-AD64-8A8840CDCD27}" srcOrd="0" destOrd="0" presId="urn:microsoft.com/office/officeart/2005/8/layout/orgChart1"/>
    <dgm:cxn modelId="{DA2773CB-3CF6-4EE1-A452-EAB7393E9108}" type="presParOf" srcId="{915BDC7F-8692-47A9-886A-C0B2E95C23D8}" destId="{4E34338F-D0C7-4C16-8213-4B50393B351F}" srcOrd="1" destOrd="0" presId="urn:microsoft.com/office/officeart/2005/8/layout/orgChart1"/>
    <dgm:cxn modelId="{78ED73B0-3B31-4E11-96CB-FD2F6E78FBFC}" type="presParOf" srcId="{D1C5F3FD-7AD2-49C3-B6AB-FA66106BCA05}" destId="{3DDEAA6F-C3CA-4F53-B899-363C8A435CD3}" srcOrd="1" destOrd="0" presId="urn:microsoft.com/office/officeart/2005/8/layout/orgChart1"/>
    <dgm:cxn modelId="{9C0AD5D4-D492-4ABC-86C5-3E6F5EFC369B}" type="presParOf" srcId="{3DDEAA6F-C3CA-4F53-B899-363C8A435CD3}" destId="{87096985-A3AC-4897-BD2E-4BAAB6BD65A7}" srcOrd="0" destOrd="0" presId="urn:microsoft.com/office/officeart/2005/8/layout/orgChart1"/>
    <dgm:cxn modelId="{B00D7E0A-E1DD-4895-8CB1-F566A8FBFE68}" type="presParOf" srcId="{3DDEAA6F-C3CA-4F53-B899-363C8A435CD3}" destId="{C5819BDF-E4A3-4255-89E1-1163717EA60B}" srcOrd="1" destOrd="0" presId="urn:microsoft.com/office/officeart/2005/8/layout/orgChart1"/>
    <dgm:cxn modelId="{0FCF5E2F-BB82-4875-8D18-237E91ACF0EC}" type="presParOf" srcId="{C5819BDF-E4A3-4255-89E1-1163717EA60B}" destId="{8CEEDE7A-471D-4CA3-A73D-EB22BC846894}" srcOrd="0" destOrd="0" presId="urn:microsoft.com/office/officeart/2005/8/layout/orgChart1"/>
    <dgm:cxn modelId="{3E86E785-8F21-4403-9358-EF1327529117}" type="presParOf" srcId="{8CEEDE7A-471D-4CA3-A73D-EB22BC846894}" destId="{FFC277A6-7E1A-4B8B-8B29-34E3A9228434}" srcOrd="0" destOrd="0" presId="urn:microsoft.com/office/officeart/2005/8/layout/orgChart1"/>
    <dgm:cxn modelId="{65C58D33-7220-4890-946F-710974DB559B}" type="presParOf" srcId="{8CEEDE7A-471D-4CA3-A73D-EB22BC846894}" destId="{10D1488E-A8ED-4DE7-A3DA-1B4F3E71D7FF}" srcOrd="1" destOrd="0" presId="urn:microsoft.com/office/officeart/2005/8/layout/orgChart1"/>
    <dgm:cxn modelId="{875F048B-EB7C-446F-A22A-0AA5AEA30E10}" type="presParOf" srcId="{C5819BDF-E4A3-4255-89E1-1163717EA60B}" destId="{AB6544DF-4B93-46C8-8740-1C3DE195830F}" srcOrd="1" destOrd="0" presId="urn:microsoft.com/office/officeart/2005/8/layout/orgChart1"/>
    <dgm:cxn modelId="{75A12D99-DF41-4E20-90BD-EB089BA4B58E}" type="presParOf" srcId="{C5819BDF-E4A3-4255-89E1-1163717EA60B}" destId="{3C477C63-666B-4BB4-B4E2-772F2D9159D7}" srcOrd="2" destOrd="0" presId="urn:microsoft.com/office/officeart/2005/8/layout/orgChart1"/>
    <dgm:cxn modelId="{BCED12CF-0C23-4467-9C47-416C010F422C}" type="presParOf" srcId="{3DDEAA6F-C3CA-4F53-B899-363C8A435CD3}" destId="{70A9C33E-6DC6-432D-BFCE-815B989DB593}" srcOrd="2" destOrd="0" presId="urn:microsoft.com/office/officeart/2005/8/layout/orgChart1"/>
    <dgm:cxn modelId="{54A4F705-F799-4B30-81F5-5F394E1AF065}" type="presParOf" srcId="{3DDEAA6F-C3CA-4F53-B899-363C8A435CD3}" destId="{23E1B187-223C-482E-97F3-CE45B5DB5D3F}" srcOrd="3" destOrd="0" presId="urn:microsoft.com/office/officeart/2005/8/layout/orgChart1"/>
    <dgm:cxn modelId="{B2D8F13B-9AF6-45CF-9DE5-0C0FD2629D0D}" type="presParOf" srcId="{23E1B187-223C-482E-97F3-CE45B5DB5D3F}" destId="{A68ED533-9168-4CFD-BF54-15F75AA8BD0D}" srcOrd="0" destOrd="0" presId="urn:microsoft.com/office/officeart/2005/8/layout/orgChart1"/>
    <dgm:cxn modelId="{6EE46F3E-EB65-4333-B75C-60D10BDBA179}" type="presParOf" srcId="{A68ED533-9168-4CFD-BF54-15F75AA8BD0D}" destId="{914B930E-F982-42BC-8EE0-7C150CD56F79}" srcOrd="0" destOrd="0" presId="urn:microsoft.com/office/officeart/2005/8/layout/orgChart1"/>
    <dgm:cxn modelId="{C22F6DC8-6798-48CC-A9A9-EEA4300C5671}" type="presParOf" srcId="{A68ED533-9168-4CFD-BF54-15F75AA8BD0D}" destId="{54DE5710-3CE4-45CA-BCA8-2D35316B5B90}" srcOrd="1" destOrd="0" presId="urn:microsoft.com/office/officeart/2005/8/layout/orgChart1"/>
    <dgm:cxn modelId="{FB24BF3A-4F71-4529-A91B-58C39AE3E05B}" type="presParOf" srcId="{23E1B187-223C-482E-97F3-CE45B5DB5D3F}" destId="{FAD05FE2-9286-4AE6-8F11-D712B20E16DA}" srcOrd="1" destOrd="0" presId="urn:microsoft.com/office/officeart/2005/8/layout/orgChart1"/>
    <dgm:cxn modelId="{D6D2F3FB-E2E6-4653-AF73-DA2A261B4EAA}" type="presParOf" srcId="{23E1B187-223C-482E-97F3-CE45B5DB5D3F}" destId="{713AB8CB-C95A-4A36-A0D3-C72018A878EB}" srcOrd="2" destOrd="0" presId="urn:microsoft.com/office/officeart/2005/8/layout/orgChart1"/>
    <dgm:cxn modelId="{C2FA2715-DC52-4871-949C-9552B4EFE12F}" type="presParOf" srcId="{3DDEAA6F-C3CA-4F53-B899-363C8A435CD3}" destId="{3D21F9E2-9802-4B69-909F-85E803180F64}" srcOrd="4" destOrd="0" presId="urn:microsoft.com/office/officeart/2005/8/layout/orgChart1"/>
    <dgm:cxn modelId="{71C016C7-01CC-4B64-8D1E-650BB4361AAE}" type="presParOf" srcId="{3DDEAA6F-C3CA-4F53-B899-363C8A435CD3}" destId="{E4B43A32-9052-472B-97B7-DDAE29D9FAC3}" srcOrd="5" destOrd="0" presId="urn:microsoft.com/office/officeart/2005/8/layout/orgChart1"/>
    <dgm:cxn modelId="{CC4E6419-BF0A-415E-8C6E-FD97702FD110}" type="presParOf" srcId="{E4B43A32-9052-472B-97B7-DDAE29D9FAC3}" destId="{ED05A56A-441C-4FC1-A7C9-25D858450437}" srcOrd="0" destOrd="0" presId="urn:microsoft.com/office/officeart/2005/8/layout/orgChart1"/>
    <dgm:cxn modelId="{914C6B0C-3ECE-4FA7-9896-B3BEC9B84740}" type="presParOf" srcId="{ED05A56A-441C-4FC1-A7C9-25D858450437}" destId="{99B9F01D-809B-408E-BEBE-377B24C07675}" srcOrd="0" destOrd="0" presId="urn:microsoft.com/office/officeart/2005/8/layout/orgChart1"/>
    <dgm:cxn modelId="{D4E0FEA0-B11F-46A0-9E17-4C26B64979E5}" type="presParOf" srcId="{ED05A56A-441C-4FC1-A7C9-25D858450437}" destId="{B6AA29E3-154A-44B1-9FCA-0765D722F5D4}" srcOrd="1" destOrd="0" presId="urn:microsoft.com/office/officeart/2005/8/layout/orgChart1"/>
    <dgm:cxn modelId="{A05B8A58-A29C-4486-91A9-79CD3A35FD02}" type="presParOf" srcId="{E4B43A32-9052-472B-97B7-DDAE29D9FAC3}" destId="{20A8CB07-045B-414B-B756-E23EE6A8D2AC}" srcOrd="1" destOrd="0" presId="urn:microsoft.com/office/officeart/2005/8/layout/orgChart1"/>
    <dgm:cxn modelId="{D9E84ED1-3D3D-4074-BCA8-438E04019F0C}" type="presParOf" srcId="{E4B43A32-9052-472B-97B7-DDAE29D9FAC3}" destId="{79AE31FD-4AFC-476C-94A0-B7E8E5A88A51}" srcOrd="2" destOrd="0" presId="urn:microsoft.com/office/officeart/2005/8/layout/orgChart1"/>
    <dgm:cxn modelId="{65AF1226-8182-4263-A71F-4A09E48FC267}" type="presParOf" srcId="{3DDEAA6F-C3CA-4F53-B899-363C8A435CD3}" destId="{5DC10310-FF68-4637-B36A-F50D6C1447FE}" srcOrd="6" destOrd="0" presId="urn:microsoft.com/office/officeart/2005/8/layout/orgChart1"/>
    <dgm:cxn modelId="{2413681F-BED8-4556-BD83-9BA18C6004E8}" type="presParOf" srcId="{3DDEAA6F-C3CA-4F53-B899-363C8A435CD3}" destId="{2C9CDF88-86BE-46BD-AB99-5E8EB7758322}" srcOrd="7" destOrd="0" presId="urn:microsoft.com/office/officeart/2005/8/layout/orgChart1"/>
    <dgm:cxn modelId="{7E6DA6C7-6175-467B-A3B2-0D146142392C}" type="presParOf" srcId="{2C9CDF88-86BE-46BD-AB99-5E8EB7758322}" destId="{2C4F963C-A82A-4312-AE46-9C7010C727BB}" srcOrd="0" destOrd="0" presId="urn:microsoft.com/office/officeart/2005/8/layout/orgChart1"/>
    <dgm:cxn modelId="{E0E20B11-0216-42D7-8565-65DE4945DD1F}" type="presParOf" srcId="{2C4F963C-A82A-4312-AE46-9C7010C727BB}" destId="{D8E6B9C0-05A2-4DC7-ABEC-751C2F39356F}" srcOrd="0" destOrd="0" presId="urn:microsoft.com/office/officeart/2005/8/layout/orgChart1"/>
    <dgm:cxn modelId="{9F3F50BE-58CB-4BCD-BE3B-CE72644F4F83}" type="presParOf" srcId="{2C4F963C-A82A-4312-AE46-9C7010C727BB}" destId="{E30EB733-C688-4466-BB8A-771A9188E0B7}" srcOrd="1" destOrd="0" presId="urn:microsoft.com/office/officeart/2005/8/layout/orgChart1"/>
    <dgm:cxn modelId="{AE57FA36-15C4-4003-9EA2-783DE03CD7F5}" type="presParOf" srcId="{2C9CDF88-86BE-46BD-AB99-5E8EB7758322}" destId="{6F7889C4-D55F-4C60-9A07-5CF9EDC9448E}" srcOrd="1" destOrd="0" presId="urn:microsoft.com/office/officeart/2005/8/layout/orgChart1"/>
    <dgm:cxn modelId="{28BBD46E-E169-403E-942C-199265518355}" type="presParOf" srcId="{2C9CDF88-86BE-46BD-AB99-5E8EB7758322}" destId="{60BDA10D-014F-46CE-8B05-EC6996745F19}" srcOrd="2" destOrd="0" presId="urn:microsoft.com/office/officeart/2005/8/layout/orgChart1"/>
    <dgm:cxn modelId="{FDBC741E-5D07-4E41-A1D9-3DA907B22A4F}" type="presParOf" srcId="{3DDEAA6F-C3CA-4F53-B899-363C8A435CD3}" destId="{005B157E-9B77-4BED-8DE8-9381C6747339}" srcOrd="8" destOrd="0" presId="urn:microsoft.com/office/officeart/2005/8/layout/orgChart1"/>
    <dgm:cxn modelId="{6686D999-BF46-4AA2-A2E6-2C7FAD2EF8D6}" type="presParOf" srcId="{3DDEAA6F-C3CA-4F53-B899-363C8A435CD3}" destId="{9339350C-6212-4425-8C5A-7239169398D8}" srcOrd="9" destOrd="0" presId="urn:microsoft.com/office/officeart/2005/8/layout/orgChart1"/>
    <dgm:cxn modelId="{85666428-DB56-48D0-8DA1-4984FDCC14C2}" type="presParOf" srcId="{9339350C-6212-4425-8C5A-7239169398D8}" destId="{1A2CA336-3726-4BA3-A881-F64825DC2E81}" srcOrd="0" destOrd="0" presId="urn:microsoft.com/office/officeart/2005/8/layout/orgChart1"/>
    <dgm:cxn modelId="{ABD19304-CA50-4966-917B-4C48EB8C3933}" type="presParOf" srcId="{1A2CA336-3726-4BA3-A881-F64825DC2E81}" destId="{7F04FD30-0E54-4197-8E07-81FD597B4CD0}" srcOrd="0" destOrd="0" presId="urn:microsoft.com/office/officeart/2005/8/layout/orgChart1"/>
    <dgm:cxn modelId="{DC03FA3E-123E-40F0-8568-EB0DBED6A986}" type="presParOf" srcId="{1A2CA336-3726-4BA3-A881-F64825DC2E81}" destId="{5F4A7A64-5FAA-47B4-A2EF-45C347A5A561}" srcOrd="1" destOrd="0" presId="urn:microsoft.com/office/officeart/2005/8/layout/orgChart1"/>
    <dgm:cxn modelId="{9E28FAC6-FF4B-43DF-B61B-BCD37DBA6655}" type="presParOf" srcId="{9339350C-6212-4425-8C5A-7239169398D8}" destId="{208B67A6-9DA3-4F39-88E9-376AC53C9E4B}" srcOrd="1" destOrd="0" presId="urn:microsoft.com/office/officeart/2005/8/layout/orgChart1"/>
    <dgm:cxn modelId="{3B948373-180A-4C98-BC79-BB7C19EBA64E}" type="presParOf" srcId="{9339350C-6212-4425-8C5A-7239169398D8}" destId="{6D01D16F-6AF4-4DEB-A8CE-F72161043239}" srcOrd="2" destOrd="0" presId="urn:microsoft.com/office/officeart/2005/8/layout/orgChart1"/>
    <dgm:cxn modelId="{A5BD3E9E-D49D-41F7-BBB7-C6BFEA4630A1}" type="presParOf" srcId="{3DDEAA6F-C3CA-4F53-B899-363C8A435CD3}" destId="{44FB7811-FB58-4648-88A5-94A6EC8955E7}" srcOrd="10" destOrd="0" presId="urn:microsoft.com/office/officeart/2005/8/layout/orgChart1"/>
    <dgm:cxn modelId="{6B220B89-4862-433C-A8D3-F93CB6286922}" type="presParOf" srcId="{3DDEAA6F-C3CA-4F53-B899-363C8A435CD3}" destId="{7453CE22-A1EA-4648-98C7-AF9AA2EF549A}" srcOrd="11" destOrd="0" presId="urn:microsoft.com/office/officeart/2005/8/layout/orgChart1"/>
    <dgm:cxn modelId="{F0EB2277-3C62-4057-9523-F796ADD7E974}" type="presParOf" srcId="{7453CE22-A1EA-4648-98C7-AF9AA2EF549A}" destId="{1FD625D9-2C49-4EDC-98C3-B15AE1DBD650}" srcOrd="0" destOrd="0" presId="urn:microsoft.com/office/officeart/2005/8/layout/orgChart1"/>
    <dgm:cxn modelId="{78DBBD2A-F5ED-46CF-81A4-CA0DB2960F6B}" type="presParOf" srcId="{1FD625D9-2C49-4EDC-98C3-B15AE1DBD650}" destId="{54816989-8A25-45AA-ABE6-7B14D40B2CB1}" srcOrd="0" destOrd="0" presId="urn:microsoft.com/office/officeart/2005/8/layout/orgChart1"/>
    <dgm:cxn modelId="{AE987C24-2ED9-4003-A187-EB86191DDD18}" type="presParOf" srcId="{1FD625D9-2C49-4EDC-98C3-B15AE1DBD650}" destId="{28FAF04B-B507-46BF-9C9D-708ACA13FF57}" srcOrd="1" destOrd="0" presId="urn:microsoft.com/office/officeart/2005/8/layout/orgChart1"/>
    <dgm:cxn modelId="{3353A183-5E86-46D4-8C78-853CBCD46DC5}" type="presParOf" srcId="{7453CE22-A1EA-4648-98C7-AF9AA2EF549A}" destId="{EE821423-B2D0-4EFC-B094-95C4E9EACBDB}" srcOrd="1" destOrd="0" presId="urn:microsoft.com/office/officeart/2005/8/layout/orgChart1"/>
    <dgm:cxn modelId="{44051966-C622-4AE8-A779-B8F3FB52A507}" type="presParOf" srcId="{7453CE22-A1EA-4648-98C7-AF9AA2EF549A}" destId="{465B9148-08CC-4797-9E0B-0AD4266CB163}" srcOrd="2" destOrd="0" presId="urn:microsoft.com/office/officeart/2005/8/layout/orgChart1"/>
    <dgm:cxn modelId="{B7F1251A-C051-4021-A3F9-C98302F61734}" type="presParOf" srcId="{3DDEAA6F-C3CA-4F53-B899-363C8A435CD3}" destId="{E54E34C8-787C-4D7E-9088-223C4880E6C5}" srcOrd="12" destOrd="0" presId="urn:microsoft.com/office/officeart/2005/8/layout/orgChart1"/>
    <dgm:cxn modelId="{1D965C81-234F-48E6-93AA-1FD0FA8C80C3}" type="presParOf" srcId="{3DDEAA6F-C3CA-4F53-B899-363C8A435CD3}" destId="{0983E007-BD84-452B-931E-6B0747E8E7A7}" srcOrd="13" destOrd="0" presId="urn:microsoft.com/office/officeart/2005/8/layout/orgChart1"/>
    <dgm:cxn modelId="{5156F4EB-3D45-4937-A1EA-24D32412F024}" type="presParOf" srcId="{0983E007-BD84-452B-931E-6B0747E8E7A7}" destId="{3C8344BE-25F4-4C50-A29A-D30A3D866B40}" srcOrd="0" destOrd="0" presId="urn:microsoft.com/office/officeart/2005/8/layout/orgChart1"/>
    <dgm:cxn modelId="{5B2145E5-3447-48C4-818A-4CADE81B118B}" type="presParOf" srcId="{3C8344BE-25F4-4C50-A29A-D30A3D866B40}" destId="{04AE0EC4-8B7F-46E3-BD0C-407236E044A5}" srcOrd="0" destOrd="0" presId="urn:microsoft.com/office/officeart/2005/8/layout/orgChart1"/>
    <dgm:cxn modelId="{2A82045F-390C-4E9D-A926-1686D81B7FC9}" type="presParOf" srcId="{3C8344BE-25F4-4C50-A29A-D30A3D866B40}" destId="{4206C887-2BC5-4E35-81E2-C8089F5BB547}" srcOrd="1" destOrd="0" presId="urn:microsoft.com/office/officeart/2005/8/layout/orgChart1"/>
    <dgm:cxn modelId="{3EC268C3-9F41-4652-B4F9-9F789C11E259}" type="presParOf" srcId="{0983E007-BD84-452B-931E-6B0747E8E7A7}" destId="{35DFA8FF-D806-412A-9F34-D21DADF53D3E}" srcOrd="1" destOrd="0" presId="urn:microsoft.com/office/officeart/2005/8/layout/orgChart1"/>
    <dgm:cxn modelId="{A0B41BFC-A965-4A1C-B244-8B59B2A2CF1A}" type="presParOf" srcId="{0983E007-BD84-452B-931E-6B0747E8E7A7}" destId="{78BABFF7-6433-40FC-B9A9-9F43A18DBC35}" srcOrd="2" destOrd="0" presId="urn:microsoft.com/office/officeart/2005/8/layout/orgChart1"/>
    <dgm:cxn modelId="{CCC82D2D-1C07-44EA-A23F-96C70EB96574}" type="presParOf" srcId="{3DDEAA6F-C3CA-4F53-B899-363C8A435CD3}" destId="{A2E92713-56BB-4CD8-A8AC-C6711BC92621}" srcOrd="14" destOrd="0" presId="urn:microsoft.com/office/officeart/2005/8/layout/orgChart1"/>
    <dgm:cxn modelId="{E71A7686-66CB-410B-B102-EEAA5D9BB485}" type="presParOf" srcId="{3DDEAA6F-C3CA-4F53-B899-363C8A435CD3}" destId="{3897BF90-5387-4088-932D-FB67AF7F65DF}" srcOrd="15" destOrd="0" presId="urn:microsoft.com/office/officeart/2005/8/layout/orgChart1"/>
    <dgm:cxn modelId="{A9081F90-EB66-4E55-967A-D134A45BAC4B}" type="presParOf" srcId="{3897BF90-5387-4088-932D-FB67AF7F65DF}" destId="{F26DBCD8-EB8F-4298-ADC9-AE6AA745DAA4}" srcOrd="0" destOrd="0" presId="urn:microsoft.com/office/officeart/2005/8/layout/orgChart1"/>
    <dgm:cxn modelId="{A009A810-3BBE-4784-A2CB-6B11AA77EFB1}" type="presParOf" srcId="{F26DBCD8-EB8F-4298-ADC9-AE6AA745DAA4}" destId="{0AE38C99-203E-4ABD-BD10-4BB8721FDC22}" srcOrd="0" destOrd="0" presId="urn:microsoft.com/office/officeart/2005/8/layout/orgChart1"/>
    <dgm:cxn modelId="{F5F74364-A7B0-40C7-9D39-98637470AC1F}" type="presParOf" srcId="{F26DBCD8-EB8F-4298-ADC9-AE6AA745DAA4}" destId="{0D0073A1-71A0-47B9-9FB7-B38FE560D661}" srcOrd="1" destOrd="0" presId="urn:microsoft.com/office/officeart/2005/8/layout/orgChart1"/>
    <dgm:cxn modelId="{242A0CFE-0F2A-490C-ACCF-4C0DE7283C2D}" type="presParOf" srcId="{3897BF90-5387-4088-932D-FB67AF7F65DF}" destId="{1AD38EE4-12E9-475F-9F27-C98BB496093C}" srcOrd="1" destOrd="0" presId="urn:microsoft.com/office/officeart/2005/8/layout/orgChart1"/>
    <dgm:cxn modelId="{E78AE149-A842-4359-9D98-E86AC298EECF}" type="presParOf" srcId="{3897BF90-5387-4088-932D-FB67AF7F65DF}" destId="{9F923E41-92DC-4A00-9818-91D75F703D81}" srcOrd="2" destOrd="0" presId="urn:microsoft.com/office/officeart/2005/8/layout/orgChart1"/>
    <dgm:cxn modelId="{F7D1E1A8-3165-4963-818E-FB7F52EF2F31}" type="presParOf" srcId="{D1C5F3FD-7AD2-49C3-B6AB-FA66106BCA05}" destId="{A8F96096-1E23-4FEC-BA51-31D8F7410AD4}" srcOrd="2" destOrd="0" presId="urn:microsoft.com/office/officeart/2005/8/layout/orgChart1"/>
    <dgm:cxn modelId="{69F960D4-1D87-417D-850D-6B4A1BCD0C78}" type="presParOf" srcId="{05FB79D2-126C-4EA3-9F21-640FD160B775}" destId="{7908DB94-44FE-4A2F-BD2C-DFC2CC8F59F3}" srcOrd="6" destOrd="0" presId="urn:microsoft.com/office/officeart/2005/8/layout/orgChart1"/>
    <dgm:cxn modelId="{2F8C2ABC-1AB4-4662-971C-361E644697F6}" type="presParOf" srcId="{05FB79D2-126C-4EA3-9F21-640FD160B775}" destId="{EFCEFF0B-33D6-458E-90DA-A37BC68FE09F}" srcOrd="7" destOrd="0" presId="urn:microsoft.com/office/officeart/2005/8/layout/orgChart1"/>
    <dgm:cxn modelId="{268699B7-B757-4168-A607-F6201CB6A62E}" type="presParOf" srcId="{EFCEFF0B-33D6-458E-90DA-A37BC68FE09F}" destId="{93016A4F-A656-4B1A-8E89-A19E363CA422}" srcOrd="0" destOrd="0" presId="urn:microsoft.com/office/officeart/2005/8/layout/orgChart1"/>
    <dgm:cxn modelId="{5FBC1634-EB9C-4434-8443-E5A8BE280CD7}" type="presParOf" srcId="{93016A4F-A656-4B1A-8E89-A19E363CA422}" destId="{D29F0C12-2B9C-432A-BAE5-0EF1AEBA6E9A}" srcOrd="0" destOrd="0" presId="urn:microsoft.com/office/officeart/2005/8/layout/orgChart1"/>
    <dgm:cxn modelId="{3112A74D-2E59-4799-9CD7-22E73AD10532}" type="presParOf" srcId="{93016A4F-A656-4B1A-8E89-A19E363CA422}" destId="{7E0D4567-4C9C-4DEA-86F9-EDB63DF6923F}" srcOrd="1" destOrd="0" presId="urn:microsoft.com/office/officeart/2005/8/layout/orgChart1"/>
    <dgm:cxn modelId="{640505DB-8E77-4F38-BE39-9CD066690A21}" type="presParOf" srcId="{EFCEFF0B-33D6-458E-90DA-A37BC68FE09F}" destId="{47C79FA3-E1C7-4D3E-8E0F-8A4B2A48B203}" srcOrd="1" destOrd="0" presId="urn:microsoft.com/office/officeart/2005/8/layout/orgChart1"/>
    <dgm:cxn modelId="{05C8CB86-F3DF-4574-92E7-26E9C0DF13BA}" type="presParOf" srcId="{47C79FA3-E1C7-4D3E-8E0F-8A4B2A48B203}" destId="{86EAB754-6C93-42DE-871A-E4AFD67F5846}" srcOrd="0" destOrd="0" presId="urn:microsoft.com/office/officeart/2005/8/layout/orgChart1"/>
    <dgm:cxn modelId="{47C1C507-7698-484B-9863-503B5ECDFFFC}" type="presParOf" srcId="{47C79FA3-E1C7-4D3E-8E0F-8A4B2A48B203}" destId="{6B2BF545-ED2B-4664-8901-25E8DEA0CDBC}" srcOrd="1" destOrd="0" presId="urn:microsoft.com/office/officeart/2005/8/layout/orgChart1"/>
    <dgm:cxn modelId="{58BEEB85-DF48-4D94-839C-6AA4591B1022}" type="presParOf" srcId="{6B2BF545-ED2B-4664-8901-25E8DEA0CDBC}" destId="{C9A23FC1-1C55-409C-A9BE-6CF0EDC32A45}" srcOrd="0" destOrd="0" presId="urn:microsoft.com/office/officeart/2005/8/layout/orgChart1"/>
    <dgm:cxn modelId="{FBD7CFB5-A5C3-4960-9A2E-8789F8F2EE7E}" type="presParOf" srcId="{C9A23FC1-1C55-409C-A9BE-6CF0EDC32A45}" destId="{E3DB9161-8E0C-4C38-9CA2-963637B95B6C}" srcOrd="0" destOrd="0" presId="urn:microsoft.com/office/officeart/2005/8/layout/orgChart1"/>
    <dgm:cxn modelId="{2DC53C90-87CF-4C9B-B48D-E2CC11278362}" type="presParOf" srcId="{C9A23FC1-1C55-409C-A9BE-6CF0EDC32A45}" destId="{F5C16B73-EC46-4ECD-A89F-BCD447F35737}" srcOrd="1" destOrd="0" presId="urn:microsoft.com/office/officeart/2005/8/layout/orgChart1"/>
    <dgm:cxn modelId="{1BA79082-5EDA-4BF2-9C4E-237BC8B87E01}" type="presParOf" srcId="{6B2BF545-ED2B-4664-8901-25E8DEA0CDBC}" destId="{3C87501C-0574-436C-B03A-7EF3C3A016FF}" srcOrd="1" destOrd="0" presId="urn:microsoft.com/office/officeart/2005/8/layout/orgChart1"/>
    <dgm:cxn modelId="{817A83E5-C2E8-4818-8B41-C9781A748AF2}" type="presParOf" srcId="{6B2BF545-ED2B-4664-8901-25E8DEA0CDBC}" destId="{EA4AA5FA-2017-4251-B7F5-7475312929F9}" srcOrd="2" destOrd="0" presId="urn:microsoft.com/office/officeart/2005/8/layout/orgChart1"/>
    <dgm:cxn modelId="{3FC0F402-C419-4396-8DD7-152312F2E883}" type="presParOf" srcId="{47C79FA3-E1C7-4D3E-8E0F-8A4B2A48B203}" destId="{FFA6057B-567B-4903-9BE7-28CEA18659E6}" srcOrd="2" destOrd="0" presId="urn:microsoft.com/office/officeart/2005/8/layout/orgChart1"/>
    <dgm:cxn modelId="{D9C8DCEB-A9DF-4058-9661-D3E4611AE5B9}" type="presParOf" srcId="{47C79FA3-E1C7-4D3E-8E0F-8A4B2A48B203}" destId="{DABF40BC-51DC-4EDC-861F-DD65BFF51A6D}" srcOrd="3" destOrd="0" presId="urn:microsoft.com/office/officeart/2005/8/layout/orgChart1"/>
    <dgm:cxn modelId="{748F5964-963D-446E-949F-674B531A99B4}" type="presParOf" srcId="{DABF40BC-51DC-4EDC-861F-DD65BFF51A6D}" destId="{E03273BB-3C6C-469B-953A-A7B39DD86D98}" srcOrd="0" destOrd="0" presId="urn:microsoft.com/office/officeart/2005/8/layout/orgChart1"/>
    <dgm:cxn modelId="{021E1527-B913-43E0-A651-E1ADC209B5D5}" type="presParOf" srcId="{E03273BB-3C6C-469B-953A-A7B39DD86D98}" destId="{96BD24BA-3C04-47C5-95D7-B37CAEC31D5E}" srcOrd="0" destOrd="0" presId="urn:microsoft.com/office/officeart/2005/8/layout/orgChart1"/>
    <dgm:cxn modelId="{4AF9029E-9A4D-410A-BFDD-59CFF66DE1B3}" type="presParOf" srcId="{E03273BB-3C6C-469B-953A-A7B39DD86D98}" destId="{1238ECDD-F842-430B-AFA6-F1F8CFF7F615}" srcOrd="1" destOrd="0" presId="urn:microsoft.com/office/officeart/2005/8/layout/orgChart1"/>
    <dgm:cxn modelId="{79857113-F9C8-43D0-B2F8-7CAF6C26B4FB}" type="presParOf" srcId="{DABF40BC-51DC-4EDC-861F-DD65BFF51A6D}" destId="{E4FF0645-9A55-415A-B52B-B0D0A98042E2}" srcOrd="1" destOrd="0" presId="urn:microsoft.com/office/officeart/2005/8/layout/orgChart1"/>
    <dgm:cxn modelId="{A9305AEB-60BF-4FC2-9DDC-9877920D3F42}" type="presParOf" srcId="{E4FF0645-9A55-415A-B52B-B0D0A98042E2}" destId="{A1D311FD-EB09-4C72-BE4B-1350EA86E908}" srcOrd="0" destOrd="0" presId="urn:microsoft.com/office/officeart/2005/8/layout/orgChart1"/>
    <dgm:cxn modelId="{958739E6-3177-4BA0-ABD2-40C2008E5D3E}" type="presParOf" srcId="{E4FF0645-9A55-415A-B52B-B0D0A98042E2}" destId="{72F97F34-C5E8-4F12-885F-532E25927AFD}" srcOrd="1" destOrd="0" presId="urn:microsoft.com/office/officeart/2005/8/layout/orgChart1"/>
    <dgm:cxn modelId="{4C595353-D06E-4F14-A633-6BDA41F464B0}" type="presParOf" srcId="{72F97F34-C5E8-4F12-885F-532E25927AFD}" destId="{AB930CA5-48E9-4A5B-85C5-C456E2068929}" srcOrd="0" destOrd="0" presId="urn:microsoft.com/office/officeart/2005/8/layout/orgChart1"/>
    <dgm:cxn modelId="{F50DE59F-AA19-44A7-9288-0861E6E942D8}" type="presParOf" srcId="{AB930CA5-48E9-4A5B-85C5-C456E2068929}" destId="{AC1ED0C7-BE56-40F4-A1A5-EF51533C1F9C}" srcOrd="0" destOrd="0" presId="urn:microsoft.com/office/officeart/2005/8/layout/orgChart1"/>
    <dgm:cxn modelId="{65C24692-5E54-4BDF-A886-CC1D787292C0}" type="presParOf" srcId="{AB930CA5-48E9-4A5B-85C5-C456E2068929}" destId="{CC3D6E62-D404-4E74-A34D-E42566AC349A}" srcOrd="1" destOrd="0" presId="urn:microsoft.com/office/officeart/2005/8/layout/orgChart1"/>
    <dgm:cxn modelId="{4B5A16BD-C0AF-4FCC-8E6C-1DA384F01117}" type="presParOf" srcId="{72F97F34-C5E8-4F12-885F-532E25927AFD}" destId="{BD319649-9FCC-4048-9BA0-C50E837D21EB}" srcOrd="1" destOrd="0" presId="urn:microsoft.com/office/officeart/2005/8/layout/orgChart1"/>
    <dgm:cxn modelId="{C798175B-406A-41DF-9715-1886C67F2D71}" type="presParOf" srcId="{72F97F34-C5E8-4F12-885F-532E25927AFD}" destId="{0814A5A1-A066-4455-8977-D5D968683712}" srcOrd="2" destOrd="0" presId="urn:microsoft.com/office/officeart/2005/8/layout/orgChart1"/>
    <dgm:cxn modelId="{F85541F2-A31E-4CED-9732-4EE949EE153C}" type="presParOf" srcId="{E4FF0645-9A55-415A-B52B-B0D0A98042E2}" destId="{5FE4311E-753F-4335-B590-E3AAF71890C7}" srcOrd="2" destOrd="0" presId="urn:microsoft.com/office/officeart/2005/8/layout/orgChart1"/>
    <dgm:cxn modelId="{E85ED9AE-88ED-48D3-B0B3-020E72B1055C}" type="presParOf" srcId="{E4FF0645-9A55-415A-B52B-B0D0A98042E2}" destId="{D3D34531-CEA8-4FAB-89BB-CE45771A9CDA}" srcOrd="3" destOrd="0" presId="urn:microsoft.com/office/officeart/2005/8/layout/orgChart1"/>
    <dgm:cxn modelId="{61A590A6-1332-426F-BAD3-50FB8E6ED821}" type="presParOf" srcId="{D3D34531-CEA8-4FAB-89BB-CE45771A9CDA}" destId="{65FF3A5D-4F42-4000-9F44-EA0F150FED53}" srcOrd="0" destOrd="0" presId="urn:microsoft.com/office/officeart/2005/8/layout/orgChart1"/>
    <dgm:cxn modelId="{13ACDBAB-BE62-404E-8F33-C6F82FDCC692}" type="presParOf" srcId="{65FF3A5D-4F42-4000-9F44-EA0F150FED53}" destId="{C11C732A-900F-4BB5-9A70-A5E965ADDAC8}" srcOrd="0" destOrd="0" presId="urn:microsoft.com/office/officeart/2005/8/layout/orgChart1"/>
    <dgm:cxn modelId="{5203FAF8-0E39-4765-B432-0666526FDD9A}" type="presParOf" srcId="{65FF3A5D-4F42-4000-9F44-EA0F150FED53}" destId="{AB99D6ED-87F1-488C-8FA9-245216030F2C}" srcOrd="1" destOrd="0" presId="urn:microsoft.com/office/officeart/2005/8/layout/orgChart1"/>
    <dgm:cxn modelId="{0A08A3FF-5D94-45FE-8AAD-650D3772DA62}" type="presParOf" srcId="{D3D34531-CEA8-4FAB-89BB-CE45771A9CDA}" destId="{E94E721B-9908-48BD-B03D-2701F3B1EEBF}" srcOrd="1" destOrd="0" presId="urn:microsoft.com/office/officeart/2005/8/layout/orgChart1"/>
    <dgm:cxn modelId="{27020384-865F-4499-ADF8-22C3800A18F3}" type="presParOf" srcId="{D3D34531-CEA8-4FAB-89BB-CE45771A9CDA}" destId="{07944578-9E04-45E0-8185-42D25C6417B2}" srcOrd="2" destOrd="0" presId="urn:microsoft.com/office/officeart/2005/8/layout/orgChart1"/>
    <dgm:cxn modelId="{45767CB3-FC38-47D8-8CEA-5CD8E529CD9D}" type="presParOf" srcId="{E4FF0645-9A55-415A-B52B-B0D0A98042E2}" destId="{41E9A3E3-6AFE-478D-8B86-1A2041FB98EC}" srcOrd="4" destOrd="0" presId="urn:microsoft.com/office/officeart/2005/8/layout/orgChart1"/>
    <dgm:cxn modelId="{B07108A2-1AEA-479C-8A31-AE88C266E129}" type="presParOf" srcId="{E4FF0645-9A55-415A-B52B-B0D0A98042E2}" destId="{13A45D99-A87A-4A4A-8F66-D7A62BD6A27D}" srcOrd="5" destOrd="0" presId="urn:microsoft.com/office/officeart/2005/8/layout/orgChart1"/>
    <dgm:cxn modelId="{D0CCA677-65DD-4DC8-905B-8D597CED6DA8}" type="presParOf" srcId="{13A45D99-A87A-4A4A-8F66-D7A62BD6A27D}" destId="{A50E454C-9C16-4D82-8331-1BEC2EBF0716}" srcOrd="0" destOrd="0" presId="urn:microsoft.com/office/officeart/2005/8/layout/orgChart1"/>
    <dgm:cxn modelId="{29B820F2-DF3B-4D68-9B77-54FF4B37364D}" type="presParOf" srcId="{A50E454C-9C16-4D82-8331-1BEC2EBF0716}" destId="{584D2C13-B3C9-492A-84CC-22E6CD6CFA1D}" srcOrd="0" destOrd="0" presId="urn:microsoft.com/office/officeart/2005/8/layout/orgChart1"/>
    <dgm:cxn modelId="{C97E8A0D-7687-484C-9D84-4A29BCBD33C6}" type="presParOf" srcId="{A50E454C-9C16-4D82-8331-1BEC2EBF0716}" destId="{FF4789FE-A515-4A86-91D0-ED4143CFB640}" srcOrd="1" destOrd="0" presId="urn:microsoft.com/office/officeart/2005/8/layout/orgChart1"/>
    <dgm:cxn modelId="{1F8BFB80-4FAE-4441-AD46-41213B776DA6}" type="presParOf" srcId="{13A45D99-A87A-4A4A-8F66-D7A62BD6A27D}" destId="{F9A65C24-CF52-4F89-88C7-72FE90F30947}" srcOrd="1" destOrd="0" presId="urn:microsoft.com/office/officeart/2005/8/layout/orgChart1"/>
    <dgm:cxn modelId="{525747AE-863C-4B2E-A9E1-76233BBB76B8}" type="presParOf" srcId="{13A45D99-A87A-4A4A-8F66-D7A62BD6A27D}" destId="{ADCBF603-9970-43CE-8CBB-20ACBB143C45}" srcOrd="2" destOrd="0" presId="urn:microsoft.com/office/officeart/2005/8/layout/orgChart1"/>
    <dgm:cxn modelId="{6A301FAD-BC3B-41AE-9ACF-6CC845334DFB}" type="presParOf" srcId="{DABF40BC-51DC-4EDC-861F-DD65BFF51A6D}" destId="{C6C71B0D-60F8-460F-BB3A-ADB7178F67FF}" srcOrd="2" destOrd="0" presId="urn:microsoft.com/office/officeart/2005/8/layout/orgChart1"/>
    <dgm:cxn modelId="{B6633648-EEC4-4BAC-9BD2-AE9E157C0547}" type="presParOf" srcId="{47C79FA3-E1C7-4D3E-8E0F-8A4B2A48B203}" destId="{F639A3A6-0DFA-4C63-80C2-46E5B56EF159}" srcOrd="4" destOrd="0" presId="urn:microsoft.com/office/officeart/2005/8/layout/orgChart1"/>
    <dgm:cxn modelId="{BE7B82A0-6D77-4D21-AEC7-09A8E3CC48C6}" type="presParOf" srcId="{47C79FA3-E1C7-4D3E-8E0F-8A4B2A48B203}" destId="{32F113F0-2909-4FB4-9A2A-D842A3CA2193}" srcOrd="5" destOrd="0" presId="urn:microsoft.com/office/officeart/2005/8/layout/orgChart1"/>
    <dgm:cxn modelId="{F28A8DA1-7BA7-4354-AC08-55AB612DFB11}" type="presParOf" srcId="{32F113F0-2909-4FB4-9A2A-D842A3CA2193}" destId="{0FB3AC15-894A-42AA-894B-7F11E4788C46}" srcOrd="0" destOrd="0" presId="urn:microsoft.com/office/officeart/2005/8/layout/orgChart1"/>
    <dgm:cxn modelId="{5638F8CE-961C-4480-9B2D-8A5B0E0B56AA}" type="presParOf" srcId="{0FB3AC15-894A-42AA-894B-7F11E4788C46}" destId="{04C8C706-5E87-42CC-AB88-B6C55E275C07}" srcOrd="0" destOrd="0" presId="urn:microsoft.com/office/officeart/2005/8/layout/orgChart1"/>
    <dgm:cxn modelId="{95E313F4-789D-4DE1-94BF-E34C50AF1A51}" type="presParOf" srcId="{0FB3AC15-894A-42AA-894B-7F11E4788C46}" destId="{B4988DC7-9A7B-46F3-BF4E-37D074FD3C38}" srcOrd="1" destOrd="0" presId="urn:microsoft.com/office/officeart/2005/8/layout/orgChart1"/>
    <dgm:cxn modelId="{796BE29E-1BC0-4A84-B676-D2186DFFDF8A}" type="presParOf" srcId="{32F113F0-2909-4FB4-9A2A-D842A3CA2193}" destId="{C20051D5-EC1D-40D8-9D9A-A538C063F12C}" srcOrd="1" destOrd="0" presId="urn:microsoft.com/office/officeart/2005/8/layout/orgChart1"/>
    <dgm:cxn modelId="{8A6A3DD9-F65F-4F07-9DE5-2D09B1A0A134}" type="presParOf" srcId="{32F113F0-2909-4FB4-9A2A-D842A3CA2193}" destId="{2D1DE7DC-D14C-47B8-81B4-44128486B62B}" srcOrd="2" destOrd="0" presId="urn:microsoft.com/office/officeart/2005/8/layout/orgChart1"/>
    <dgm:cxn modelId="{890D789B-664E-466D-B62E-F735A3E99315}" type="presParOf" srcId="{47C79FA3-E1C7-4D3E-8E0F-8A4B2A48B203}" destId="{3281602D-1170-4369-A3CE-BE64B61A3230}" srcOrd="6" destOrd="0" presId="urn:microsoft.com/office/officeart/2005/8/layout/orgChart1"/>
    <dgm:cxn modelId="{2711FBDF-5CB1-4BD3-953A-6AB4064CC5BB}" type="presParOf" srcId="{47C79FA3-E1C7-4D3E-8E0F-8A4B2A48B203}" destId="{AADCBE48-EF42-48F6-A3EE-2710BAA916E5}" srcOrd="7" destOrd="0" presId="urn:microsoft.com/office/officeart/2005/8/layout/orgChart1"/>
    <dgm:cxn modelId="{0A961C2E-BFBA-4354-90D4-04A3E81B082C}" type="presParOf" srcId="{AADCBE48-EF42-48F6-A3EE-2710BAA916E5}" destId="{210B1F87-F260-4276-923A-6B0830181D45}" srcOrd="0" destOrd="0" presId="urn:microsoft.com/office/officeart/2005/8/layout/orgChart1"/>
    <dgm:cxn modelId="{36C5A2DE-27A7-424C-A546-87C1B691E6C9}" type="presParOf" srcId="{210B1F87-F260-4276-923A-6B0830181D45}" destId="{1BFDDA7F-310F-478D-9FDC-71BC1E74C4B4}" srcOrd="0" destOrd="0" presId="urn:microsoft.com/office/officeart/2005/8/layout/orgChart1"/>
    <dgm:cxn modelId="{A80CC245-851F-4AF1-A30D-78262D40831C}" type="presParOf" srcId="{210B1F87-F260-4276-923A-6B0830181D45}" destId="{1F98A3B9-25E9-4E06-A483-C6FEA848E66C}" srcOrd="1" destOrd="0" presId="urn:microsoft.com/office/officeart/2005/8/layout/orgChart1"/>
    <dgm:cxn modelId="{00C6E11D-2E20-41DD-9605-E57ADD423EA8}" type="presParOf" srcId="{AADCBE48-EF42-48F6-A3EE-2710BAA916E5}" destId="{8D92DAB9-73FF-432F-9C2A-C5F01C54A7FF}" srcOrd="1" destOrd="0" presId="urn:microsoft.com/office/officeart/2005/8/layout/orgChart1"/>
    <dgm:cxn modelId="{3F2D171C-3C44-4122-8EAB-CBEEB0878514}" type="presParOf" srcId="{AADCBE48-EF42-48F6-A3EE-2710BAA916E5}" destId="{49339610-32DC-4030-B06E-40CF5604E9FC}" srcOrd="2" destOrd="0" presId="urn:microsoft.com/office/officeart/2005/8/layout/orgChart1"/>
    <dgm:cxn modelId="{93970AC1-9B50-4724-BA01-A507848B3761}" type="presParOf" srcId="{47C79FA3-E1C7-4D3E-8E0F-8A4B2A48B203}" destId="{53929D57-F852-4AB9-9126-EABB2815CD5D}" srcOrd="8" destOrd="0" presId="urn:microsoft.com/office/officeart/2005/8/layout/orgChart1"/>
    <dgm:cxn modelId="{E9E81E47-4368-4AA0-A5B9-0EE26860BE5B}" type="presParOf" srcId="{47C79FA3-E1C7-4D3E-8E0F-8A4B2A48B203}" destId="{056B0E54-D0F6-42F9-A373-D1E49E300129}" srcOrd="9" destOrd="0" presId="urn:microsoft.com/office/officeart/2005/8/layout/orgChart1"/>
    <dgm:cxn modelId="{D789C745-6CCC-4E48-9001-4413AA53DBA0}" type="presParOf" srcId="{056B0E54-D0F6-42F9-A373-D1E49E300129}" destId="{CD0BF0F6-E3E6-407C-A5B2-44737A19CCEB}" srcOrd="0" destOrd="0" presId="urn:microsoft.com/office/officeart/2005/8/layout/orgChart1"/>
    <dgm:cxn modelId="{DC563E4D-CC05-40B9-963A-9706BA6184F3}" type="presParOf" srcId="{CD0BF0F6-E3E6-407C-A5B2-44737A19CCEB}" destId="{7D788D54-2782-4C07-9D0D-995714EBE12F}" srcOrd="0" destOrd="0" presId="urn:microsoft.com/office/officeart/2005/8/layout/orgChart1"/>
    <dgm:cxn modelId="{2415419A-404A-441A-BEFF-E30A94B25E92}" type="presParOf" srcId="{CD0BF0F6-E3E6-407C-A5B2-44737A19CCEB}" destId="{FFCE1718-0B1F-4C31-871F-68F7F08090AD}" srcOrd="1" destOrd="0" presId="urn:microsoft.com/office/officeart/2005/8/layout/orgChart1"/>
    <dgm:cxn modelId="{49C9AB9C-E57C-4EFC-9CF7-2954E440CDF7}" type="presParOf" srcId="{056B0E54-D0F6-42F9-A373-D1E49E300129}" destId="{4B3F37B7-799C-4702-A26C-B717EF107EFF}" srcOrd="1" destOrd="0" presId="urn:microsoft.com/office/officeart/2005/8/layout/orgChart1"/>
    <dgm:cxn modelId="{135BAF07-12EA-4060-B8FD-B44118EE539E}" type="presParOf" srcId="{056B0E54-D0F6-42F9-A373-D1E49E300129}" destId="{95F679AA-5F14-4DEC-ABC6-806FC7A683C8}" srcOrd="2" destOrd="0" presId="urn:microsoft.com/office/officeart/2005/8/layout/orgChart1"/>
    <dgm:cxn modelId="{897F7DE5-4CE3-411E-99CC-658F52EE6B10}" type="presParOf" srcId="{47C79FA3-E1C7-4D3E-8E0F-8A4B2A48B203}" destId="{69407115-1AEE-4A92-B11A-3A7CED006AF1}" srcOrd="10" destOrd="0" presId="urn:microsoft.com/office/officeart/2005/8/layout/orgChart1"/>
    <dgm:cxn modelId="{971FAB3B-DD50-4439-97CF-00FEF1D65FC1}" type="presParOf" srcId="{47C79FA3-E1C7-4D3E-8E0F-8A4B2A48B203}" destId="{BA857DCE-87F2-4F35-8C40-BF527557BF98}" srcOrd="11" destOrd="0" presId="urn:microsoft.com/office/officeart/2005/8/layout/orgChart1"/>
    <dgm:cxn modelId="{DD146355-3ED5-4EDF-861B-3037F855CF6D}" type="presParOf" srcId="{BA857DCE-87F2-4F35-8C40-BF527557BF98}" destId="{EB32666D-8B82-42F1-952D-3614F2291E26}" srcOrd="0" destOrd="0" presId="urn:microsoft.com/office/officeart/2005/8/layout/orgChart1"/>
    <dgm:cxn modelId="{1F8594B1-83B4-4CE9-A924-A05D4478F5E4}" type="presParOf" srcId="{EB32666D-8B82-42F1-952D-3614F2291E26}" destId="{9BEAA17A-77A5-4D01-BF7E-E117EEE4DFD2}" srcOrd="0" destOrd="0" presId="urn:microsoft.com/office/officeart/2005/8/layout/orgChart1"/>
    <dgm:cxn modelId="{9429D772-341D-4330-B4AD-7F296CFEFBE4}" type="presParOf" srcId="{EB32666D-8B82-42F1-952D-3614F2291E26}" destId="{0A35FDE9-2CBA-4B61-A874-940F55A400EB}" srcOrd="1" destOrd="0" presId="urn:microsoft.com/office/officeart/2005/8/layout/orgChart1"/>
    <dgm:cxn modelId="{B2C14CB2-4733-4F36-A88D-7770C4F63909}" type="presParOf" srcId="{BA857DCE-87F2-4F35-8C40-BF527557BF98}" destId="{B00347D2-1925-42B4-AFF7-8281831D8428}" srcOrd="1" destOrd="0" presId="urn:microsoft.com/office/officeart/2005/8/layout/orgChart1"/>
    <dgm:cxn modelId="{EBC2FFF4-0F45-4E11-B91A-837DFD92F67D}" type="presParOf" srcId="{BA857DCE-87F2-4F35-8C40-BF527557BF98}" destId="{BD0AE9C3-0257-4165-A8D0-EF59AE611FAA}" srcOrd="2" destOrd="0" presId="urn:microsoft.com/office/officeart/2005/8/layout/orgChart1"/>
    <dgm:cxn modelId="{A7120F8C-7ECB-4702-93D0-0BB546AA9009}" type="presParOf" srcId="{47C79FA3-E1C7-4D3E-8E0F-8A4B2A48B203}" destId="{42D7F7D2-A12E-4712-A896-E2677677F040}" srcOrd="12" destOrd="0" presId="urn:microsoft.com/office/officeart/2005/8/layout/orgChart1"/>
    <dgm:cxn modelId="{6898360B-6DE5-4471-871B-E247084943AA}" type="presParOf" srcId="{47C79FA3-E1C7-4D3E-8E0F-8A4B2A48B203}" destId="{FA40312A-F591-4F16-8B2C-FC4447C5CA31}" srcOrd="13" destOrd="0" presId="urn:microsoft.com/office/officeart/2005/8/layout/orgChart1"/>
    <dgm:cxn modelId="{83182227-1EA5-4406-BDA3-AA60817A43B3}" type="presParOf" srcId="{FA40312A-F591-4F16-8B2C-FC4447C5CA31}" destId="{6C935966-1368-47AA-93EE-1112A14C08F3}" srcOrd="0" destOrd="0" presId="urn:microsoft.com/office/officeart/2005/8/layout/orgChart1"/>
    <dgm:cxn modelId="{8B54D601-F32A-4016-998E-885BFE709009}" type="presParOf" srcId="{6C935966-1368-47AA-93EE-1112A14C08F3}" destId="{443EF104-8E2A-44BA-A3EC-E3E79F781F1C}" srcOrd="0" destOrd="0" presId="urn:microsoft.com/office/officeart/2005/8/layout/orgChart1"/>
    <dgm:cxn modelId="{3400A447-34F2-417B-822F-F3B12552482E}" type="presParOf" srcId="{6C935966-1368-47AA-93EE-1112A14C08F3}" destId="{8820C9FB-DE08-4134-8B27-8F0BEBF32F63}" srcOrd="1" destOrd="0" presId="urn:microsoft.com/office/officeart/2005/8/layout/orgChart1"/>
    <dgm:cxn modelId="{86FFFDB7-47B0-4312-BE40-10A2D8F4CFE7}" type="presParOf" srcId="{FA40312A-F591-4F16-8B2C-FC4447C5CA31}" destId="{3476CFDA-33CC-44BA-99E9-DA05B601CACD}" srcOrd="1" destOrd="0" presId="urn:microsoft.com/office/officeart/2005/8/layout/orgChart1"/>
    <dgm:cxn modelId="{9B6EACD6-FCF9-495F-BA9E-7F42C9BE5965}" type="presParOf" srcId="{3476CFDA-33CC-44BA-99E9-DA05B601CACD}" destId="{D426F1AC-D248-48C4-937E-944C47D2AFA1}" srcOrd="0" destOrd="0" presId="urn:microsoft.com/office/officeart/2005/8/layout/orgChart1"/>
    <dgm:cxn modelId="{DC0E8747-F5A4-46A1-852A-D364AFAD99E4}" type="presParOf" srcId="{3476CFDA-33CC-44BA-99E9-DA05B601CACD}" destId="{2CC7C301-7DC6-40E7-9F40-D3A1D4023749}" srcOrd="1" destOrd="0" presId="urn:microsoft.com/office/officeart/2005/8/layout/orgChart1"/>
    <dgm:cxn modelId="{2F911F8A-8058-4268-AE2D-4781DE81F909}" type="presParOf" srcId="{2CC7C301-7DC6-40E7-9F40-D3A1D4023749}" destId="{21ED25A4-B4E1-41EE-95A1-625A9FE75855}" srcOrd="0" destOrd="0" presId="urn:microsoft.com/office/officeart/2005/8/layout/orgChart1"/>
    <dgm:cxn modelId="{C9E8008E-9048-42D6-B1B2-0F5308BE8A71}" type="presParOf" srcId="{21ED25A4-B4E1-41EE-95A1-625A9FE75855}" destId="{0A91F76F-EE3B-4539-A53B-080CDD74F6AE}" srcOrd="0" destOrd="0" presId="urn:microsoft.com/office/officeart/2005/8/layout/orgChart1"/>
    <dgm:cxn modelId="{CEF6A2BD-E859-49B0-86F3-5B62F05AF967}" type="presParOf" srcId="{21ED25A4-B4E1-41EE-95A1-625A9FE75855}" destId="{34A7F116-FD40-4036-BD8A-064B3EB3CECC}" srcOrd="1" destOrd="0" presId="urn:microsoft.com/office/officeart/2005/8/layout/orgChart1"/>
    <dgm:cxn modelId="{CA90A51C-1850-4279-ABC7-E02526E6D9B7}" type="presParOf" srcId="{2CC7C301-7DC6-40E7-9F40-D3A1D4023749}" destId="{EDE00167-ABE3-4983-8242-DDDA285702A7}" srcOrd="1" destOrd="0" presId="urn:microsoft.com/office/officeart/2005/8/layout/orgChart1"/>
    <dgm:cxn modelId="{C2DCEE2A-7EED-4CA8-9189-8E73653D8EF9}" type="presParOf" srcId="{2CC7C301-7DC6-40E7-9F40-D3A1D4023749}" destId="{BCDE9188-DFE8-44D1-9FD2-72D53B5E9162}" srcOrd="2" destOrd="0" presId="urn:microsoft.com/office/officeart/2005/8/layout/orgChart1"/>
    <dgm:cxn modelId="{201D8705-EC1D-4A20-896F-D9670C119FDF}" type="presParOf" srcId="{3476CFDA-33CC-44BA-99E9-DA05B601CACD}" destId="{0F804B73-B0ED-4A4C-B535-1D17F53F12D3}" srcOrd="2" destOrd="0" presId="urn:microsoft.com/office/officeart/2005/8/layout/orgChart1"/>
    <dgm:cxn modelId="{CEDD83FE-EBCB-4921-BF1B-602ED1E9AC9B}" type="presParOf" srcId="{3476CFDA-33CC-44BA-99E9-DA05B601CACD}" destId="{859C9E17-169D-4A98-A1A3-76AFA2E7B086}" srcOrd="3" destOrd="0" presId="urn:microsoft.com/office/officeart/2005/8/layout/orgChart1"/>
    <dgm:cxn modelId="{AC0E8A89-678E-432C-8159-58814326A20F}" type="presParOf" srcId="{859C9E17-169D-4A98-A1A3-76AFA2E7B086}" destId="{B8F4DA01-C1DD-47C5-B72D-F31E4BFDF91F}" srcOrd="0" destOrd="0" presId="urn:microsoft.com/office/officeart/2005/8/layout/orgChart1"/>
    <dgm:cxn modelId="{4B38C095-3A6C-4F33-AD53-A55AD8F2B6BA}" type="presParOf" srcId="{B8F4DA01-C1DD-47C5-B72D-F31E4BFDF91F}" destId="{44C6F40E-15F6-41BD-AC3F-02AF828361CF}" srcOrd="0" destOrd="0" presId="urn:microsoft.com/office/officeart/2005/8/layout/orgChart1"/>
    <dgm:cxn modelId="{003DB0C9-C9BD-427F-81D7-E59BA8D6448C}" type="presParOf" srcId="{B8F4DA01-C1DD-47C5-B72D-F31E4BFDF91F}" destId="{5AB78D81-166E-470E-A724-13A3018FEA0E}" srcOrd="1" destOrd="0" presId="urn:microsoft.com/office/officeart/2005/8/layout/orgChart1"/>
    <dgm:cxn modelId="{F9B51027-E1AA-48B5-AF77-A405FF50FCE5}" type="presParOf" srcId="{859C9E17-169D-4A98-A1A3-76AFA2E7B086}" destId="{3C460696-09D4-42B0-8D33-F9715767DEE1}" srcOrd="1" destOrd="0" presId="urn:microsoft.com/office/officeart/2005/8/layout/orgChart1"/>
    <dgm:cxn modelId="{3A3EC380-44CD-4251-9B16-092BCC306523}" type="presParOf" srcId="{859C9E17-169D-4A98-A1A3-76AFA2E7B086}" destId="{C66C3F52-EDD2-4250-93E8-B2E344C836DB}" srcOrd="2" destOrd="0" presId="urn:microsoft.com/office/officeart/2005/8/layout/orgChart1"/>
    <dgm:cxn modelId="{0479DBF4-E53C-450E-BC54-B9548941F1EC}" type="presParOf" srcId="{3476CFDA-33CC-44BA-99E9-DA05B601CACD}" destId="{0AA290BF-3FB6-48B0-B25B-70E70AE09507}" srcOrd="4" destOrd="0" presId="urn:microsoft.com/office/officeart/2005/8/layout/orgChart1"/>
    <dgm:cxn modelId="{D4ECF494-C2A4-4184-A262-1C8DD5E08557}" type="presParOf" srcId="{3476CFDA-33CC-44BA-99E9-DA05B601CACD}" destId="{E7F80F07-554B-4900-9ADA-2EDD7FC4445B}" srcOrd="5" destOrd="0" presId="urn:microsoft.com/office/officeart/2005/8/layout/orgChart1"/>
    <dgm:cxn modelId="{BDF066FF-CA73-47B5-AA27-BA6ADBB365EB}" type="presParOf" srcId="{E7F80F07-554B-4900-9ADA-2EDD7FC4445B}" destId="{1F6BF81D-1089-4F71-B91E-C9302888B594}" srcOrd="0" destOrd="0" presId="urn:microsoft.com/office/officeart/2005/8/layout/orgChart1"/>
    <dgm:cxn modelId="{48884211-87EF-4C44-A50E-2A075D0536DC}" type="presParOf" srcId="{1F6BF81D-1089-4F71-B91E-C9302888B594}" destId="{CFF9572D-22AC-49B2-A3A1-1C49B6B7763F}" srcOrd="0" destOrd="0" presId="urn:microsoft.com/office/officeart/2005/8/layout/orgChart1"/>
    <dgm:cxn modelId="{5C9FA108-8BF8-4FDC-8445-0540705709E7}" type="presParOf" srcId="{1F6BF81D-1089-4F71-B91E-C9302888B594}" destId="{FAB14BED-4789-49EA-AB3A-9E9C4C4274F6}" srcOrd="1" destOrd="0" presId="urn:microsoft.com/office/officeart/2005/8/layout/orgChart1"/>
    <dgm:cxn modelId="{51319085-FA32-4B0F-8B60-2B53D05BC843}" type="presParOf" srcId="{E7F80F07-554B-4900-9ADA-2EDD7FC4445B}" destId="{5EF38A67-BA89-4E73-AB24-C92AD5DAF293}" srcOrd="1" destOrd="0" presId="urn:microsoft.com/office/officeart/2005/8/layout/orgChart1"/>
    <dgm:cxn modelId="{4A1627FB-ACCF-4A06-994A-790395F0BFA2}" type="presParOf" srcId="{E7F80F07-554B-4900-9ADA-2EDD7FC4445B}" destId="{3C526A3B-679C-43F0-80D5-0C6DB9245978}" srcOrd="2" destOrd="0" presId="urn:microsoft.com/office/officeart/2005/8/layout/orgChart1"/>
    <dgm:cxn modelId="{1041BB68-BE58-4DE3-B9CB-6C3CE2D277CD}" type="presParOf" srcId="{FA40312A-F591-4F16-8B2C-FC4447C5CA31}" destId="{516E593E-DB47-499C-979A-F6C5DAAD0B7E}" srcOrd="2" destOrd="0" presId="urn:microsoft.com/office/officeart/2005/8/layout/orgChart1"/>
    <dgm:cxn modelId="{B493666C-A715-46B6-9553-C68287D2ADB8}" type="presParOf" srcId="{47C79FA3-E1C7-4D3E-8E0F-8A4B2A48B203}" destId="{4EE0CFAA-3380-4C42-86C8-8292D040E326}" srcOrd="14" destOrd="0" presId="urn:microsoft.com/office/officeart/2005/8/layout/orgChart1"/>
    <dgm:cxn modelId="{F74F38E5-D6E8-490E-8D8A-602C27DE24FC}" type="presParOf" srcId="{47C79FA3-E1C7-4D3E-8E0F-8A4B2A48B203}" destId="{66B1E4A8-3E6C-450B-8051-08481A57A0EF}" srcOrd="15" destOrd="0" presId="urn:microsoft.com/office/officeart/2005/8/layout/orgChart1"/>
    <dgm:cxn modelId="{AAF145BE-18A2-436B-997C-8742C0E77790}" type="presParOf" srcId="{66B1E4A8-3E6C-450B-8051-08481A57A0EF}" destId="{78359ADB-B91C-4EF3-B9C7-765E47D23693}" srcOrd="0" destOrd="0" presId="urn:microsoft.com/office/officeart/2005/8/layout/orgChart1"/>
    <dgm:cxn modelId="{AB938555-458F-4944-B73D-E3D345C7B454}" type="presParOf" srcId="{78359ADB-B91C-4EF3-B9C7-765E47D23693}" destId="{A78E3B2F-9EDF-43E8-B40E-9A6F18597F46}" srcOrd="0" destOrd="0" presId="urn:microsoft.com/office/officeart/2005/8/layout/orgChart1"/>
    <dgm:cxn modelId="{FF4384DD-3811-4856-B935-730FB55F4B16}" type="presParOf" srcId="{78359ADB-B91C-4EF3-B9C7-765E47D23693}" destId="{0A1D8D2F-A6F8-40B1-A298-B64FAFEE8143}" srcOrd="1" destOrd="0" presId="urn:microsoft.com/office/officeart/2005/8/layout/orgChart1"/>
    <dgm:cxn modelId="{DF9AD9F2-5E66-4E54-85B4-5EBB8167171E}" type="presParOf" srcId="{66B1E4A8-3E6C-450B-8051-08481A57A0EF}" destId="{92098E03-F828-4486-B78A-59167461464B}" srcOrd="1" destOrd="0" presId="urn:microsoft.com/office/officeart/2005/8/layout/orgChart1"/>
    <dgm:cxn modelId="{A7AE0468-74EF-4958-9463-544EC0AB91D6}" type="presParOf" srcId="{66B1E4A8-3E6C-450B-8051-08481A57A0EF}" destId="{65506E8A-9D14-4C1F-80C3-6C45A144469E}" srcOrd="2" destOrd="0" presId="urn:microsoft.com/office/officeart/2005/8/layout/orgChart1"/>
    <dgm:cxn modelId="{1481C677-B16E-48C4-8C79-2A89AED1E3B1}" type="presParOf" srcId="{47C79FA3-E1C7-4D3E-8E0F-8A4B2A48B203}" destId="{4DA5D798-DB63-44FC-A401-138BB4B91CCB}" srcOrd="16" destOrd="0" presId="urn:microsoft.com/office/officeart/2005/8/layout/orgChart1"/>
    <dgm:cxn modelId="{B554543A-8999-4439-86E6-B11D91ABA41F}" type="presParOf" srcId="{47C79FA3-E1C7-4D3E-8E0F-8A4B2A48B203}" destId="{F8FC086F-9F2B-4916-AE95-A8FAC9F355D7}" srcOrd="17" destOrd="0" presId="urn:microsoft.com/office/officeart/2005/8/layout/orgChart1"/>
    <dgm:cxn modelId="{B3D095C7-A576-48C0-9E6B-D7F989B4F102}" type="presParOf" srcId="{F8FC086F-9F2B-4916-AE95-A8FAC9F355D7}" destId="{76F5FFDF-103D-4950-BB96-CEFE1E79D063}" srcOrd="0" destOrd="0" presId="urn:microsoft.com/office/officeart/2005/8/layout/orgChart1"/>
    <dgm:cxn modelId="{DF322F94-2A3B-4D1D-B47F-9BCD3CE350E8}" type="presParOf" srcId="{76F5FFDF-103D-4950-BB96-CEFE1E79D063}" destId="{E494C814-B8F1-40B1-816A-6639A899FEA5}" srcOrd="0" destOrd="0" presId="urn:microsoft.com/office/officeart/2005/8/layout/orgChart1"/>
    <dgm:cxn modelId="{064A8291-D3AC-419A-A4D0-297C2420EFE9}" type="presParOf" srcId="{76F5FFDF-103D-4950-BB96-CEFE1E79D063}" destId="{817522DB-6EE3-4668-82EE-9B1A89981C72}" srcOrd="1" destOrd="0" presId="urn:microsoft.com/office/officeart/2005/8/layout/orgChart1"/>
    <dgm:cxn modelId="{326DDBC1-768C-445C-B418-CFA9617478BC}" type="presParOf" srcId="{F8FC086F-9F2B-4916-AE95-A8FAC9F355D7}" destId="{87F69D2B-222F-483B-9AFD-79A006D23D19}" srcOrd="1" destOrd="0" presId="urn:microsoft.com/office/officeart/2005/8/layout/orgChart1"/>
    <dgm:cxn modelId="{DE0591E6-0441-49D6-A051-AFA701804E98}" type="presParOf" srcId="{F8FC086F-9F2B-4916-AE95-A8FAC9F355D7}" destId="{EAC7A39B-ED5C-4C4C-A9D7-C1F5F0E7F791}" srcOrd="2" destOrd="0" presId="urn:microsoft.com/office/officeart/2005/8/layout/orgChart1"/>
    <dgm:cxn modelId="{9597207E-CAFB-4793-840E-A6198D7EE110}" type="presParOf" srcId="{EFCEFF0B-33D6-458E-90DA-A37BC68FE09F}" destId="{394E9F00-9A71-406B-8C49-C424AD525D10}" srcOrd="2" destOrd="0" presId="urn:microsoft.com/office/officeart/2005/8/layout/orgChart1"/>
    <dgm:cxn modelId="{B6DBE015-C9B3-4EAA-9B12-B8345977F125}" type="presParOf" srcId="{85BF38A3-8C46-45E3-9B93-DA5956A1C33A}" destId="{DC94A472-2700-425C-831A-45BA3E2ACA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5D798-DB63-44FC-A401-138BB4B91CCB}">
      <dsp:nvSpPr>
        <dsp:cNvPr id="0" name=""/>
        <dsp:cNvSpPr/>
      </dsp:nvSpPr>
      <dsp:spPr>
        <a:xfrm>
          <a:off x="7720086" y="1757023"/>
          <a:ext cx="4051845" cy="175803"/>
        </a:xfrm>
        <a:custGeom>
          <a:avLst/>
          <a:gdLst/>
          <a:ahLst/>
          <a:cxnLst/>
          <a:rect l="0" t="0" r="0" b="0"/>
          <a:pathLst>
            <a:path>
              <a:moveTo>
                <a:pt x="0" y="0"/>
              </a:moveTo>
              <a:lnTo>
                <a:pt x="0" y="87901"/>
              </a:lnTo>
              <a:lnTo>
                <a:pt x="4051845" y="87901"/>
              </a:lnTo>
              <a:lnTo>
                <a:pt x="4051845"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0CFAA-3380-4C42-86C8-8292D040E326}">
      <dsp:nvSpPr>
        <dsp:cNvPr id="0" name=""/>
        <dsp:cNvSpPr/>
      </dsp:nvSpPr>
      <dsp:spPr>
        <a:xfrm>
          <a:off x="7720086" y="1757023"/>
          <a:ext cx="3038884" cy="175803"/>
        </a:xfrm>
        <a:custGeom>
          <a:avLst/>
          <a:gdLst/>
          <a:ahLst/>
          <a:cxnLst/>
          <a:rect l="0" t="0" r="0" b="0"/>
          <a:pathLst>
            <a:path>
              <a:moveTo>
                <a:pt x="0" y="0"/>
              </a:moveTo>
              <a:lnTo>
                <a:pt x="0" y="87901"/>
              </a:lnTo>
              <a:lnTo>
                <a:pt x="3038884" y="87901"/>
              </a:lnTo>
              <a:lnTo>
                <a:pt x="3038884"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A290BF-3FB6-48B0-B25B-70E70AE09507}">
      <dsp:nvSpPr>
        <dsp:cNvPr id="0" name=""/>
        <dsp:cNvSpPr/>
      </dsp:nvSpPr>
      <dsp:spPr>
        <a:xfrm>
          <a:off x="9411146" y="2351406"/>
          <a:ext cx="125573" cy="1573857"/>
        </a:xfrm>
        <a:custGeom>
          <a:avLst/>
          <a:gdLst/>
          <a:ahLst/>
          <a:cxnLst/>
          <a:rect l="0" t="0" r="0" b="0"/>
          <a:pathLst>
            <a:path>
              <a:moveTo>
                <a:pt x="0" y="0"/>
              </a:moveTo>
              <a:lnTo>
                <a:pt x="0" y="1573857"/>
              </a:lnTo>
              <a:lnTo>
                <a:pt x="125573" y="15738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804B73-B0ED-4A4C-B535-1D17F53F12D3}">
      <dsp:nvSpPr>
        <dsp:cNvPr id="0" name=""/>
        <dsp:cNvSpPr/>
      </dsp:nvSpPr>
      <dsp:spPr>
        <a:xfrm>
          <a:off x="9411146" y="2351406"/>
          <a:ext cx="125573" cy="979475"/>
        </a:xfrm>
        <a:custGeom>
          <a:avLst/>
          <a:gdLst/>
          <a:ahLst/>
          <a:cxnLst/>
          <a:rect l="0" t="0" r="0" b="0"/>
          <a:pathLst>
            <a:path>
              <a:moveTo>
                <a:pt x="0" y="0"/>
              </a:moveTo>
              <a:lnTo>
                <a:pt x="0" y="979475"/>
              </a:lnTo>
              <a:lnTo>
                <a:pt x="125573" y="97947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26F1AC-D248-48C4-937E-944C47D2AFA1}">
      <dsp:nvSpPr>
        <dsp:cNvPr id="0" name=""/>
        <dsp:cNvSpPr/>
      </dsp:nvSpPr>
      <dsp:spPr>
        <a:xfrm>
          <a:off x="9411146" y="2351406"/>
          <a:ext cx="125573" cy="385092"/>
        </a:xfrm>
        <a:custGeom>
          <a:avLst/>
          <a:gdLst/>
          <a:ahLst/>
          <a:cxnLst/>
          <a:rect l="0" t="0" r="0" b="0"/>
          <a:pathLst>
            <a:path>
              <a:moveTo>
                <a:pt x="0" y="0"/>
              </a:moveTo>
              <a:lnTo>
                <a:pt x="0" y="385092"/>
              </a:lnTo>
              <a:lnTo>
                <a:pt x="125573" y="38509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D7F7D2-A12E-4712-A896-E2677677F040}">
      <dsp:nvSpPr>
        <dsp:cNvPr id="0" name=""/>
        <dsp:cNvSpPr/>
      </dsp:nvSpPr>
      <dsp:spPr>
        <a:xfrm>
          <a:off x="7720086" y="1757023"/>
          <a:ext cx="2025922" cy="175803"/>
        </a:xfrm>
        <a:custGeom>
          <a:avLst/>
          <a:gdLst/>
          <a:ahLst/>
          <a:cxnLst/>
          <a:rect l="0" t="0" r="0" b="0"/>
          <a:pathLst>
            <a:path>
              <a:moveTo>
                <a:pt x="0" y="0"/>
              </a:moveTo>
              <a:lnTo>
                <a:pt x="0" y="87901"/>
              </a:lnTo>
              <a:lnTo>
                <a:pt x="2025922" y="87901"/>
              </a:lnTo>
              <a:lnTo>
                <a:pt x="2025922"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07115-1AEE-4A92-B11A-3A7CED006AF1}">
      <dsp:nvSpPr>
        <dsp:cNvPr id="0" name=""/>
        <dsp:cNvSpPr/>
      </dsp:nvSpPr>
      <dsp:spPr>
        <a:xfrm>
          <a:off x="7720086" y="1757023"/>
          <a:ext cx="1012961" cy="175803"/>
        </a:xfrm>
        <a:custGeom>
          <a:avLst/>
          <a:gdLst/>
          <a:ahLst/>
          <a:cxnLst/>
          <a:rect l="0" t="0" r="0" b="0"/>
          <a:pathLst>
            <a:path>
              <a:moveTo>
                <a:pt x="0" y="0"/>
              </a:moveTo>
              <a:lnTo>
                <a:pt x="0" y="87901"/>
              </a:lnTo>
              <a:lnTo>
                <a:pt x="1012961" y="87901"/>
              </a:lnTo>
              <a:lnTo>
                <a:pt x="1012961"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929D57-F852-4AB9-9126-EABB2815CD5D}">
      <dsp:nvSpPr>
        <dsp:cNvPr id="0" name=""/>
        <dsp:cNvSpPr/>
      </dsp:nvSpPr>
      <dsp:spPr>
        <a:xfrm>
          <a:off x="7674366" y="1757023"/>
          <a:ext cx="91440" cy="175803"/>
        </a:xfrm>
        <a:custGeom>
          <a:avLst/>
          <a:gdLst/>
          <a:ahLst/>
          <a:cxnLst/>
          <a:rect l="0" t="0" r="0" b="0"/>
          <a:pathLst>
            <a:path>
              <a:moveTo>
                <a:pt x="45720" y="0"/>
              </a:moveTo>
              <a:lnTo>
                <a:pt x="4572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1602D-1170-4369-A3CE-BE64B61A3230}">
      <dsp:nvSpPr>
        <dsp:cNvPr id="0" name=""/>
        <dsp:cNvSpPr/>
      </dsp:nvSpPr>
      <dsp:spPr>
        <a:xfrm>
          <a:off x="6707125" y="1757023"/>
          <a:ext cx="1012961" cy="175803"/>
        </a:xfrm>
        <a:custGeom>
          <a:avLst/>
          <a:gdLst/>
          <a:ahLst/>
          <a:cxnLst/>
          <a:rect l="0" t="0" r="0" b="0"/>
          <a:pathLst>
            <a:path>
              <a:moveTo>
                <a:pt x="1012961" y="0"/>
              </a:moveTo>
              <a:lnTo>
                <a:pt x="1012961" y="87901"/>
              </a:lnTo>
              <a:lnTo>
                <a:pt x="0" y="87901"/>
              </a:lnTo>
              <a:lnTo>
                <a:pt x="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9A3A6-0DFA-4C63-80C2-46E5B56EF159}">
      <dsp:nvSpPr>
        <dsp:cNvPr id="0" name=""/>
        <dsp:cNvSpPr/>
      </dsp:nvSpPr>
      <dsp:spPr>
        <a:xfrm>
          <a:off x="5694164" y="1757023"/>
          <a:ext cx="2025922" cy="175803"/>
        </a:xfrm>
        <a:custGeom>
          <a:avLst/>
          <a:gdLst/>
          <a:ahLst/>
          <a:cxnLst/>
          <a:rect l="0" t="0" r="0" b="0"/>
          <a:pathLst>
            <a:path>
              <a:moveTo>
                <a:pt x="2025922" y="0"/>
              </a:moveTo>
              <a:lnTo>
                <a:pt x="2025922" y="87901"/>
              </a:lnTo>
              <a:lnTo>
                <a:pt x="0" y="87901"/>
              </a:lnTo>
              <a:lnTo>
                <a:pt x="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9A3E3-6AFE-478D-8B86-1A2041FB98EC}">
      <dsp:nvSpPr>
        <dsp:cNvPr id="0" name=""/>
        <dsp:cNvSpPr/>
      </dsp:nvSpPr>
      <dsp:spPr>
        <a:xfrm>
          <a:off x="4346339" y="2351406"/>
          <a:ext cx="125573" cy="1573857"/>
        </a:xfrm>
        <a:custGeom>
          <a:avLst/>
          <a:gdLst/>
          <a:ahLst/>
          <a:cxnLst/>
          <a:rect l="0" t="0" r="0" b="0"/>
          <a:pathLst>
            <a:path>
              <a:moveTo>
                <a:pt x="0" y="0"/>
              </a:moveTo>
              <a:lnTo>
                <a:pt x="0" y="1573857"/>
              </a:lnTo>
              <a:lnTo>
                <a:pt x="125573" y="15738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E4311E-753F-4335-B590-E3AAF71890C7}">
      <dsp:nvSpPr>
        <dsp:cNvPr id="0" name=""/>
        <dsp:cNvSpPr/>
      </dsp:nvSpPr>
      <dsp:spPr>
        <a:xfrm>
          <a:off x="4346339" y="2351406"/>
          <a:ext cx="125573" cy="979475"/>
        </a:xfrm>
        <a:custGeom>
          <a:avLst/>
          <a:gdLst/>
          <a:ahLst/>
          <a:cxnLst/>
          <a:rect l="0" t="0" r="0" b="0"/>
          <a:pathLst>
            <a:path>
              <a:moveTo>
                <a:pt x="0" y="0"/>
              </a:moveTo>
              <a:lnTo>
                <a:pt x="0" y="979475"/>
              </a:lnTo>
              <a:lnTo>
                <a:pt x="125573" y="97947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311FD-EB09-4C72-BE4B-1350EA86E908}">
      <dsp:nvSpPr>
        <dsp:cNvPr id="0" name=""/>
        <dsp:cNvSpPr/>
      </dsp:nvSpPr>
      <dsp:spPr>
        <a:xfrm>
          <a:off x="4346339" y="2351406"/>
          <a:ext cx="125573" cy="385092"/>
        </a:xfrm>
        <a:custGeom>
          <a:avLst/>
          <a:gdLst/>
          <a:ahLst/>
          <a:cxnLst/>
          <a:rect l="0" t="0" r="0" b="0"/>
          <a:pathLst>
            <a:path>
              <a:moveTo>
                <a:pt x="0" y="0"/>
              </a:moveTo>
              <a:lnTo>
                <a:pt x="0" y="385092"/>
              </a:lnTo>
              <a:lnTo>
                <a:pt x="125573" y="38509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6057B-567B-4903-9BE7-28CEA18659E6}">
      <dsp:nvSpPr>
        <dsp:cNvPr id="0" name=""/>
        <dsp:cNvSpPr/>
      </dsp:nvSpPr>
      <dsp:spPr>
        <a:xfrm>
          <a:off x="4681202" y="1757023"/>
          <a:ext cx="3038884" cy="175803"/>
        </a:xfrm>
        <a:custGeom>
          <a:avLst/>
          <a:gdLst/>
          <a:ahLst/>
          <a:cxnLst/>
          <a:rect l="0" t="0" r="0" b="0"/>
          <a:pathLst>
            <a:path>
              <a:moveTo>
                <a:pt x="3038884" y="0"/>
              </a:moveTo>
              <a:lnTo>
                <a:pt x="3038884" y="87901"/>
              </a:lnTo>
              <a:lnTo>
                <a:pt x="0" y="87901"/>
              </a:lnTo>
              <a:lnTo>
                <a:pt x="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AB754-6C93-42DE-871A-E4AFD67F5846}">
      <dsp:nvSpPr>
        <dsp:cNvPr id="0" name=""/>
        <dsp:cNvSpPr/>
      </dsp:nvSpPr>
      <dsp:spPr>
        <a:xfrm>
          <a:off x="3668241" y="1757023"/>
          <a:ext cx="4051845" cy="175803"/>
        </a:xfrm>
        <a:custGeom>
          <a:avLst/>
          <a:gdLst/>
          <a:ahLst/>
          <a:cxnLst/>
          <a:rect l="0" t="0" r="0" b="0"/>
          <a:pathLst>
            <a:path>
              <a:moveTo>
                <a:pt x="4051845" y="0"/>
              </a:moveTo>
              <a:lnTo>
                <a:pt x="4051845" y="87901"/>
              </a:lnTo>
              <a:lnTo>
                <a:pt x="0" y="87901"/>
              </a:lnTo>
              <a:lnTo>
                <a:pt x="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08DB94-44FE-4A2F-BD2C-DFC2CC8F59F3}">
      <dsp:nvSpPr>
        <dsp:cNvPr id="0" name=""/>
        <dsp:cNvSpPr/>
      </dsp:nvSpPr>
      <dsp:spPr>
        <a:xfrm>
          <a:off x="4070077" y="1162641"/>
          <a:ext cx="3650009" cy="175803"/>
        </a:xfrm>
        <a:custGeom>
          <a:avLst/>
          <a:gdLst/>
          <a:ahLst/>
          <a:cxnLst/>
          <a:rect l="0" t="0" r="0" b="0"/>
          <a:pathLst>
            <a:path>
              <a:moveTo>
                <a:pt x="0" y="0"/>
              </a:moveTo>
              <a:lnTo>
                <a:pt x="0" y="87901"/>
              </a:lnTo>
              <a:lnTo>
                <a:pt x="3650009" y="87901"/>
              </a:lnTo>
              <a:lnTo>
                <a:pt x="3650009" y="175803"/>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92713-56BB-4CD8-A8AC-C6711BC92621}">
      <dsp:nvSpPr>
        <dsp:cNvPr id="0" name=""/>
        <dsp:cNvSpPr/>
      </dsp:nvSpPr>
      <dsp:spPr>
        <a:xfrm>
          <a:off x="2111126" y="1757023"/>
          <a:ext cx="125573" cy="4545769"/>
        </a:xfrm>
        <a:custGeom>
          <a:avLst/>
          <a:gdLst/>
          <a:ahLst/>
          <a:cxnLst/>
          <a:rect l="0" t="0" r="0" b="0"/>
          <a:pathLst>
            <a:path>
              <a:moveTo>
                <a:pt x="0" y="0"/>
              </a:moveTo>
              <a:lnTo>
                <a:pt x="0" y="4545769"/>
              </a:lnTo>
              <a:lnTo>
                <a:pt x="125573" y="4545769"/>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4E34C8-787C-4D7E-9088-223C4880E6C5}">
      <dsp:nvSpPr>
        <dsp:cNvPr id="0" name=""/>
        <dsp:cNvSpPr/>
      </dsp:nvSpPr>
      <dsp:spPr>
        <a:xfrm>
          <a:off x="2111126" y="1757023"/>
          <a:ext cx="125573" cy="3951386"/>
        </a:xfrm>
        <a:custGeom>
          <a:avLst/>
          <a:gdLst/>
          <a:ahLst/>
          <a:cxnLst/>
          <a:rect l="0" t="0" r="0" b="0"/>
          <a:pathLst>
            <a:path>
              <a:moveTo>
                <a:pt x="0" y="0"/>
              </a:moveTo>
              <a:lnTo>
                <a:pt x="0" y="3951386"/>
              </a:lnTo>
              <a:lnTo>
                <a:pt x="125573" y="3951386"/>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B7811-FB58-4648-88A5-94A6EC8955E7}">
      <dsp:nvSpPr>
        <dsp:cNvPr id="0" name=""/>
        <dsp:cNvSpPr/>
      </dsp:nvSpPr>
      <dsp:spPr>
        <a:xfrm>
          <a:off x="2111126" y="1757023"/>
          <a:ext cx="125573" cy="3357004"/>
        </a:xfrm>
        <a:custGeom>
          <a:avLst/>
          <a:gdLst/>
          <a:ahLst/>
          <a:cxnLst/>
          <a:rect l="0" t="0" r="0" b="0"/>
          <a:pathLst>
            <a:path>
              <a:moveTo>
                <a:pt x="0" y="0"/>
              </a:moveTo>
              <a:lnTo>
                <a:pt x="0" y="3357004"/>
              </a:lnTo>
              <a:lnTo>
                <a:pt x="125573" y="3357004"/>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5B157E-9B77-4BED-8DE8-9381C6747339}">
      <dsp:nvSpPr>
        <dsp:cNvPr id="0" name=""/>
        <dsp:cNvSpPr/>
      </dsp:nvSpPr>
      <dsp:spPr>
        <a:xfrm>
          <a:off x="2111126" y="1757023"/>
          <a:ext cx="125573" cy="2762622"/>
        </a:xfrm>
        <a:custGeom>
          <a:avLst/>
          <a:gdLst/>
          <a:ahLst/>
          <a:cxnLst/>
          <a:rect l="0" t="0" r="0" b="0"/>
          <a:pathLst>
            <a:path>
              <a:moveTo>
                <a:pt x="0" y="0"/>
              </a:moveTo>
              <a:lnTo>
                <a:pt x="0" y="2762622"/>
              </a:lnTo>
              <a:lnTo>
                <a:pt x="125573" y="276262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C10310-FF68-4637-B36A-F50D6C1447FE}">
      <dsp:nvSpPr>
        <dsp:cNvPr id="0" name=""/>
        <dsp:cNvSpPr/>
      </dsp:nvSpPr>
      <dsp:spPr>
        <a:xfrm>
          <a:off x="2111126" y="1757023"/>
          <a:ext cx="125573" cy="2168239"/>
        </a:xfrm>
        <a:custGeom>
          <a:avLst/>
          <a:gdLst/>
          <a:ahLst/>
          <a:cxnLst/>
          <a:rect l="0" t="0" r="0" b="0"/>
          <a:pathLst>
            <a:path>
              <a:moveTo>
                <a:pt x="0" y="0"/>
              </a:moveTo>
              <a:lnTo>
                <a:pt x="0" y="2168239"/>
              </a:lnTo>
              <a:lnTo>
                <a:pt x="125573" y="2168239"/>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21F9E2-9802-4B69-909F-85E803180F64}">
      <dsp:nvSpPr>
        <dsp:cNvPr id="0" name=""/>
        <dsp:cNvSpPr/>
      </dsp:nvSpPr>
      <dsp:spPr>
        <a:xfrm>
          <a:off x="2111126" y="1757023"/>
          <a:ext cx="125573" cy="1573857"/>
        </a:xfrm>
        <a:custGeom>
          <a:avLst/>
          <a:gdLst/>
          <a:ahLst/>
          <a:cxnLst/>
          <a:rect l="0" t="0" r="0" b="0"/>
          <a:pathLst>
            <a:path>
              <a:moveTo>
                <a:pt x="0" y="0"/>
              </a:moveTo>
              <a:lnTo>
                <a:pt x="0" y="1573857"/>
              </a:lnTo>
              <a:lnTo>
                <a:pt x="125573" y="15738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9C33E-6DC6-432D-BFCE-815B989DB593}">
      <dsp:nvSpPr>
        <dsp:cNvPr id="0" name=""/>
        <dsp:cNvSpPr/>
      </dsp:nvSpPr>
      <dsp:spPr>
        <a:xfrm>
          <a:off x="2111126" y="1757023"/>
          <a:ext cx="125573" cy="979475"/>
        </a:xfrm>
        <a:custGeom>
          <a:avLst/>
          <a:gdLst/>
          <a:ahLst/>
          <a:cxnLst/>
          <a:rect l="0" t="0" r="0" b="0"/>
          <a:pathLst>
            <a:path>
              <a:moveTo>
                <a:pt x="0" y="0"/>
              </a:moveTo>
              <a:lnTo>
                <a:pt x="0" y="979475"/>
              </a:lnTo>
              <a:lnTo>
                <a:pt x="125573" y="97947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96985-A3AC-4897-BD2E-4BAAB6BD65A7}">
      <dsp:nvSpPr>
        <dsp:cNvPr id="0" name=""/>
        <dsp:cNvSpPr/>
      </dsp:nvSpPr>
      <dsp:spPr>
        <a:xfrm>
          <a:off x="2111126" y="1757023"/>
          <a:ext cx="125573" cy="385092"/>
        </a:xfrm>
        <a:custGeom>
          <a:avLst/>
          <a:gdLst/>
          <a:ahLst/>
          <a:cxnLst/>
          <a:rect l="0" t="0" r="0" b="0"/>
          <a:pathLst>
            <a:path>
              <a:moveTo>
                <a:pt x="0" y="0"/>
              </a:moveTo>
              <a:lnTo>
                <a:pt x="0" y="385092"/>
              </a:lnTo>
              <a:lnTo>
                <a:pt x="125573" y="38509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A6281-E58E-4927-9CD3-F697757DD808}">
      <dsp:nvSpPr>
        <dsp:cNvPr id="0" name=""/>
        <dsp:cNvSpPr/>
      </dsp:nvSpPr>
      <dsp:spPr>
        <a:xfrm>
          <a:off x="2445990" y="1162641"/>
          <a:ext cx="1624086" cy="175803"/>
        </a:xfrm>
        <a:custGeom>
          <a:avLst/>
          <a:gdLst/>
          <a:ahLst/>
          <a:cxnLst/>
          <a:rect l="0" t="0" r="0" b="0"/>
          <a:pathLst>
            <a:path>
              <a:moveTo>
                <a:pt x="1624086" y="0"/>
              </a:moveTo>
              <a:lnTo>
                <a:pt x="1624086" y="87901"/>
              </a:lnTo>
              <a:lnTo>
                <a:pt x="0" y="87901"/>
              </a:lnTo>
              <a:lnTo>
                <a:pt x="0" y="175803"/>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0C4DE-E498-4C54-9FFD-9A7CCEFEAA65}">
      <dsp:nvSpPr>
        <dsp:cNvPr id="0" name=""/>
        <dsp:cNvSpPr/>
      </dsp:nvSpPr>
      <dsp:spPr>
        <a:xfrm>
          <a:off x="1098165" y="2351406"/>
          <a:ext cx="125573" cy="2168239"/>
        </a:xfrm>
        <a:custGeom>
          <a:avLst/>
          <a:gdLst/>
          <a:ahLst/>
          <a:cxnLst/>
          <a:rect l="0" t="0" r="0" b="0"/>
          <a:pathLst>
            <a:path>
              <a:moveTo>
                <a:pt x="0" y="0"/>
              </a:moveTo>
              <a:lnTo>
                <a:pt x="0" y="2168239"/>
              </a:lnTo>
              <a:lnTo>
                <a:pt x="125573" y="2168239"/>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077F32-13D8-4439-8D37-DB6A075ABAB2}">
      <dsp:nvSpPr>
        <dsp:cNvPr id="0" name=""/>
        <dsp:cNvSpPr/>
      </dsp:nvSpPr>
      <dsp:spPr>
        <a:xfrm>
          <a:off x="1098165" y="2351406"/>
          <a:ext cx="125573" cy="1573857"/>
        </a:xfrm>
        <a:custGeom>
          <a:avLst/>
          <a:gdLst/>
          <a:ahLst/>
          <a:cxnLst/>
          <a:rect l="0" t="0" r="0" b="0"/>
          <a:pathLst>
            <a:path>
              <a:moveTo>
                <a:pt x="0" y="0"/>
              </a:moveTo>
              <a:lnTo>
                <a:pt x="0" y="1573857"/>
              </a:lnTo>
              <a:lnTo>
                <a:pt x="125573" y="15738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0DC5A9-9A76-40AF-8351-92BCDBE9CB84}">
      <dsp:nvSpPr>
        <dsp:cNvPr id="0" name=""/>
        <dsp:cNvSpPr/>
      </dsp:nvSpPr>
      <dsp:spPr>
        <a:xfrm>
          <a:off x="1098165" y="2351406"/>
          <a:ext cx="125573" cy="979475"/>
        </a:xfrm>
        <a:custGeom>
          <a:avLst/>
          <a:gdLst/>
          <a:ahLst/>
          <a:cxnLst/>
          <a:rect l="0" t="0" r="0" b="0"/>
          <a:pathLst>
            <a:path>
              <a:moveTo>
                <a:pt x="0" y="0"/>
              </a:moveTo>
              <a:lnTo>
                <a:pt x="0" y="979475"/>
              </a:lnTo>
              <a:lnTo>
                <a:pt x="125573" y="97947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F42D3-BF77-4D0F-B0CE-21422B9AD6A0}">
      <dsp:nvSpPr>
        <dsp:cNvPr id="0" name=""/>
        <dsp:cNvSpPr/>
      </dsp:nvSpPr>
      <dsp:spPr>
        <a:xfrm>
          <a:off x="1098165" y="2351406"/>
          <a:ext cx="125573" cy="385092"/>
        </a:xfrm>
        <a:custGeom>
          <a:avLst/>
          <a:gdLst/>
          <a:ahLst/>
          <a:cxnLst/>
          <a:rect l="0" t="0" r="0" b="0"/>
          <a:pathLst>
            <a:path>
              <a:moveTo>
                <a:pt x="0" y="0"/>
              </a:moveTo>
              <a:lnTo>
                <a:pt x="0" y="385092"/>
              </a:lnTo>
              <a:lnTo>
                <a:pt x="125573" y="38509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788C2A-AAE7-4695-9BB3-2073B850D73A}">
      <dsp:nvSpPr>
        <dsp:cNvPr id="0" name=""/>
        <dsp:cNvSpPr/>
      </dsp:nvSpPr>
      <dsp:spPr>
        <a:xfrm>
          <a:off x="1387308" y="1757023"/>
          <a:ext cx="91440" cy="175803"/>
        </a:xfrm>
        <a:custGeom>
          <a:avLst/>
          <a:gdLst/>
          <a:ahLst/>
          <a:cxnLst/>
          <a:rect l="0" t="0" r="0" b="0"/>
          <a:pathLst>
            <a:path>
              <a:moveTo>
                <a:pt x="45720" y="0"/>
              </a:moveTo>
              <a:lnTo>
                <a:pt x="4572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C8ABE-E211-49C9-9E4C-9DE5604FBBC7}">
      <dsp:nvSpPr>
        <dsp:cNvPr id="0" name=""/>
        <dsp:cNvSpPr/>
      </dsp:nvSpPr>
      <dsp:spPr>
        <a:xfrm>
          <a:off x="1433028" y="1162641"/>
          <a:ext cx="2637048" cy="175803"/>
        </a:xfrm>
        <a:custGeom>
          <a:avLst/>
          <a:gdLst/>
          <a:ahLst/>
          <a:cxnLst/>
          <a:rect l="0" t="0" r="0" b="0"/>
          <a:pathLst>
            <a:path>
              <a:moveTo>
                <a:pt x="2637048" y="0"/>
              </a:moveTo>
              <a:lnTo>
                <a:pt x="2637048" y="87901"/>
              </a:lnTo>
              <a:lnTo>
                <a:pt x="0" y="87901"/>
              </a:lnTo>
              <a:lnTo>
                <a:pt x="0" y="175803"/>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962111-FF71-4E6B-929D-BA777662B82B}">
      <dsp:nvSpPr>
        <dsp:cNvPr id="0" name=""/>
        <dsp:cNvSpPr/>
      </dsp:nvSpPr>
      <dsp:spPr>
        <a:xfrm>
          <a:off x="85204" y="2351406"/>
          <a:ext cx="125573" cy="1573857"/>
        </a:xfrm>
        <a:custGeom>
          <a:avLst/>
          <a:gdLst/>
          <a:ahLst/>
          <a:cxnLst/>
          <a:rect l="0" t="0" r="0" b="0"/>
          <a:pathLst>
            <a:path>
              <a:moveTo>
                <a:pt x="0" y="0"/>
              </a:moveTo>
              <a:lnTo>
                <a:pt x="0" y="1573857"/>
              </a:lnTo>
              <a:lnTo>
                <a:pt x="125573" y="1573857"/>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3C623B-17B7-4F76-A76F-7EC4762E3F91}">
      <dsp:nvSpPr>
        <dsp:cNvPr id="0" name=""/>
        <dsp:cNvSpPr/>
      </dsp:nvSpPr>
      <dsp:spPr>
        <a:xfrm>
          <a:off x="85204" y="2351406"/>
          <a:ext cx="125573" cy="979475"/>
        </a:xfrm>
        <a:custGeom>
          <a:avLst/>
          <a:gdLst/>
          <a:ahLst/>
          <a:cxnLst/>
          <a:rect l="0" t="0" r="0" b="0"/>
          <a:pathLst>
            <a:path>
              <a:moveTo>
                <a:pt x="0" y="0"/>
              </a:moveTo>
              <a:lnTo>
                <a:pt x="0" y="979475"/>
              </a:lnTo>
              <a:lnTo>
                <a:pt x="125573" y="979475"/>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82A90C-956D-4EA4-A471-5329F1D1DC26}">
      <dsp:nvSpPr>
        <dsp:cNvPr id="0" name=""/>
        <dsp:cNvSpPr/>
      </dsp:nvSpPr>
      <dsp:spPr>
        <a:xfrm>
          <a:off x="85204" y="2351406"/>
          <a:ext cx="125573" cy="385092"/>
        </a:xfrm>
        <a:custGeom>
          <a:avLst/>
          <a:gdLst/>
          <a:ahLst/>
          <a:cxnLst/>
          <a:rect l="0" t="0" r="0" b="0"/>
          <a:pathLst>
            <a:path>
              <a:moveTo>
                <a:pt x="0" y="0"/>
              </a:moveTo>
              <a:lnTo>
                <a:pt x="0" y="385092"/>
              </a:lnTo>
              <a:lnTo>
                <a:pt x="125573" y="38509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2178B-8E75-48F6-89AB-F0415E2C198D}">
      <dsp:nvSpPr>
        <dsp:cNvPr id="0" name=""/>
        <dsp:cNvSpPr/>
      </dsp:nvSpPr>
      <dsp:spPr>
        <a:xfrm>
          <a:off x="374347" y="1757023"/>
          <a:ext cx="91440" cy="175803"/>
        </a:xfrm>
        <a:custGeom>
          <a:avLst/>
          <a:gdLst/>
          <a:ahLst/>
          <a:cxnLst/>
          <a:rect l="0" t="0" r="0" b="0"/>
          <a:pathLst>
            <a:path>
              <a:moveTo>
                <a:pt x="45720" y="0"/>
              </a:moveTo>
              <a:lnTo>
                <a:pt x="45720" y="175803"/>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2CB571-6343-4417-BD93-C969186F82A4}">
      <dsp:nvSpPr>
        <dsp:cNvPr id="0" name=""/>
        <dsp:cNvSpPr/>
      </dsp:nvSpPr>
      <dsp:spPr>
        <a:xfrm>
          <a:off x="420067" y="1162641"/>
          <a:ext cx="3650009" cy="175803"/>
        </a:xfrm>
        <a:custGeom>
          <a:avLst/>
          <a:gdLst/>
          <a:ahLst/>
          <a:cxnLst/>
          <a:rect l="0" t="0" r="0" b="0"/>
          <a:pathLst>
            <a:path>
              <a:moveTo>
                <a:pt x="3650009" y="0"/>
              </a:moveTo>
              <a:lnTo>
                <a:pt x="3650009" y="87901"/>
              </a:lnTo>
              <a:lnTo>
                <a:pt x="0" y="87901"/>
              </a:lnTo>
              <a:lnTo>
                <a:pt x="0" y="175803"/>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5C8F89-7234-4405-B556-9E9039B64A6A}">
      <dsp:nvSpPr>
        <dsp:cNvPr id="0" name=""/>
        <dsp:cNvSpPr/>
      </dsp:nvSpPr>
      <dsp:spPr>
        <a:xfrm>
          <a:off x="3651498" y="744062"/>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SCHOOL MANAGEMENT</a:t>
          </a:r>
        </a:p>
      </dsp:txBody>
      <dsp:txXfrm>
        <a:off x="3651498" y="744062"/>
        <a:ext cx="837158" cy="418579"/>
      </dsp:txXfrm>
    </dsp:sp>
    <dsp:sp modelId="{C4B84FEF-5ECE-4E87-9963-EA0C983E7BCB}">
      <dsp:nvSpPr>
        <dsp:cNvPr id="0" name=""/>
        <dsp:cNvSpPr/>
      </dsp:nvSpPr>
      <dsp:spPr>
        <a:xfrm>
          <a:off x="1488" y="133844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TEACHER LOGIN</a:t>
          </a:r>
        </a:p>
      </dsp:txBody>
      <dsp:txXfrm>
        <a:off x="1488" y="1338444"/>
        <a:ext cx="837158" cy="418579"/>
      </dsp:txXfrm>
    </dsp:sp>
    <dsp:sp modelId="{17D5539C-D722-4A47-AC4F-F35F5BB63181}">
      <dsp:nvSpPr>
        <dsp:cNvPr id="0" name=""/>
        <dsp:cNvSpPr/>
      </dsp:nvSpPr>
      <dsp:spPr>
        <a:xfrm>
          <a:off x="1488"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RECORD AND INFORMATION</a:t>
          </a:r>
        </a:p>
      </dsp:txBody>
      <dsp:txXfrm>
        <a:off x="1488" y="1932827"/>
        <a:ext cx="837158" cy="418579"/>
      </dsp:txXfrm>
    </dsp:sp>
    <dsp:sp modelId="{28BFCBB5-6C47-4A0A-8D2C-8DC0BB4E2717}">
      <dsp:nvSpPr>
        <dsp:cNvPr id="0" name=""/>
        <dsp:cNvSpPr/>
      </dsp:nvSpPr>
      <dsp:spPr>
        <a:xfrm>
          <a:off x="210777" y="2527209"/>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ASSIGNMENT AND SUBMISSION RECORD</a:t>
          </a:r>
        </a:p>
      </dsp:txBody>
      <dsp:txXfrm>
        <a:off x="210777" y="2527209"/>
        <a:ext cx="837158" cy="418579"/>
      </dsp:txXfrm>
    </dsp:sp>
    <dsp:sp modelId="{DB33735F-9440-4E56-B920-96122A61FB96}">
      <dsp:nvSpPr>
        <dsp:cNvPr id="0" name=""/>
        <dsp:cNvSpPr/>
      </dsp:nvSpPr>
      <dsp:spPr>
        <a:xfrm>
          <a:off x="210777" y="312159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CLASSWORK</a:t>
          </a:r>
        </a:p>
      </dsp:txBody>
      <dsp:txXfrm>
        <a:off x="210777" y="3121591"/>
        <a:ext cx="837158" cy="418579"/>
      </dsp:txXfrm>
    </dsp:sp>
    <dsp:sp modelId="{C9C2566A-CE24-4EC6-941B-1F64D25EF5F2}">
      <dsp:nvSpPr>
        <dsp:cNvPr id="0" name=""/>
        <dsp:cNvSpPr/>
      </dsp:nvSpPr>
      <dsp:spPr>
        <a:xfrm>
          <a:off x="210777" y="371597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TEST SCHEDULE</a:t>
          </a:r>
        </a:p>
      </dsp:txBody>
      <dsp:txXfrm>
        <a:off x="210777" y="3715974"/>
        <a:ext cx="837158" cy="418579"/>
      </dsp:txXfrm>
    </dsp:sp>
    <dsp:sp modelId="{DCD22E19-D251-4668-BD19-2823FB4FFC73}">
      <dsp:nvSpPr>
        <dsp:cNvPr id="0" name=""/>
        <dsp:cNvSpPr/>
      </dsp:nvSpPr>
      <dsp:spPr>
        <a:xfrm>
          <a:off x="1014449" y="133844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EXAM DEPT. LOGIN</a:t>
          </a:r>
        </a:p>
      </dsp:txBody>
      <dsp:txXfrm>
        <a:off x="1014449" y="1338444"/>
        <a:ext cx="837158" cy="418579"/>
      </dsp:txXfrm>
    </dsp:sp>
    <dsp:sp modelId="{6811873F-F7D0-47D8-AB5C-0E548E282F13}">
      <dsp:nvSpPr>
        <dsp:cNvPr id="0" name=""/>
        <dsp:cNvSpPr/>
      </dsp:nvSpPr>
      <dsp:spPr>
        <a:xfrm>
          <a:off x="1014449"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 EXAM INFORMATION</a:t>
          </a:r>
        </a:p>
      </dsp:txBody>
      <dsp:txXfrm>
        <a:off x="1014449" y="1932827"/>
        <a:ext cx="837158" cy="418579"/>
      </dsp:txXfrm>
    </dsp:sp>
    <dsp:sp modelId="{F0EE6B09-DA93-4663-BDA6-4176BB5F24C7}">
      <dsp:nvSpPr>
        <dsp:cNvPr id="0" name=""/>
        <dsp:cNvSpPr/>
      </dsp:nvSpPr>
      <dsp:spPr>
        <a:xfrm>
          <a:off x="1223739" y="2527209"/>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DATESHEET</a:t>
          </a:r>
        </a:p>
      </dsp:txBody>
      <dsp:txXfrm>
        <a:off x="1223739" y="2527209"/>
        <a:ext cx="837158" cy="418579"/>
      </dsp:txXfrm>
    </dsp:sp>
    <dsp:sp modelId="{4E3F8E2E-146C-4E4C-8739-81166CCBF00F}">
      <dsp:nvSpPr>
        <dsp:cNvPr id="0" name=""/>
        <dsp:cNvSpPr/>
      </dsp:nvSpPr>
      <dsp:spPr>
        <a:xfrm>
          <a:off x="1223739" y="312159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SCORECARD</a:t>
          </a:r>
        </a:p>
      </dsp:txBody>
      <dsp:txXfrm>
        <a:off x="1223739" y="3121591"/>
        <a:ext cx="837158" cy="418579"/>
      </dsp:txXfrm>
    </dsp:sp>
    <dsp:sp modelId="{933F3AD7-CC66-4380-84D9-7558FF993758}">
      <dsp:nvSpPr>
        <dsp:cNvPr id="0" name=""/>
        <dsp:cNvSpPr/>
      </dsp:nvSpPr>
      <dsp:spPr>
        <a:xfrm>
          <a:off x="1223739" y="371597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RECORDGRAPH</a:t>
          </a:r>
        </a:p>
      </dsp:txBody>
      <dsp:txXfrm>
        <a:off x="1223739" y="3715974"/>
        <a:ext cx="837158" cy="418579"/>
      </dsp:txXfrm>
    </dsp:sp>
    <dsp:sp modelId="{AB1786AD-70B1-40CA-BD72-55F869415701}">
      <dsp:nvSpPr>
        <dsp:cNvPr id="0" name=""/>
        <dsp:cNvSpPr/>
      </dsp:nvSpPr>
      <dsp:spPr>
        <a:xfrm>
          <a:off x="1223739" y="4310356"/>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PREVIOUS YEAR PAPER</a:t>
          </a:r>
        </a:p>
      </dsp:txBody>
      <dsp:txXfrm>
        <a:off x="1223739" y="4310356"/>
        <a:ext cx="837158" cy="418579"/>
      </dsp:txXfrm>
    </dsp:sp>
    <dsp:sp modelId="{6525E8CF-1C77-41DE-AD64-8A8840CDCD27}">
      <dsp:nvSpPr>
        <dsp:cNvPr id="0" name=""/>
        <dsp:cNvSpPr/>
      </dsp:nvSpPr>
      <dsp:spPr>
        <a:xfrm>
          <a:off x="2027411" y="133844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WEBSITE MANAGEMENT DEPT. LOGIN</a:t>
          </a:r>
        </a:p>
      </dsp:txBody>
      <dsp:txXfrm>
        <a:off x="2027411" y="1338444"/>
        <a:ext cx="837158" cy="418579"/>
      </dsp:txXfrm>
    </dsp:sp>
    <dsp:sp modelId="{FFC277A6-7E1A-4B8B-8B29-34E3A9228434}">
      <dsp:nvSpPr>
        <dsp:cNvPr id="0" name=""/>
        <dsp:cNvSpPr/>
      </dsp:nvSpPr>
      <dsp:spPr>
        <a:xfrm>
          <a:off x="2236700"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PARTICIPATION AND CERTIFICATE</a:t>
          </a:r>
        </a:p>
      </dsp:txBody>
      <dsp:txXfrm>
        <a:off x="2236700" y="1932827"/>
        <a:ext cx="837158" cy="418579"/>
      </dsp:txXfrm>
    </dsp:sp>
    <dsp:sp modelId="{914B930E-F982-42BC-8EE0-7C150CD56F79}">
      <dsp:nvSpPr>
        <dsp:cNvPr id="0" name=""/>
        <dsp:cNvSpPr/>
      </dsp:nvSpPr>
      <dsp:spPr>
        <a:xfrm>
          <a:off x="2236700" y="2527209"/>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UPCOMING SCHOOL EVENT AND FEST AND COMPETITION</a:t>
          </a:r>
        </a:p>
      </dsp:txBody>
      <dsp:txXfrm>
        <a:off x="2236700" y="2527209"/>
        <a:ext cx="837158" cy="418579"/>
      </dsp:txXfrm>
    </dsp:sp>
    <dsp:sp modelId="{99B9F01D-809B-408E-BEBE-377B24C07675}">
      <dsp:nvSpPr>
        <dsp:cNvPr id="0" name=""/>
        <dsp:cNvSpPr/>
      </dsp:nvSpPr>
      <dsp:spPr>
        <a:xfrm>
          <a:off x="2236700" y="312159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BOOKS REFFERED</a:t>
          </a:r>
        </a:p>
      </dsp:txBody>
      <dsp:txXfrm>
        <a:off x="2236700" y="3121591"/>
        <a:ext cx="837158" cy="418579"/>
      </dsp:txXfrm>
    </dsp:sp>
    <dsp:sp modelId="{D8E6B9C0-05A2-4DC7-ABEC-751C2F39356F}">
      <dsp:nvSpPr>
        <dsp:cNvPr id="0" name=""/>
        <dsp:cNvSpPr/>
      </dsp:nvSpPr>
      <dsp:spPr>
        <a:xfrm>
          <a:off x="2236700" y="371597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PARENT NOTICE</a:t>
          </a:r>
        </a:p>
      </dsp:txBody>
      <dsp:txXfrm>
        <a:off x="2236700" y="3715974"/>
        <a:ext cx="837158" cy="418579"/>
      </dsp:txXfrm>
    </dsp:sp>
    <dsp:sp modelId="{7F04FD30-0E54-4197-8E07-81FD597B4CD0}">
      <dsp:nvSpPr>
        <dsp:cNvPr id="0" name=""/>
        <dsp:cNvSpPr/>
      </dsp:nvSpPr>
      <dsp:spPr>
        <a:xfrm>
          <a:off x="2236700" y="4310356"/>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FEEDBACK FORM</a:t>
          </a:r>
        </a:p>
      </dsp:txBody>
      <dsp:txXfrm>
        <a:off x="2236700" y="4310356"/>
        <a:ext cx="837158" cy="418579"/>
      </dsp:txXfrm>
    </dsp:sp>
    <dsp:sp modelId="{54816989-8A25-45AA-ABE6-7B14D40B2CB1}">
      <dsp:nvSpPr>
        <dsp:cNvPr id="0" name=""/>
        <dsp:cNvSpPr/>
      </dsp:nvSpPr>
      <dsp:spPr>
        <a:xfrm>
          <a:off x="2236700" y="4904738"/>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TIME TABLE</a:t>
          </a:r>
        </a:p>
      </dsp:txBody>
      <dsp:txXfrm>
        <a:off x="2236700" y="4904738"/>
        <a:ext cx="837158" cy="418579"/>
      </dsp:txXfrm>
    </dsp:sp>
    <dsp:sp modelId="{04AE0EC4-8B7F-46E3-BD0C-407236E044A5}">
      <dsp:nvSpPr>
        <dsp:cNvPr id="0" name=""/>
        <dsp:cNvSpPr/>
      </dsp:nvSpPr>
      <dsp:spPr>
        <a:xfrm>
          <a:off x="2236700" y="549912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LOGIN</a:t>
          </a:r>
        </a:p>
      </dsp:txBody>
      <dsp:txXfrm>
        <a:off x="2236700" y="5499121"/>
        <a:ext cx="837158" cy="418579"/>
      </dsp:txXfrm>
    </dsp:sp>
    <dsp:sp modelId="{0AE38C99-203E-4ABD-BD10-4BB8721FDC22}">
      <dsp:nvSpPr>
        <dsp:cNvPr id="0" name=""/>
        <dsp:cNvSpPr/>
      </dsp:nvSpPr>
      <dsp:spPr>
        <a:xfrm>
          <a:off x="2236700" y="6093503"/>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ATTENDENCE</a:t>
          </a:r>
        </a:p>
      </dsp:txBody>
      <dsp:txXfrm>
        <a:off x="2236700" y="6093503"/>
        <a:ext cx="837158" cy="418579"/>
      </dsp:txXfrm>
    </dsp:sp>
    <dsp:sp modelId="{D29F0C12-2B9C-432A-BAE5-0EF1AEBA6E9A}">
      <dsp:nvSpPr>
        <dsp:cNvPr id="0" name=""/>
        <dsp:cNvSpPr/>
      </dsp:nvSpPr>
      <dsp:spPr>
        <a:xfrm>
          <a:off x="7301507" y="133844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STUDENT LOGIN</a:t>
          </a:r>
        </a:p>
      </dsp:txBody>
      <dsp:txXfrm>
        <a:off x="7301507" y="1338444"/>
        <a:ext cx="837158" cy="418579"/>
      </dsp:txXfrm>
    </dsp:sp>
    <dsp:sp modelId="{E3DB9161-8E0C-4C38-9CA2-963637B95B6C}">
      <dsp:nvSpPr>
        <dsp:cNvPr id="0" name=""/>
        <dsp:cNvSpPr/>
      </dsp:nvSpPr>
      <dsp:spPr>
        <a:xfrm>
          <a:off x="3249662"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STUDENT INFORMATION</a:t>
          </a:r>
        </a:p>
      </dsp:txBody>
      <dsp:txXfrm>
        <a:off x="3249662" y="1932827"/>
        <a:ext cx="837158" cy="418579"/>
      </dsp:txXfrm>
    </dsp:sp>
    <dsp:sp modelId="{96BD24BA-3C04-47C5-95D7-B37CAEC31D5E}">
      <dsp:nvSpPr>
        <dsp:cNvPr id="0" name=""/>
        <dsp:cNvSpPr/>
      </dsp:nvSpPr>
      <dsp:spPr>
        <a:xfrm>
          <a:off x="4262623"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RECORD AND INFORMATION</a:t>
          </a:r>
        </a:p>
      </dsp:txBody>
      <dsp:txXfrm>
        <a:off x="4262623" y="1932827"/>
        <a:ext cx="837158" cy="418579"/>
      </dsp:txXfrm>
    </dsp:sp>
    <dsp:sp modelId="{AC1ED0C7-BE56-40F4-A1A5-EF51533C1F9C}">
      <dsp:nvSpPr>
        <dsp:cNvPr id="0" name=""/>
        <dsp:cNvSpPr/>
      </dsp:nvSpPr>
      <dsp:spPr>
        <a:xfrm>
          <a:off x="4471913" y="2527209"/>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ASSIGNMENT AND SUBMISSION RECORD</a:t>
          </a:r>
        </a:p>
      </dsp:txBody>
      <dsp:txXfrm>
        <a:off x="4471913" y="2527209"/>
        <a:ext cx="837158" cy="418579"/>
      </dsp:txXfrm>
    </dsp:sp>
    <dsp:sp modelId="{C11C732A-900F-4BB5-9A70-A5E965ADDAC8}">
      <dsp:nvSpPr>
        <dsp:cNvPr id="0" name=""/>
        <dsp:cNvSpPr/>
      </dsp:nvSpPr>
      <dsp:spPr>
        <a:xfrm>
          <a:off x="4471913" y="312159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CLASSWORK</a:t>
          </a:r>
        </a:p>
      </dsp:txBody>
      <dsp:txXfrm>
        <a:off x="4471913" y="3121591"/>
        <a:ext cx="837158" cy="418579"/>
      </dsp:txXfrm>
    </dsp:sp>
    <dsp:sp modelId="{584D2C13-B3C9-492A-84CC-22E6CD6CFA1D}">
      <dsp:nvSpPr>
        <dsp:cNvPr id="0" name=""/>
        <dsp:cNvSpPr/>
      </dsp:nvSpPr>
      <dsp:spPr>
        <a:xfrm>
          <a:off x="4471913" y="371597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TEST SCHEDULE</a:t>
          </a:r>
        </a:p>
      </dsp:txBody>
      <dsp:txXfrm>
        <a:off x="4471913" y="3715974"/>
        <a:ext cx="837158" cy="418579"/>
      </dsp:txXfrm>
    </dsp:sp>
    <dsp:sp modelId="{04C8C706-5E87-42CC-AB88-B6C55E275C07}">
      <dsp:nvSpPr>
        <dsp:cNvPr id="0" name=""/>
        <dsp:cNvSpPr/>
      </dsp:nvSpPr>
      <dsp:spPr>
        <a:xfrm>
          <a:off x="5275584"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PARENT NOTICE</a:t>
          </a:r>
        </a:p>
      </dsp:txBody>
      <dsp:txXfrm>
        <a:off x="5275584" y="1932827"/>
        <a:ext cx="837158" cy="418579"/>
      </dsp:txXfrm>
    </dsp:sp>
    <dsp:sp modelId="{1BFDDA7F-310F-478D-9FDC-71BC1E74C4B4}">
      <dsp:nvSpPr>
        <dsp:cNvPr id="0" name=""/>
        <dsp:cNvSpPr/>
      </dsp:nvSpPr>
      <dsp:spPr>
        <a:xfrm>
          <a:off x="6288546"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TIME TABLE</a:t>
          </a:r>
        </a:p>
      </dsp:txBody>
      <dsp:txXfrm>
        <a:off x="6288546" y="1932827"/>
        <a:ext cx="837158" cy="418579"/>
      </dsp:txXfrm>
    </dsp:sp>
    <dsp:sp modelId="{7D788D54-2782-4C07-9D0D-995714EBE12F}">
      <dsp:nvSpPr>
        <dsp:cNvPr id="0" name=""/>
        <dsp:cNvSpPr/>
      </dsp:nvSpPr>
      <dsp:spPr>
        <a:xfrm>
          <a:off x="7301507"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UPCOMING SCHOOL EVENT AND FEST AND COMPETITION</a:t>
          </a:r>
        </a:p>
      </dsp:txBody>
      <dsp:txXfrm>
        <a:off x="7301507" y="1932827"/>
        <a:ext cx="837158" cy="418579"/>
      </dsp:txXfrm>
    </dsp:sp>
    <dsp:sp modelId="{9BEAA17A-77A5-4D01-BF7E-E117EEE4DFD2}">
      <dsp:nvSpPr>
        <dsp:cNvPr id="0" name=""/>
        <dsp:cNvSpPr/>
      </dsp:nvSpPr>
      <dsp:spPr>
        <a:xfrm>
          <a:off x="8314469"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BOOKS REFFERED BY INSTITUTION</a:t>
          </a:r>
        </a:p>
      </dsp:txBody>
      <dsp:txXfrm>
        <a:off x="8314469" y="1932827"/>
        <a:ext cx="837158" cy="418579"/>
      </dsp:txXfrm>
    </dsp:sp>
    <dsp:sp modelId="{443EF104-8E2A-44BA-A3EC-E3E79F781F1C}">
      <dsp:nvSpPr>
        <dsp:cNvPr id="0" name=""/>
        <dsp:cNvSpPr/>
      </dsp:nvSpPr>
      <dsp:spPr>
        <a:xfrm>
          <a:off x="9327430"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EXAM INFORMATION</a:t>
          </a:r>
        </a:p>
      </dsp:txBody>
      <dsp:txXfrm>
        <a:off x="9327430" y="1932827"/>
        <a:ext cx="837158" cy="418579"/>
      </dsp:txXfrm>
    </dsp:sp>
    <dsp:sp modelId="{0A91F76F-EE3B-4539-A53B-080CDD74F6AE}">
      <dsp:nvSpPr>
        <dsp:cNvPr id="0" name=""/>
        <dsp:cNvSpPr/>
      </dsp:nvSpPr>
      <dsp:spPr>
        <a:xfrm>
          <a:off x="9536720" y="2527209"/>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DATESHEET</a:t>
          </a:r>
        </a:p>
      </dsp:txBody>
      <dsp:txXfrm>
        <a:off x="9536720" y="2527209"/>
        <a:ext cx="837158" cy="418579"/>
      </dsp:txXfrm>
    </dsp:sp>
    <dsp:sp modelId="{44C6F40E-15F6-41BD-AC3F-02AF828361CF}">
      <dsp:nvSpPr>
        <dsp:cNvPr id="0" name=""/>
        <dsp:cNvSpPr/>
      </dsp:nvSpPr>
      <dsp:spPr>
        <a:xfrm>
          <a:off x="9536720" y="3121591"/>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SCORECARD</a:t>
          </a:r>
        </a:p>
      </dsp:txBody>
      <dsp:txXfrm>
        <a:off x="9536720" y="3121591"/>
        <a:ext cx="837158" cy="418579"/>
      </dsp:txXfrm>
    </dsp:sp>
    <dsp:sp modelId="{CFF9572D-22AC-49B2-A3A1-1C49B6B7763F}">
      <dsp:nvSpPr>
        <dsp:cNvPr id="0" name=""/>
        <dsp:cNvSpPr/>
      </dsp:nvSpPr>
      <dsp:spPr>
        <a:xfrm>
          <a:off x="9536720" y="3715974"/>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RECORDGRAPH</a:t>
          </a:r>
        </a:p>
      </dsp:txBody>
      <dsp:txXfrm>
        <a:off x="9536720" y="3715974"/>
        <a:ext cx="837158" cy="418579"/>
      </dsp:txXfrm>
    </dsp:sp>
    <dsp:sp modelId="{A78E3B2F-9EDF-43E8-B40E-9A6F18597F46}">
      <dsp:nvSpPr>
        <dsp:cNvPr id="0" name=""/>
        <dsp:cNvSpPr/>
      </dsp:nvSpPr>
      <dsp:spPr>
        <a:xfrm>
          <a:off x="10340392"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CLASSWISE FEEDBACK FORM</a:t>
          </a:r>
        </a:p>
      </dsp:txBody>
      <dsp:txXfrm>
        <a:off x="10340392" y="1932827"/>
        <a:ext cx="837158" cy="418579"/>
      </dsp:txXfrm>
    </dsp:sp>
    <dsp:sp modelId="{E494C814-B8F1-40B1-816A-6639A899FEA5}">
      <dsp:nvSpPr>
        <dsp:cNvPr id="0" name=""/>
        <dsp:cNvSpPr/>
      </dsp:nvSpPr>
      <dsp:spPr>
        <a:xfrm>
          <a:off x="11353353" y="1932827"/>
          <a:ext cx="837158" cy="418579"/>
        </a:xfrm>
        <a:prstGeom prst="rect">
          <a:avLst/>
        </a:prstGeom>
        <a:solidFill>
          <a:schemeClr val="lt1">
            <a:hueOff val="0"/>
            <a:satOff val="0"/>
            <a:lumOff val="0"/>
            <a:alphaOff val="0"/>
          </a:schemeClr>
        </a:solidFill>
        <a:ln w="25400" cap="rnd"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a:latin typeface="Bookman Old Style" panose="02050604050505020204" pitchFamily="18" charset="0"/>
            </a:rPr>
            <a:t>PARTICIPATION AND CERTIFICATE</a:t>
          </a:r>
        </a:p>
      </dsp:txBody>
      <dsp:txXfrm>
        <a:off x="11353353" y="1932827"/>
        <a:ext cx="837158" cy="4185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212328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124983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222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3214585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2861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3059709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4011523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335769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396352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1970F-77E0-49A8-A9E1-B032B36937C8}"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428647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81970F-77E0-49A8-A9E1-B032B36937C8}"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122791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81970F-77E0-49A8-A9E1-B032B36937C8}"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22402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81970F-77E0-49A8-A9E1-B032B36937C8}"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51821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1970F-77E0-49A8-A9E1-B032B36937C8}"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422780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1970F-77E0-49A8-A9E1-B032B36937C8}"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347797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1970F-77E0-49A8-A9E1-B032B36937C8}"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E90EC-97A9-4409-836E-FF97EAFFDE8F}" type="slidenum">
              <a:rPr lang="en-US" smtClean="0"/>
              <a:t>‹#›</a:t>
            </a:fld>
            <a:endParaRPr lang="en-US"/>
          </a:p>
        </p:txBody>
      </p:sp>
    </p:spTree>
    <p:extLst>
      <p:ext uri="{BB962C8B-B14F-4D97-AF65-F5344CB8AC3E}">
        <p14:creationId xmlns:p14="http://schemas.microsoft.com/office/powerpoint/2010/main" val="175786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81970F-77E0-49A8-A9E1-B032B36937C8}" type="datetimeFigureOut">
              <a:rPr lang="en-US" smtClean="0"/>
              <a:t>4/21/2015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5E90EC-97A9-4409-836E-FF97EAFFDE8F}" type="slidenum">
              <a:rPr lang="en-US" smtClean="0"/>
              <a:t>‹#›</a:t>
            </a:fld>
            <a:endParaRPr lang="en-US"/>
          </a:p>
        </p:txBody>
      </p:sp>
    </p:spTree>
    <p:extLst>
      <p:ext uri="{BB962C8B-B14F-4D97-AF65-F5344CB8AC3E}">
        <p14:creationId xmlns:p14="http://schemas.microsoft.com/office/powerpoint/2010/main" val="34569856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1280" y="2683999"/>
            <a:ext cx="658064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School Management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Rectangle 1"/>
          <p:cNvSpPr/>
          <p:nvPr/>
        </p:nvSpPr>
        <p:spPr>
          <a:xfrm>
            <a:off x="3474706" y="494591"/>
            <a:ext cx="4006225" cy="1754326"/>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Software </a:t>
            </a:r>
          </a:p>
          <a:p>
            <a:pPr algn="ctr"/>
            <a:r>
              <a:rPr lang="en-US" sz="5400" b="1" cap="none" spc="0" dirty="0" smtClean="0">
                <a:ln w="22225">
                  <a:solidFill>
                    <a:schemeClr val="accent2"/>
                  </a:solidFill>
                  <a:prstDash val="solid"/>
                </a:ln>
                <a:solidFill>
                  <a:schemeClr val="accent2">
                    <a:lumMod val="40000"/>
                    <a:lumOff val="60000"/>
                  </a:schemeClr>
                </a:solidFill>
                <a:effectLst/>
              </a:rPr>
              <a:t>Engineering</a:t>
            </a:r>
          </a:p>
        </p:txBody>
      </p:sp>
      <p:sp>
        <p:nvSpPr>
          <p:cNvPr id="3" name="TextBox 2"/>
          <p:cNvSpPr txBox="1"/>
          <p:nvPr/>
        </p:nvSpPr>
        <p:spPr>
          <a:xfrm>
            <a:off x="8345510" y="4417453"/>
            <a:ext cx="3846491" cy="1200329"/>
          </a:xfrm>
          <a:prstGeom prst="rect">
            <a:avLst/>
          </a:prstGeom>
          <a:noFill/>
        </p:spPr>
        <p:txBody>
          <a:bodyPr wrap="square" rtlCol="0">
            <a:spAutoFit/>
          </a:bodyPr>
          <a:lstStyle/>
          <a:p>
            <a:r>
              <a:rPr lang="en-US" b="1" dirty="0" smtClean="0">
                <a:solidFill>
                  <a:schemeClr val="accent1">
                    <a:lumMod val="50000"/>
                  </a:schemeClr>
                </a:solidFill>
                <a:latin typeface="Kartika" panose="02020503030404060203" pitchFamily="18" charset="0"/>
                <a:cs typeface="Kartika" panose="02020503030404060203" pitchFamily="18" charset="0"/>
              </a:rPr>
              <a:t>Group Members 	Roll no.</a:t>
            </a:r>
          </a:p>
          <a:p>
            <a:endParaRPr lang="en-US" dirty="0" smtClean="0">
              <a:solidFill>
                <a:schemeClr val="accent1">
                  <a:lumMod val="50000"/>
                </a:schemeClr>
              </a:solidFill>
              <a:latin typeface="Kartika" panose="02020503030404060203" pitchFamily="18" charset="0"/>
              <a:cs typeface="Kartika" panose="02020503030404060203" pitchFamily="18" charset="0"/>
            </a:endParaRPr>
          </a:p>
          <a:p>
            <a:r>
              <a:rPr lang="en-US" b="1" dirty="0" smtClean="0">
                <a:solidFill>
                  <a:schemeClr val="accent1">
                    <a:lumMod val="50000"/>
                  </a:schemeClr>
                </a:solidFill>
                <a:latin typeface="Kartika" panose="02020503030404060203" pitchFamily="18" charset="0"/>
                <a:cs typeface="Kartika" panose="02020503030404060203" pitchFamily="18" charset="0"/>
              </a:rPr>
              <a:t>Ojasvi Aggarwal		7448</a:t>
            </a:r>
          </a:p>
          <a:p>
            <a:r>
              <a:rPr lang="en-US" b="1" dirty="0" smtClean="0">
                <a:solidFill>
                  <a:schemeClr val="accent1">
                    <a:lumMod val="50000"/>
                  </a:schemeClr>
                </a:solidFill>
                <a:latin typeface="Kartika" panose="02020503030404060203" pitchFamily="18" charset="0"/>
                <a:cs typeface="Kartika" panose="02020503030404060203" pitchFamily="18" charset="0"/>
              </a:rPr>
              <a:t>Ashish Bansal		7452</a:t>
            </a:r>
            <a:endParaRPr lang="en-US" b="1" dirty="0">
              <a:solidFill>
                <a:schemeClr val="accent1">
                  <a:lumMod val="50000"/>
                </a:schemeClr>
              </a:solidFill>
              <a:latin typeface="Kartika" panose="02020503030404060203" pitchFamily="18" charset="0"/>
              <a:cs typeface="Kartika" panose="02020503030404060203" pitchFamily="18" charset="0"/>
            </a:endParaRPr>
          </a:p>
        </p:txBody>
      </p:sp>
    </p:spTree>
    <p:extLst>
      <p:ext uri="{BB962C8B-B14F-4D97-AF65-F5344CB8AC3E}">
        <p14:creationId xmlns:p14="http://schemas.microsoft.com/office/powerpoint/2010/main" val="236360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71" y="853962"/>
            <a:ext cx="7705725" cy="5819775"/>
          </a:xfrm>
          <a:prstGeom prst="rect">
            <a:avLst/>
          </a:prstGeom>
        </p:spPr>
      </p:pic>
      <p:sp>
        <p:nvSpPr>
          <p:cNvPr id="5" name="Rectangle 4"/>
          <p:cNvSpPr/>
          <p:nvPr/>
        </p:nvSpPr>
        <p:spPr>
          <a:xfrm>
            <a:off x="4615422" y="330742"/>
            <a:ext cx="2188421" cy="523220"/>
          </a:xfrm>
          <a:prstGeom prst="rect">
            <a:avLst/>
          </a:prstGeom>
        </p:spPr>
        <p:txBody>
          <a:bodyPr wrap="none">
            <a:spAutoFit/>
          </a:bodyPr>
          <a:lstStyle/>
          <a:p>
            <a:pPr lvl="0" algn="ctr"/>
            <a:r>
              <a:rPr lang="en-US" sz="2800" b="1" dirty="0">
                <a:solidFill>
                  <a:srgbClr val="54A021">
                    <a:lumMod val="50000"/>
                  </a:srgbClr>
                </a:solidFill>
              </a:rPr>
              <a:t>Level 4</a:t>
            </a:r>
            <a:r>
              <a:rPr lang="en-US" sz="2800" b="1" dirty="0" smtClean="0">
                <a:solidFill>
                  <a:srgbClr val="54A021">
                    <a:lumMod val="50000"/>
                  </a:srgbClr>
                </a:solidFill>
              </a:rPr>
              <a:t> </a:t>
            </a:r>
            <a:r>
              <a:rPr lang="en-US" sz="2800" b="1" dirty="0">
                <a:solidFill>
                  <a:srgbClr val="54A021">
                    <a:lumMod val="50000"/>
                  </a:srgbClr>
                </a:solidFill>
              </a:rPr>
              <a:t>DFD</a:t>
            </a:r>
          </a:p>
        </p:txBody>
      </p:sp>
    </p:spTree>
    <p:extLst>
      <p:ext uri="{BB962C8B-B14F-4D97-AF65-F5344CB8AC3E}">
        <p14:creationId xmlns:p14="http://schemas.microsoft.com/office/powerpoint/2010/main" val="207097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837" y="866775"/>
            <a:ext cx="7810500" cy="5991225"/>
          </a:xfrm>
          <a:prstGeom prst="rect">
            <a:avLst/>
          </a:prstGeom>
        </p:spPr>
      </p:pic>
      <p:sp>
        <p:nvSpPr>
          <p:cNvPr id="5" name="Rectangle 4"/>
          <p:cNvSpPr/>
          <p:nvPr/>
        </p:nvSpPr>
        <p:spPr>
          <a:xfrm>
            <a:off x="4460876" y="218128"/>
            <a:ext cx="2188421" cy="523220"/>
          </a:xfrm>
          <a:prstGeom prst="rect">
            <a:avLst/>
          </a:prstGeom>
        </p:spPr>
        <p:txBody>
          <a:bodyPr wrap="none">
            <a:spAutoFit/>
          </a:bodyPr>
          <a:lstStyle/>
          <a:p>
            <a:pPr lvl="0" algn="ctr"/>
            <a:r>
              <a:rPr lang="en-US" sz="2800" b="1" dirty="0">
                <a:solidFill>
                  <a:srgbClr val="54A021">
                    <a:lumMod val="50000"/>
                  </a:srgbClr>
                </a:solidFill>
              </a:rPr>
              <a:t>Level </a:t>
            </a:r>
            <a:r>
              <a:rPr lang="en-US" sz="2800" b="1" dirty="0" smtClean="0">
                <a:solidFill>
                  <a:srgbClr val="54A021">
                    <a:lumMod val="50000"/>
                  </a:srgbClr>
                </a:solidFill>
              </a:rPr>
              <a:t>5 DFD</a:t>
            </a:r>
            <a:endParaRPr lang="en-US" sz="2800" b="1" dirty="0">
              <a:solidFill>
                <a:srgbClr val="54A021">
                  <a:lumMod val="50000"/>
                </a:srgbClr>
              </a:solidFill>
            </a:endParaRPr>
          </a:p>
        </p:txBody>
      </p:sp>
    </p:spTree>
    <p:extLst>
      <p:ext uri="{BB962C8B-B14F-4D97-AF65-F5344CB8AC3E}">
        <p14:creationId xmlns:p14="http://schemas.microsoft.com/office/powerpoint/2010/main" val="72146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826" y="1123950"/>
            <a:ext cx="7848600" cy="5734050"/>
          </a:xfrm>
          <a:prstGeom prst="rect">
            <a:avLst/>
          </a:prstGeom>
        </p:spPr>
      </p:pic>
      <p:sp>
        <p:nvSpPr>
          <p:cNvPr id="5" name="Rectangle 4"/>
          <p:cNvSpPr/>
          <p:nvPr/>
        </p:nvSpPr>
        <p:spPr>
          <a:xfrm>
            <a:off x="4789916" y="350989"/>
            <a:ext cx="2188421" cy="523220"/>
          </a:xfrm>
          <a:prstGeom prst="rect">
            <a:avLst/>
          </a:prstGeom>
        </p:spPr>
        <p:txBody>
          <a:bodyPr wrap="none">
            <a:spAutoFit/>
          </a:bodyPr>
          <a:lstStyle/>
          <a:p>
            <a:pPr lvl="0" algn="ctr"/>
            <a:r>
              <a:rPr lang="en-US" sz="2800" b="1" dirty="0">
                <a:solidFill>
                  <a:srgbClr val="54A021">
                    <a:lumMod val="50000"/>
                  </a:srgbClr>
                </a:solidFill>
              </a:rPr>
              <a:t>Level </a:t>
            </a:r>
            <a:r>
              <a:rPr lang="en-US" sz="2800" b="1" dirty="0" smtClean="0">
                <a:solidFill>
                  <a:srgbClr val="54A021">
                    <a:lumMod val="50000"/>
                  </a:srgbClr>
                </a:solidFill>
              </a:rPr>
              <a:t>6 </a:t>
            </a:r>
            <a:r>
              <a:rPr lang="en-US" sz="2800" b="1" dirty="0">
                <a:solidFill>
                  <a:srgbClr val="54A021">
                    <a:lumMod val="50000"/>
                  </a:srgbClr>
                </a:solidFill>
              </a:rPr>
              <a:t>DFD</a:t>
            </a:r>
          </a:p>
        </p:txBody>
      </p:sp>
    </p:spTree>
    <p:extLst>
      <p:ext uri="{BB962C8B-B14F-4D97-AF65-F5344CB8AC3E}">
        <p14:creationId xmlns:p14="http://schemas.microsoft.com/office/powerpoint/2010/main" val="2177008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4998" y="121104"/>
            <a:ext cx="5173212" cy="923330"/>
          </a:xfrm>
          <a:prstGeom prst="rect">
            <a:avLst/>
          </a:prstGeom>
        </p:spPr>
        <p:txBody>
          <a:bodyPr wrap="none">
            <a:sp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Data Dictionary</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sp>
        <p:nvSpPr>
          <p:cNvPr id="6" name="TextBox 5"/>
          <p:cNvSpPr txBox="1"/>
          <p:nvPr/>
        </p:nvSpPr>
        <p:spPr>
          <a:xfrm>
            <a:off x="296215" y="1044434"/>
            <a:ext cx="11500834" cy="6186309"/>
          </a:xfrm>
          <a:prstGeom prst="rect">
            <a:avLst/>
          </a:prstGeom>
          <a:noFill/>
        </p:spPr>
        <p:txBody>
          <a:bodyPr wrap="square" rtlCol="0">
            <a:spAutoFit/>
          </a:bodyPr>
          <a:lstStyle/>
          <a:p>
            <a:pPr marL="285750" lvl="0" indent="-285750">
              <a:buFont typeface="Courier New" panose="02070309020205020404" pitchFamily="49" charset="0"/>
              <a:buChar char="o"/>
            </a:pPr>
            <a:r>
              <a:rPr lang="en-IN" dirty="0">
                <a:solidFill>
                  <a:schemeClr val="accent2">
                    <a:lumMod val="50000"/>
                  </a:schemeClr>
                </a:solidFill>
              </a:rPr>
              <a:t>Student Basic Info Database:</a:t>
            </a:r>
            <a:endParaRPr lang="en-US" dirty="0">
              <a:solidFill>
                <a:schemeClr val="accent2">
                  <a:lumMod val="50000"/>
                </a:schemeClr>
              </a:solidFill>
            </a:endParaRPr>
          </a:p>
          <a:p>
            <a:r>
              <a:rPr lang="en-IN" dirty="0">
                <a:solidFill>
                  <a:schemeClr val="accent2">
                    <a:lumMod val="50000"/>
                  </a:schemeClr>
                </a:solidFill>
              </a:rPr>
              <a:t>Name + Father’s Name + Address + Contact + Admission Number + Admission Year + Mode of Transport </a:t>
            </a:r>
            <a:endParaRPr lang="en-IN" dirty="0" smtClean="0">
              <a:solidFill>
                <a:schemeClr val="accent2">
                  <a:lumMod val="50000"/>
                </a:schemeClr>
              </a:solidFill>
            </a:endParaRP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Exam Database:  	</a:t>
            </a:r>
            <a:endParaRPr lang="en-US" dirty="0">
              <a:solidFill>
                <a:schemeClr val="accent2">
                  <a:lumMod val="50000"/>
                </a:schemeClr>
              </a:solidFill>
            </a:endParaRPr>
          </a:p>
          <a:p>
            <a:r>
              <a:rPr lang="en-IN" dirty="0">
                <a:solidFill>
                  <a:schemeClr val="accent2">
                    <a:lumMod val="50000"/>
                  </a:schemeClr>
                </a:solidFill>
              </a:rPr>
              <a:t>Name + Admission Number + Final   Scorecard      + Final Record </a:t>
            </a:r>
            <a:r>
              <a:rPr lang="en-IN" dirty="0" smtClean="0">
                <a:solidFill>
                  <a:schemeClr val="accent2">
                    <a:lumMod val="50000"/>
                  </a:schemeClr>
                </a:solidFill>
              </a:rPr>
              <a:t>graph</a:t>
            </a: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Feedback Database:</a:t>
            </a:r>
            <a:endParaRPr lang="en-US" dirty="0">
              <a:solidFill>
                <a:schemeClr val="accent2">
                  <a:lumMod val="50000"/>
                </a:schemeClr>
              </a:solidFill>
            </a:endParaRPr>
          </a:p>
          <a:p>
            <a:r>
              <a:rPr lang="en-IN" dirty="0">
                <a:solidFill>
                  <a:schemeClr val="accent2">
                    <a:lumMod val="50000"/>
                  </a:schemeClr>
                </a:solidFill>
              </a:rPr>
              <a:t>Teacher ID + Feedback (%) Class wise Database: Name + Class + Roll Number + Admission Number + </a:t>
            </a:r>
            <a:endParaRPr lang="en-IN" dirty="0" smtClean="0">
              <a:solidFill>
                <a:schemeClr val="accent2">
                  <a:lumMod val="50000"/>
                </a:schemeClr>
              </a:solidFill>
            </a:endParaRPr>
          </a:p>
          <a:p>
            <a:r>
              <a:rPr lang="en-IN" dirty="0" smtClean="0">
                <a:solidFill>
                  <a:schemeClr val="accent2">
                    <a:lumMod val="50000"/>
                  </a:schemeClr>
                </a:solidFill>
              </a:rPr>
              <a:t>Assignment </a:t>
            </a:r>
            <a:r>
              <a:rPr lang="en-IN" dirty="0">
                <a:solidFill>
                  <a:schemeClr val="accent2">
                    <a:lumMod val="50000"/>
                  </a:schemeClr>
                </a:solidFill>
              </a:rPr>
              <a:t>Submission + Internal Assessment + Teacher </a:t>
            </a:r>
            <a:r>
              <a:rPr lang="en-IN" dirty="0" smtClean="0">
                <a:solidFill>
                  <a:schemeClr val="accent2">
                    <a:lumMod val="50000"/>
                  </a:schemeClr>
                </a:solidFill>
              </a:rPr>
              <a:t>ID</a:t>
            </a: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Analysis Database: </a:t>
            </a:r>
            <a:endParaRPr lang="en-US" dirty="0">
              <a:solidFill>
                <a:schemeClr val="accent2">
                  <a:lumMod val="50000"/>
                </a:schemeClr>
              </a:solidFill>
            </a:endParaRPr>
          </a:p>
          <a:p>
            <a:r>
              <a:rPr lang="en-IN" dirty="0">
                <a:solidFill>
                  <a:schemeClr val="accent2">
                    <a:lumMod val="50000"/>
                  </a:schemeClr>
                </a:solidFill>
              </a:rPr>
              <a:t>Name + Admission Number + Fees + Attendance + Participation </a:t>
            </a:r>
            <a:r>
              <a:rPr lang="en-IN" dirty="0" smtClean="0">
                <a:solidFill>
                  <a:schemeClr val="accent2">
                    <a:lumMod val="50000"/>
                  </a:schemeClr>
                </a:solidFill>
              </a:rPr>
              <a:t>Record</a:t>
            </a: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Student Details (in DFD Level 1):</a:t>
            </a:r>
            <a:endParaRPr lang="en-US" dirty="0">
              <a:solidFill>
                <a:schemeClr val="accent2">
                  <a:lumMod val="50000"/>
                </a:schemeClr>
              </a:solidFill>
            </a:endParaRPr>
          </a:p>
          <a:p>
            <a:r>
              <a:rPr lang="en-IN" dirty="0">
                <a:solidFill>
                  <a:schemeClr val="accent2">
                    <a:lumMod val="50000"/>
                  </a:schemeClr>
                </a:solidFill>
              </a:rPr>
              <a:t>Name + Father’s Name + Address + Contact + Admission Number + Admission Year + Mode of </a:t>
            </a:r>
            <a:r>
              <a:rPr lang="en-IN" dirty="0" smtClean="0">
                <a:solidFill>
                  <a:schemeClr val="accent2">
                    <a:lumMod val="50000"/>
                  </a:schemeClr>
                </a:solidFill>
              </a:rPr>
              <a:t>Transport</a:t>
            </a: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Attendance Percentage (Process 5.2):</a:t>
            </a:r>
            <a:endParaRPr lang="en-US" dirty="0">
              <a:solidFill>
                <a:schemeClr val="accent2">
                  <a:lumMod val="50000"/>
                </a:schemeClr>
              </a:solidFill>
            </a:endParaRPr>
          </a:p>
          <a:p>
            <a:r>
              <a:rPr lang="en-IN" dirty="0">
                <a:solidFill>
                  <a:schemeClr val="accent2">
                    <a:lumMod val="50000"/>
                  </a:schemeClr>
                </a:solidFill>
              </a:rPr>
              <a:t>  (Attended classes by student * 100)/ (Total classes held) </a:t>
            </a:r>
            <a:endParaRPr lang="en-IN" dirty="0" smtClean="0">
              <a:solidFill>
                <a:schemeClr val="accent2">
                  <a:lumMod val="50000"/>
                </a:schemeClr>
              </a:solidFill>
            </a:endParaRPr>
          </a:p>
          <a:p>
            <a:endParaRPr lang="en-US" dirty="0">
              <a:solidFill>
                <a:schemeClr val="accent2">
                  <a:lumMod val="50000"/>
                </a:schemeClr>
              </a:solidFill>
            </a:endParaRPr>
          </a:p>
          <a:p>
            <a:pPr marL="285750" lvl="0" indent="-285750">
              <a:buFont typeface="Courier New" panose="02070309020205020404" pitchFamily="49" charset="0"/>
              <a:buChar char="o"/>
            </a:pPr>
            <a:r>
              <a:rPr lang="en-IN" dirty="0">
                <a:solidFill>
                  <a:schemeClr val="accent2">
                    <a:lumMod val="50000"/>
                  </a:schemeClr>
                </a:solidFill>
              </a:rPr>
              <a:t>Feedback Percentage (Process 1.3)</a:t>
            </a:r>
            <a:r>
              <a:rPr lang="en-US" dirty="0">
                <a:solidFill>
                  <a:schemeClr val="accent2">
                    <a:lumMod val="50000"/>
                  </a:schemeClr>
                </a:solidFill>
              </a:rPr>
              <a:t>:</a:t>
            </a:r>
          </a:p>
          <a:p>
            <a:r>
              <a:rPr lang="en-IN" dirty="0">
                <a:solidFill>
                  <a:schemeClr val="accent2">
                    <a:lumMod val="50000"/>
                  </a:schemeClr>
                </a:solidFill>
              </a:rPr>
              <a:t>  (∑Marks given to teacher by student)/ (No. of students)*100</a:t>
            </a:r>
            <a:endParaRPr lang="en-US" dirty="0">
              <a:solidFill>
                <a:schemeClr val="accent2">
                  <a:lumMod val="50000"/>
                </a:schemeClr>
              </a:solidFill>
            </a:endParaRPr>
          </a:p>
          <a:p>
            <a:endParaRPr lang="en-US" dirty="0">
              <a:solidFill>
                <a:schemeClr val="accent2">
                  <a:lumMod val="50000"/>
                </a:schemeClr>
              </a:solidFill>
            </a:endParaRPr>
          </a:p>
        </p:txBody>
      </p:sp>
    </p:spTree>
    <p:extLst>
      <p:ext uri="{BB962C8B-B14F-4D97-AF65-F5344CB8AC3E}">
        <p14:creationId xmlns:p14="http://schemas.microsoft.com/office/powerpoint/2010/main" val="3350596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96777" y="185498"/>
            <a:ext cx="4872681" cy="923330"/>
          </a:xfrm>
          <a:prstGeom prst="rect">
            <a:avLst/>
          </a:prstGeom>
        </p:spPr>
        <p:txBody>
          <a:bodyPr wrap="none">
            <a:sp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Function Point</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sp>
        <p:nvSpPr>
          <p:cNvPr id="6" name="TextBox 5"/>
          <p:cNvSpPr txBox="1"/>
          <p:nvPr/>
        </p:nvSpPr>
        <p:spPr>
          <a:xfrm>
            <a:off x="154546" y="1352282"/>
            <a:ext cx="11887200" cy="3416320"/>
          </a:xfrm>
          <a:prstGeom prst="rect">
            <a:avLst/>
          </a:prstGeom>
          <a:noFill/>
        </p:spPr>
        <p:txBody>
          <a:bodyPr wrap="square" rtlCol="0">
            <a:spAutoFit/>
          </a:bodyPr>
          <a:lstStyle/>
          <a:p>
            <a:pPr lvl="0"/>
            <a:r>
              <a:rPr lang="en-IN" b="1" dirty="0"/>
              <a:t>Computing FP</a:t>
            </a:r>
            <a:endParaRPr lang="en-US" dirty="0"/>
          </a:p>
          <a:p>
            <a:r>
              <a:rPr lang="en-IN" b="1" dirty="0"/>
              <a:t> </a:t>
            </a:r>
            <a:endParaRPr lang="en-US" dirty="0"/>
          </a:p>
          <a:p>
            <a:pPr lvl="0"/>
            <a:r>
              <a:rPr lang="en-IN" dirty="0"/>
              <a:t>Number of external inputs (EIs) – </a:t>
            </a:r>
            <a:r>
              <a:rPr lang="en-IN" dirty="0" smtClean="0"/>
              <a:t>14</a:t>
            </a:r>
          </a:p>
          <a:p>
            <a:pPr lvl="0"/>
            <a:r>
              <a:rPr lang="en-IN" dirty="0"/>
              <a:t/>
            </a:r>
            <a:br>
              <a:rPr lang="en-IN" dirty="0"/>
            </a:br>
            <a:r>
              <a:rPr lang="en-US" dirty="0" smtClean="0"/>
              <a:t>Number </a:t>
            </a:r>
            <a:r>
              <a:rPr lang="en-US" dirty="0"/>
              <a:t>of external outputs (EOs) – </a:t>
            </a:r>
            <a:r>
              <a:rPr lang="en-US" dirty="0" smtClean="0"/>
              <a:t>14</a:t>
            </a:r>
          </a:p>
          <a:p>
            <a:pPr lvl="0"/>
            <a:r>
              <a:rPr lang="en-US" dirty="0"/>
              <a:t/>
            </a:r>
            <a:br>
              <a:rPr lang="en-US" dirty="0"/>
            </a:br>
            <a:r>
              <a:rPr lang="en-US" dirty="0" smtClean="0"/>
              <a:t>Number </a:t>
            </a:r>
            <a:r>
              <a:rPr lang="en-US" dirty="0"/>
              <a:t>of external inquiries (EQs) – </a:t>
            </a:r>
            <a:r>
              <a:rPr lang="en-US" dirty="0" smtClean="0"/>
              <a:t>1</a:t>
            </a:r>
          </a:p>
          <a:p>
            <a:pPr lvl="0"/>
            <a:endParaRPr lang="en-US" dirty="0"/>
          </a:p>
          <a:p>
            <a:pPr lvl="0"/>
            <a:r>
              <a:rPr lang="en-US" dirty="0" smtClean="0"/>
              <a:t>Number </a:t>
            </a:r>
            <a:r>
              <a:rPr lang="en-US" dirty="0"/>
              <a:t>of internal logical files (ILFs) – </a:t>
            </a:r>
            <a:r>
              <a:rPr lang="en-US" dirty="0" smtClean="0"/>
              <a:t>5</a:t>
            </a:r>
          </a:p>
          <a:p>
            <a:pPr lvl="0"/>
            <a:endParaRPr lang="en-US" dirty="0"/>
          </a:p>
          <a:p>
            <a:pPr lvl="0"/>
            <a:r>
              <a:rPr lang="en-US" dirty="0" smtClean="0"/>
              <a:t>Number </a:t>
            </a:r>
            <a:r>
              <a:rPr lang="en-US" dirty="0"/>
              <a:t>of external interface files (EIFs) -0</a:t>
            </a:r>
          </a:p>
          <a:p>
            <a:endParaRPr lang="en-US" dirty="0"/>
          </a:p>
        </p:txBody>
      </p:sp>
      <p:pic>
        <p:nvPicPr>
          <p:cNvPr id="7" name="Picture 6"/>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357201" y="4744085"/>
            <a:ext cx="6683767" cy="2113915"/>
          </a:xfrm>
          <a:prstGeom prst="rect">
            <a:avLst/>
          </a:prstGeom>
          <a:noFill/>
          <a:ln>
            <a:noFill/>
          </a:ln>
        </p:spPr>
      </p:pic>
    </p:spTree>
    <p:extLst>
      <p:ext uri="{BB962C8B-B14F-4D97-AF65-F5344CB8AC3E}">
        <p14:creationId xmlns:p14="http://schemas.microsoft.com/office/powerpoint/2010/main" val="2218965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3335"/>
            <a:ext cx="12080383" cy="923330"/>
          </a:xfrm>
          <a:prstGeom prst="rect">
            <a:avLst/>
          </a:prstGeom>
          <a:noFill/>
        </p:spPr>
        <p:txBody>
          <a:bodyPr wrap="square" rtlCol="0">
            <a:spAutoFit/>
          </a:bodyPr>
          <a:lstStyle/>
          <a:p>
            <a:r>
              <a:rPr lang="en-US" b="1" dirty="0"/>
              <a:t>UFP = 136</a:t>
            </a:r>
            <a:br>
              <a:rPr lang="en-US" b="1" dirty="0"/>
            </a:br>
            <a:endParaRPr lang="en-US" b="1" dirty="0" smtClean="0"/>
          </a:p>
          <a:p>
            <a:endParaRPr lang="en-US" dirty="0"/>
          </a:p>
        </p:txBody>
      </p:sp>
      <p:sp>
        <p:nvSpPr>
          <p:cNvPr id="9" name="Rectangle 8"/>
          <p:cNvSpPr/>
          <p:nvPr/>
        </p:nvSpPr>
        <p:spPr>
          <a:xfrm>
            <a:off x="-1" y="1347477"/>
            <a:ext cx="12080383" cy="5347618"/>
          </a:xfrm>
          <a:prstGeom prst="rect">
            <a:avLst/>
          </a:prstGeom>
        </p:spPr>
        <p:txBody>
          <a:bodyPr wrap="square">
            <a:spAutoFit/>
          </a:bodyPr>
          <a:lstStyle/>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Fi: -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a:t>
            </a:r>
            <a:r>
              <a:rPr lang="en-US" sz="1400" b="1" dirty="0">
                <a:latin typeface="Kartika" panose="02020503030404060203" pitchFamily="18" charset="0"/>
                <a:ea typeface="Calibri" panose="020F0502020204030204" pitchFamily="34" charset="0"/>
                <a:cs typeface="Times New Roman" panose="02020603050405020304" pitchFamily="18" charset="0"/>
              </a:rPr>
              <a:t>Complexity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1. Does the system require reliable backup and recovery?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smtClean="0">
                <a:latin typeface="Kartika" panose="02020503030404060203" pitchFamily="18" charset="0"/>
                <a:ea typeface="Calibri" panose="020F0502020204030204" pitchFamily="34" charset="0"/>
                <a:cs typeface="Times New Roman" panose="02020603050405020304" pitchFamily="18" charset="0"/>
              </a:rPr>
              <a:t>2</a:t>
            </a:r>
            <a:r>
              <a:rPr lang="en-US" sz="1400" b="1" dirty="0">
                <a:latin typeface="Kartika" panose="02020503030404060203" pitchFamily="18" charset="0"/>
                <a:ea typeface="Calibri" panose="020F0502020204030204" pitchFamily="34" charset="0"/>
                <a:cs typeface="Times New Roman" panose="02020603050405020304" pitchFamily="18" charset="0"/>
              </a:rPr>
              <a:t>. Are specialized data communications required to transfer   </a:t>
            </a:r>
            <a:r>
              <a:rPr lang="en-US" sz="1400" b="1" dirty="0" smtClean="0">
                <a:latin typeface="Kartika" panose="02020503030404060203" pitchFamily="18" charset="0"/>
                <a:ea typeface="Calibri" panose="020F0502020204030204" pitchFamily="34" charset="0"/>
                <a:cs typeface="Times New Roman" panose="02020603050405020304" pitchFamily="18" charset="0"/>
              </a:rPr>
              <a:t>information </a:t>
            </a:r>
            <a:r>
              <a:rPr lang="en-US" sz="1400" b="1" dirty="0">
                <a:latin typeface="Kartika" panose="02020503030404060203" pitchFamily="18" charset="0"/>
                <a:ea typeface="Calibri" panose="020F0502020204030204" pitchFamily="34" charset="0"/>
                <a:cs typeface="Times New Roman" panose="02020603050405020304" pitchFamily="18" charset="0"/>
              </a:rPr>
              <a:t>to or from the application</a:t>
            </a:r>
            <a:r>
              <a:rPr lang="en-US" sz="1400" b="1" dirty="0" smtClean="0">
                <a:latin typeface="Kartika" panose="02020503030404060203" pitchFamily="18" charset="0"/>
                <a:ea typeface="Calibri" panose="020F0502020204030204" pitchFamily="34" charset="0"/>
                <a:cs typeface="Times New Roman" panose="02020603050405020304" pitchFamily="18" charset="0"/>
              </a:rPr>
              <a:t>?		3</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3. Are there distributed processing functions?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4. Is performance critical?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5. Will the system run in an existing, heavily utilized operational </a:t>
            </a:r>
            <a:r>
              <a:rPr lang="en-US" sz="1400" b="1" dirty="0" smtClean="0">
                <a:latin typeface="Kartika" panose="02020503030404060203" pitchFamily="18" charset="0"/>
                <a:ea typeface="Calibri" panose="020F0502020204030204" pitchFamily="34" charset="0"/>
                <a:cs typeface="Times New Roman" panose="02020603050405020304" pitchFamily="18" charset="0"/>
              </a:rPr>
              <a:t>environment?				3</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smtClean="0">
                <a:latin typeface="Kartika" panose="02020503030404060203" pitchFamily="18" charset="0"/>
                <a:ea typeface="Calibri" panose="020F0502020204030204" pitchFamily="34" charset="0"/>
                <a:cs typeface="Times New Roman" panose="02020603050405020304" pitchFamily="18" charset="0"/>
              </a:rPr>
              <a:t>6</a:t>
            </a:r>
            <a:r>
              <a:rPr lang="en-US" sz="1400" b="1" dirty="0">
                <a:latin typeface="Kartika" panose="02020503030404060203" pitchFamily="18" charset="0"/>
                <a:ea typeface="Calibri" panose="020F0502020204030204" pitchFamily="34" charset="0"/>
                <a:cs typeface="Times New Roman" panose="02020603050405020304" pitchFamily="18" charset="0"/>
              </a:rPr>
              <a:t>. Does the system require online data entry?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5</a:t>
            </a:r>
          </a:p>
          <a:p>
            <a:pPr marL="1143000" marR="0" algn="just">
              <a:lnSpc>
                <a:spcPct val="115000"/>
              </a:lnSpc>
              <a:spcBef>
                <a:spcPts val="0"/>
              </a:spcBef>
              <a:spcAft>
                <a:spcPts val="1000"/>
              </a:spcAft>
              <a:tabLst>
                <a:tab pos="3419475" algn="l"/>
              </a:tabLst>
            </a:pPr>
            <a:r>
              <a:rPr lang="en-US" sz="1400" b="1" dirty="0" smtClean="0">
                <a:latin typeface="Kartika" panose="02020503030404060203" pitchFamily="18" charset="0"/>
                <a:ea typeface="Calibri" panose="020F0502020204030204" pitchFamily="34" charset="0"/>
                <a:cs typeface="Times New Roman" panose="02020603050405020304" pitchFamily="18" charset="0"/>
              </a:rPr>
              <a:t>7. </a:t>
            </a:r>
            <a:r>
              <a:rPr lang="en-US" sz="1400" b="1" dirty="0">
                <a:latin typeface="Kartika" panose="02020503030404060203" pitchFamily="18" charset="0"/>
                <a:ea typeface="Calibri" panose="020F0502020204030204" pitchFamily="34" charset="0"/>
                <a:cs typeface="Times New Roman" panose="02020603050405020304" pitchFamily="18" charset="0"/>
              </a:rPr>
              <a:t>Does the online data entry require the input transaction to be built over multiple screens or operations?                 </a:t>
            </a:r>
            <a:r>
              <a:rPr lang="en-US" sz="1400" b="1" dirty="0" smtClean="0">
                <a:latin typeface="Kartika" panose="02020503030404060203" pitchFamily="18" charset="0"/>
                <a:ea typeface="Calibri" panose="020F0502020204030204" pitchFamily="34" charset="0"/>
                <a:cs typeface="Times New Roman" panose="02020603050405020304" pitchFamily="18" charset="0"/>
              </a:rPr>
              <a:t>3</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8. Are the ILFs updated online?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9. Are the inputs, outputs, files, or inquiries complex?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2            10</a:t>
            </a:r>
            <a:r>
              <a:rPr lang="en-US" sz="1400" b="1" dirty="0">
                <a:latin typeface="Kartika" panose="02020503030404060203" pitchFamily="18" charset="0"/>
                <a:ea typeface="Calibri" panose="020F0502020204030204" pitchFamily="34" charset="0"/>
                <a:cs typeface="Times New Roman" panose="02020603050405020304" pitchFamily="18" charset="0"/>
              </a:rPr>
              <a:t>. Is the internal processing complex?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3</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11. Is the code designed to be reusable?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4           12</a:t>
            </a:r>
            <a:r>
              <a:rPr lang="en-US" sz="1400" b="1" dirty="0">
                <a:latin typeface="Kartika" panose="02020503030404060203" pitchFamily="18" charset="0"/>
                <a:ea typeface="Calibri" panose="020F0502020204030204" pitchFamily="34" charset="0"/>
                <a:cs typeface="Times New Roman" panose="02020603050405020304" pitchFamily="18" charset="0"/>
              </a:rPr>
              <a:t>. Are conversion and installation included in the design?         </a:t>
            </a:r>
            <a:r>
              <a:rPr lang="en-US" sz="1400" b="1" dirty="0" smtClean="0">
                <a:latin typeface="Kartika" panose="02020503030404060203" pitchFamily="18" charset="0"/>
                <a:ea typeface="Calibri" panose="020F0502020204030204" pitchFamily="34" charset="0"/>
                <a:cs typeface="Times New Roman" panose="02020603050405020304" pitchFamily="18" charset="0"/>
              </a:rPr>
              <a:t>					2</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13. Is the system designed for multiple installations in different organizations?				</a:t>
            </a:r>
            <a:r>
              <a:rPr lang="en-US" sz="1400" b="1" dirty="0" smtClean="0">
                <a:latin typeface="Kartika" panose="02020503030404060203" pitchFamily="18" charset="0"/>
                <a:ea typeface="Calibri" panose="020F0502020204030204" pitchFamily="34" charset="0"/>
                <a:cs typeface="Times New Roman" panose="02020603050405020304" pitchFamily="18" charset="0"/>
              </a:rPr>
              <a:t>5</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143000" marR="0" algn="just">
              <a:lnSpc>
                <a:spcPct val="115000"/>
              </a:lnSpc>
              <a:spcBef>
                <a:spcPts val="0"/>
              </a:spcBef>
              <a:spcAft>
                <a:spcPts val="1000"/>
              </a:spcAft>
              <a:tabLst>
                <a:tab pos="3419475" algn="l"/>
              </a:tabLst>
            </a:pPr>
            <a:r>
              <a:rPr lang="en-US" sz="1400" b="1" dirty="0">
                <a:latin typeface="Kartika" panose="02020503030404060203" pitchFamily="18" charset="0"/>
                <a:ea typeface="Calibri" panose="020F0502020204030204" pitchFamily="34" charset="0"/>
                <a:cs typeface="Times New Roman" panose="02020603050405020304" pitchFamily="18" charset="0"/>
              </a:rPr>
              <a:t>14. Is the application designed to facilitate change and ease of use by the user?				</a:t>
            </a:r>
            <a:r>
              <a:rPr lang="en-US" sz="1400" b="1" dirty="0" smtClean="0">
                <a:latin typeface="Kartika" panose="02020503030404060203" pitchFamily="18" charset="0"/>
                <a:ea typeface="Calibri" panose="020F0502020204030204" pitchFamily="34" charset="0"/>
                <a:cs typeface="Times New Roman" panose="02020603050405020304" pitchFamily="18" charset="0"/>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254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0456"/>
            <a:ext cx="12192000" cy="4001095"/>
          </a:xfrm>
          <a:prstGeom prst="rect">
            <a:avLst/>
          </a:prstGeom>
          <a:noFill/>
        </p:spPr>
        <p:txBody>
          <a:bodyPr wrap="square" rtlCol="0">
            <a:spAutoFit/>
          </a:bodyPr>
          <a:lstStyle/>
          <a:p>
            <a:r>
              <a:rPr lang="en-US" b="1" dirty="0" smtClean="0">
                <a:solidFill>
                  <a:schemeClr val="accent2">
                    <a:lumMod val="50000"/>
                  </a:schemeClr>
                </a:solidFill>
              </a:rPr>
              <a:t>∑fi = 47</a:t>
            </a:r>
            <a:endParaRPr lang="en-US" dirty="0" smtClean="0">
              <a:solidFill>
                <a:schemeClr val="accent2">
                  <a:lumMod val="50000"/>
                </a:schemeClr>
              </a:solidFill>
            </a:endParaRPr>
          </a:p>
          <a:p>
            <a:r>
              <a:rPr lang="en-US" b="1" dirty="0" smtClean="0">
                <a:solidFill>
                  <a:schemeClr val="accent2">
                    <a:lumMod val="50000"/>
                  </a:schemeClr>
                </a:solidFill>
              </a:rPr>
              <a:t>CAF = 0.65 + 0.01*47</a:t>
            </a:r>
            <a:endParaRPr lang="en-US" dirty="0" smtClean="0">
              <a:solidFill>
                <a:schemeClr val="accent2">
                  <a:lumMod val="50000"/>
                </a:schemeClr>
              </a:solidFill>
            </a:endParaRPr>
          </a:p>
          <a:p>
            <a:r>
              <a:rPr lang="en-US" b="1" dirty="0" smtClean="0">
                <a:solidFill>
                  <a:schemeClr val="accent2">
                    <a:lumMod val="50000"/>
                  </a:schemeClr>
                </a:solidFill>
              </a:rPr>
              <a:t>CAF = 1.12</a:t>
            </a:r>
          </a:p>
          <a:p>
            <a:r>
              <a:rPr lang="en-US" b="1" i="1" dirty="0" smtClean="0">
                <a:solidFill>
                  <a:schemeClr val="accent2">
                    <a:lumMod val="50000"/>
                  </a:schemeClr>
                </a:solidFill>
              </a:rPr>
              <a:t> </a:t>
            </a:r>
            <a:r>
              <a:rPr lang="en-US" b="1" dirty="0" smtClean="0">
                <a:solidFill>
                  <a:schemeClr val="accent2">
                    <a:lumMod val="50000"/>
                  </a:schemeClr>
                </a:solidFill>
              </a:rPr>
              <a:t>FP = UFP *[0.65 + 0.01 * (∑Fi)]		</a:t>
            </a:r>
          </a:p>
          <a:p>
            <a:pPr algn="ctr"/>
            <a:r>
              <a:rPr lang="en-US" b="1" dirty="0" smtClean="0">
                <a:solidFill>
                  <a:schemeClr val="accent2">
                    <a:lumMod val="50000"/>
                  </a:schemeClr>
                </a:solidFill>
              </a:rPr>
              <a:t/>
            </a:r>
            <a:br>
              <a:rPr lang="en-US" b="1" dirty="0" smtClean="0">
                <a:solidFill>
                  <a:schemeClr val="accent2">
                    <a:lumMod val="50000"/>
                  </a:schemeClr>
                </a:solidFill>
              </a:rPr>
            </a:br>
            <a:r>
              <a:rPr lang="en-US" b="1" dirty="0" smtClean="0">
                <a:solidFill>
                  <a:schemeClr val="accent2">
                    <a:lumMod val="50000"/>
                  </a:schemeClr>
                </a:solidFill>
              </a:rPr>
              <a:t>FP = 136 * 1.12 = 152. 32</a:t>
            </a:r>
          </a:p>
          <a:p>
            <a:endParaRPr lang="en-US" b="1" dirty="0">
              <a:solidFill>
                <a:schemeClr val="accent2">
                  <a:lumMod val="50000"/>
                </a:schemeClr>
              </a:solidFill>
            </a:endParaRPr>
          </a:p>
          <a:p>
            <a:endParaRPr lang="en-US" b="1" dirty="0" smtClean="0">
              <a:solidFill>
                <a:schemeClr val="accent2">
                  <a:lumMod val="50000"/>
                </a:schemeClr>
              </a:solidFill>
            </a:endParaRPr>
          </a:p>
          <a:p>
            <a:pPr lvl="0" algn="ctr"/>
            <a:r>
              <a:rPr lang="en-IN" sz="2800" b="1" dirty="0">
                <a:solidFill>
                  <a:schemeClr val="accent2">
                    <a:lumMod val="50000"/>
                  </a:schemeClr>
                </a:solidFill>
              </a:rPr>
              <a:t>Effort and </a:t>
            </a:r>
            <a:r>
              <a:rPr lang="en-IN" sz="2800" b="1" dirty="0" smtClean="0">
                <a:solidFill>
                  <a:schemeClr val="accent2">
                    <a:lumMod val="50000"/>
                  </a:schemeClr>
                </a:solidFill>
              </a:rPr>
              <a:t>Size</a:t>
            </a:r>
          </a:p>
          <a:p>
            <a:pPr lvl="0" algn="ctr"/>
            <a:endParaRPr lang="en-US" sz="2800" b="1" dirty="0">
              <a:solidFill>
                <a:schemeClr val="accent2">
                  <a:lumMod val="50000"/>
                </a:schemeClr>
              </a:solidFill>
            </a:endParaRPr>
          </a:p>
          <a:p>
            <a:pPr algn="just"/>
            <a:r>
              <a:rPr lang="en-US" dirty="0" smtClean="0">
                <a:solidFill>
                  <a:schemeClr val="accent2">
                    <a:lumMod val="50000"/>
                  </a:schemeClr>
                </a:solidFill>
              </a:rPr>
              <a:t>	From </a:t>
            </a:r>
            <a:r>
              <a:rPr lang="en-US" dirty="0">
                <a:solidFill>
                  <a:schemeClr val="accent2">
                    <a:lumMod val="50000"/>
                  </a:schemeClr>
                </a:solidFill>
              </a:rPr>
              <a:t>the data about FP computed by us and computed FP from previous projects of the same type, we can estimate the size of the project and effort (in terms of person hours) can be estimated</a:t>
            </a:r>
            <a:endParaRPr lang="en-US" dirty="0" smtClean="0">
              <a:solidFill>
                <a:schemeClr val="accent2">
                  <a:lumMod val="50000"/>
                </a:schemeClr>
              </a:solidFill>
            </a:endParaRPr>
          </a:p>
          <a:p>
            <a:endParaRPr lang="en-US" dirty="0">
              <a:solidFill>
                <a:schemeClr val="accent2">
                  <a:lumMod val="50000"/>
                </a:schemeClr>
              </a:solidFill>
            </a:endParaRPr>
          </a:p>
        </p:txBody>
      </p:sp>
    </p:spTree>
    <p:extLst>
      <p:ext uri="{BB962C8B-B14F-4D97-AF65-F5344CB8AC3E}">
        <p14:creationId xmlns:p14="http://schemas.microsoft.com/office/powerpoint/2010/main" val="204789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8839"/>
            <a:ext cx="8596668" cy="1320800"/>
          </a:xfrm>
        </p:spPr>
        <p:txBody>
          <a:bodyPr>
            <a:norm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RISK TABLE</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pic>
        <p:nvPicPr>
          <p:cNvPr id="5" name="Picture 4"/>
          <p:cNvPicPr>
            <a:picLocks noChangeAspect="1"/>
          </p:cNvPicPr>
          <p:nvPr/>
        </p:nvPicPr>
        <p:blipFill>
          <a:blip r:embed="rId2">
            <a:lum bright="-20000" contrast="40000"/>
          </a:blip>
          <a:stretch>
            <a:fillRect/>
          </a:stretch>
        </p:blipFill>
        <p:spPr>
          <a:xfrm>
            <a:off x="1453673" y="1159893"/>
            <a:ext cx="7922148" cy="5536109"/>
          </a:xfrm>
          <a:prstGeom prst="rect">
            <a:avLst/>
          </a:prstGeom>
        </p:spPr>
      </p:pic>
    </p:spTree>
    <p:extLst>
      <p:ext uri="{BB962C8B-B14F-4D97-AF65-F5344CB8AC3E}">
        <p14:creationId xmlns:p14="http://schemas.microsoft.com/office/powerpoint/2010/main" val="4230476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0" y="107934"/>
            <a:ext cx="8231404" cy="3036047"/>
          </a:xfrm>
          <a:prstGeom prst="rect">
            <a:avLst/>
          </a:prstGeom>
        </p:spPr>
      </p:pic>
      <p:pic>
        <p:nvPicPr>
          <p:cNvPr id="5" name="Picture 4"/>
          <p:cNvPicPr>
            <a:picLocks noChangeAspect="1"/>
          </p:cNvPicPr>
          <p:nvPr/>
        </p:nvPicPr>
        <p:blipFill>
          <a:blip r:embed="rId3">
            <a:lum bright="-20000" contrast="40000"/>
          </a:blip>
          <a:stretch>
            <a:fillRect/>
          </a:stretch>
        </p:blipFill>
        <p:spPr>
          <a:xfrm>
            <a:off x="4115702" y="4027178"/>
            <a:ext cx="7977348" cy="2693063"/>
          </a:xfrm>
          <a:prstGeom prst="rect">
            <a:avLst/>
          </a:prstGeom>
        </p:spPr>
      </p:pic>
    </p:spTree>
    <p:extLst>
      <p:ext uri="{BB962C8B-B14F-4D97-AF65-F5344CB8AC3E}">
        <p14:creationId xmlns:p14="http://schemas.microsoft.com/office/powerpoint/2010/main" val="4263314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2434108" y="43949"/>
            <a:ext cx="6843776" cy="6814051"/>
          </a:xfrm>
          <a:prstGeom prst="rect">
            <a:avLst/>
          </a:prstGeom>
        </p:spPr>
      </p:pic>
    </p:spTree>
    <p:extLst>
      <p:ext uri="{BB962C8B-B14F-4D97-AF65-F5344CB8AC3E}">
        <p14:creationId xmlns:p14="http://schemas.microsoft.com/office/powerpoint/2010/main" val="37313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3900" y="146862"/>
            <a:ext cx="75135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Purpose of the project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p:cNvSpPr txBox="1"/>
          <p:nvPr/>
        </p:nvSpPr>
        <p:spPr>
          <a:xfrm>
            <a:off x="309093" y="1571223"/>
            <a:ext cx="11281893" cy="4154984"/>
          </a:xfrm>
          <a:prstGeom prst="rect">
            <a:avLst/>
          </a:prstGeom>
          <a:noFill/>
        </p:spPr>
        <p:txBody>
          <a:bodyPr wrap="square" rtlCol="0">
            <a:spAutoFit/>
          </a:bodyPr>
          <a:lstStyle/>
          <a:p>
            <a:r>
              <a:rPr lang="en-US" sz="2000" dirty="0" smtClean="0">
                <a:latin typeface="Kartika" panose="02020503030404060203" pitchFamily="18" charset="0"/>
                <a:cs typeface="Kartika" panose="02020503030404060203" pitchFamily="18" charset="0"/>
              </a:rPr>
              <a:t>	</a:t>
            </a:r>
            <a:r>
              <a:rPr lang="en-US" sz="2400" dirty="0" smtClean="0">
                <a:latin typeface="Kartika" panose="02020503030404060203" pitchFamily="18" charset="0"/>
                <a:cs typeface="Kartika" panose="02020503030404060203" pitchFamily="18" charset="0"/>
              </a:rPr>
              <a:t> </a:t>
            </a:r>
            <a:r>
              <a:rPr lang="en-US" sz="2400" dirty="0" smtClean="0">
                <a:solidFill>
                  <a:schemeClr val="accent2">
                    <a:lumMod val="50000"/>
                  </a:schemeClr>
                </a:solidFill>
                <a:latin typeface="Kartika" panose="02020503030404060203" pitchFamily="18" charset="0"/>
                <a:cs typeface="Kartika" panose="02020503030404060203" pitchFamily="18" charset="0"/>
              </a:rPr>
              <a:t>The project entitled SCHOOL MANAGEMENT SYSTEM has been designed and developed in such a way that any school may use it. </a:t>
            </a:r>
            <a:endParaRPr lang="en-US" sz="2400" dirty="0" smtClean="0">
              <a:solidFill>
                <a:schemeClr val="accent2">
                  <a:lumMod val="50000"/>
                </a:schemeClr>
              </a:solidFill>
              <a:latin typeface="Kartika" panose="02020503030404060203" pitchFamily="18" charset="0"/>
              <a:cs typeface="Kartika" panose="02020503030404060203" pitchFamily="18" charset="0"/>
            </a:endParaRPr>
          </a:p>
          <a:p>
            <a:endParaRPr lang="en-US" sz="2400" dirty="0">
              <a:solidFill>
                <a:schemeClr val="accent2">
                  <a:lumMod val="50000"/>
                </a:schemeClr>
              </a:solidFill>
              <a:latin typeface="Kartika" panose="02020503030404060203" pitchFamily="18" charset="0"/>
              <a:cs typeface="Kartika" panose="02020503030404060203" pitchFamily="18" charset="0"/>
            </a:endParaRPr>
          </a:p>
          <a:p>
            <a:r>
              <a:rPr lang="en-US" sz="2400" dirty="0" smtClean="0">
                <a:solidFill>
                  <a:schemeClr val="accent2">
                    <a:lumMod val="50000"/>
                  </a:schemeClr>
                </a:solidFill>
                <a:latin typeface="Kartika" panose="02020503030404060203" pitchFamily="18" charset="0"/>
                <a:cs typeface="Kartika" panose="02020503030404060203" pitchFamily="18" charset="0"/>
              </a:rPr>
              <a:t>	The </a:t>
            </a:r>
            <a:r>
              <a:rPr lang="en-US" sz="2400" dirty="0" smtClean="0">
                <a:solidFill>
                  <a:schemeClr val="accent2">
                    <a:lumMod val="50000"/>
                  </a:schemeClr>
                </a:solidFill>
                <a:latin typeface="Kartika" panose="02020503030404060203" pitchFamily="18" charset="0"/>
                <a:cs typeface="Kartika" panose="02020503030404060203" pitchFamily="18" charset="0"/>
              </a:rPr>
              <a:t>aim of the software is to automate various functions that </a:t>
            </a:r>
            <a:endParaRPr lang="en-US" sz="2400" dirty="0" smtClean="0">
              <a:solidFill>
                <a:schemeClr val="accent2">
                  <a:lumMod val="50000"/>
                </a:schemeClr>
              </a:solidFill>
              <a:latin typeface="Kartika" panose="02020503030404060203" pitchFamily="18" charset="0"/>
              <a:cs typeface="Kartika" panose="02020503030404060203" pitchFamily="18" charset="0"/>
            </a:endParaRPr>
          </a:p>
          <a:p>
            <a:r>
              <a:rPr lang="en-US" sz="2400" dirty="0" smtClean="0">
                <a:solidFill>
                  <a:schemeClr val="accent2">
                    <a:lumMod val="50000"/>
                  </a:schemeClr>
                </a:solidFill>
                <a:latin typeface="Kartika" panose="02020503030404060203" pitchFamily="18" charset="0"/>
                <a:cs typeface="Kartika" panose="02020503030404060203" pitchFamily="18" charset="0"/>
              </a:rPr>
              <a:t>are </a:t>
            </a:r>
            <a:r>
              <a:rPr lang="en-US" sz="2400" dirty="0" smtClean="0">
                <a:solidFill>
                  <a:schemeClr val="accent2">
                    <a:lumMod val="50000"/>
                  </a:schemeClr>
                </a:solidFill>
                <a:latin typeface="Kartika" panose="02020503030404060203" pitchFamily="18" charset="0"/>
                <a:cs typeface="Kartika" panose="02020503030404060203" pitchFamily="18" charset="0"/>
              </a:rPr>
              <a:t>being performed in most of the schools in general like assignment submission, internal marks updating etc. </a:t>
            </a:r>
            <a:endParaRPr lang="en-US" sz="2400" dirty="0" smtClean="0">
              <a:solidFill>
                <a:schemeClr val="accent2">
                  <a:lumMod val="50000"/>
                </a:schemeClr>
              </a:solidFill>
              <a:latin typeface="Kartika" panose="02020503030404060203" pitchFamily="18" charset="0"/>
              <a:cs typeface="Kartika" panose="02020503030404060203" pitchFamily="18" charset="0"/>
            </a:endParaRPr>
          </a:p>
          <a:p>
            <a:endParaRPr lang="en-US" sz="2400" dirty="0" smtClean="0">
              <a:solidFill>
                <a:schemeClr val="accent2">
                  <a:lumMod val="50000"/>
                </a:schemeClr>
              </a:solidFill>
              <a:latin typeface="Kartika" panose="02020503030404060203" pitchFamily="18" charset="0"/>
              <a:cs typeface="Kartika" panose="02020503030404060203" pitchFamily="18" charset="0"/>
            </a:endParaRPr>
          </a:p>
          <a:p>
            <a:r>
              <a:rPr lang="en-US" sz="2400" dirty="0">
                <a:solidFill>
                  <a:schemeClr val="accent2">
                    <a:lumMod val="50000"/>
                  </a:schemeClr>
                </a:solidFill>
                <a:latin typeface="Kartika" panose="02020503030404060203" pitchFamily="18" charset="0"/>
                <a:cs typeface="Kartika" panose="02020503030404060203" pitchFamily="18" charset="0"/>
              </a:rPr>
              <a:t>	</a:t>
            </a:r>
            <a:r>
              <a:rPr lang="en-US" sz="2400" dirty="0" smtClean="0">
                <a:solidFill>
                  <a:schemeClr val="accent2">
                    <a:lumMod val="50000"/>
                  </a:schemeClr>
                </a:solidFill>
                <a:latin typeface="Kartika" panose="02020503030404060203" pitchFamily="18" charset="0"/>
                <a:cs typeface="Kartika" panose="02020503030404060203" pitchFamily="18" charset="0"/>
              </a:rPr>
              <a:t>This </a:t>
            </a:r>
            <a:r>
              <a:rPr lang="en-US" sz="2400" dirty="0" smtClean="0">
                <a:solidFill>
                  <a:schemeClr val="accent2">
                    <a:lumMod val="50000"/>
                  </a:schemeClr>
                </a:solidFill>
                <a:latin typeface="Kartika" panose="02020503030404060203" pitchFamily="18" charset="0"/>
                <a:cs typeface="Kartika" panose="02020503030404060203" pitchFamily="18" charset="0"/>
              </a:rPr>
              <a:t>software brings all school management processes, from assignment submission to generation of scorecards of the students and their record graphs.</a:t>
            </a:r>
            <a:endParaRPr lang="en-US" sz="2400" dirty="0">
              <a:solidFill>
                <a:schemeClr val="accent2">
                  <a:lumMod val="50000"/>
                </a:schemeClr>
              </a:solidFill>
              <a:latin typeface="Kartika" panose="02020503030404060203" pitchFamily="18" charset="0"/>
              <a:cs typeface="Kartika" panose="02020503030404060203" pitchFamily="18" charset="0"/>
            </a:endParaRPr>
          </a:p>
        </p:txBody>
      </p:sp>
    </p:spTree>
    <p:extLst>
      <p:ext uri="{BB962C8B-B14F-4D97-AF65-F5344CB8AC3E}">
        <p14:creationId xmlns:p14="http://schemas.microsoft.com/office/powerpoint/2010/main" val="411832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13" y="2283852"/>
            <a:ext cx="8596668" cy="2970727"/>
          </a:xfrm>
        </p:spPr>
        <p:txBody>
          <a:bodyPr>
            <a:noAutofit/>
          </a:bodyPr>
          <a:lstStyle/>
          <a:p>
            <a:pPr algn="ctr"/>
            <a:r>
              <a:rPr lang="en-US" sz="88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TIMELINE CHART</a:t>
            </a:r>
            <a:endParaRPr lang="en-US" sz="8800" dirty="0"/>
          </a:p>
        </p:txBody>
      </p:sp>
    </p:spTree>
    <p:extLst>
      <p:ext uri="{BB962C8B-B14F-4D97-AF65-F5344CB8AC3E}">
        <p14:creationId xmlns:p14="http://schemas.microsoft.com/office/powerpoint/2010/main" val="4063881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contrast="20000"/>
          </a:blip>
          <a:stretch>
            <a:fillRect/>
          </a:stretch>
        </p:blipFill>
        <p:spPr>
          <a:xfrm>
            <a:off x="373487" y="128789"/>
            <a:ext cx="10779617" cy="6605570"/>
          </a:xfrm>
          <a:prstGeom prst="rect">
            <a:avLst/>
          </a:prstGeom>
        </p:spPr>
      </p:pic>
    </p:spTree>
    <p:extLst>
      <p:ext uri="{BB962C8B-B14F-4D97-AF65-F5344CB8AC3E}">
        <p14:creationId xmlns:p14="http://schemas.microsoft.com/office/powerpoint/2010/main" val="1735829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43" y="0"/>
            <a:ext cx="12068457" cy="1312214"/>
          </a:xfrm>
        </p:spPr>
        <p:txBody>
          <a:bodyPr>
            <a:normAutofit/>
          </a:bodyPr>
          <a:lstStyle/>
          <a:p>
            <a:pPr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DESIGN ENGINEERING</a:t>
            </a:r>
            <a:endParaRPr lang="en-US" sz="5400" dirty="0"/>
          </a:p>
        </p:txBody>
      </p:sp>
      <p:graphicFrame>
        <p:nvGraphicFramePr>
          <p:cNvPr id="7" name="Diagram 6"/>
          <p:cNvGraphicFramePr/>
          <p:nvPr>
            <p:extLst>
              <p:ext uri="{D42A27DB-BD31-4B8C-83A1-F6EECF244321}">
                <p14:modId xmlns:p14="http://schemas.microsoft.com/office/powerpoint/2010/main" val="925143750"/>
              </p:ext>
            </p:extLst>
          </p:nvPr>
        </p:nvGraphicFramePr>
        <p:xfrm>
          <a:off x="61771" y="310212"/>
          <a:ext cx="12192000" cy="7256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744295" y="838246"/>
            <a:ext cx="6683818" cy="646331"/>
          </a:xfrm>
          <a:prstGeom prst="rect">
            <a:avLst/>
          </a:prstGeom>
          <a:noFill/>
        </p:spPr>
        <p:txBody>
          <a:bodyPr wrap="square" rtlCol="0">
            <a:spAutoFit/>
          </a:bodyPr>
          <a:lstStyle/>
          <a:p>
            <a:pPr algn="ctr"/>
            <a:r>
              <a:rPr lang="en-US" sz="36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ARCHITECTURAL DESIGN</a:t>
            </a:r>
            <a:endParaRPr lang="en-US" sz="3600" dirty="0"/>
          </a:p>
        </p:txBody>
      </p:sp>
    </p:spTree>
    <p:extLst>
      <p:ext uri="{BB962C8B-B14F-4D97-AF65-F5344CB8AC3E}">
        <p14:creationId xmlns:p14="http://schemas.microsoft.com/office/powerpoint/2010/main" val="2093097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92"/>
            <a:ext cx="8596668" cy="1320800"/>
          </a:xfrm>
        </p:spPr>
        <p:txBody>
          <a:bodyPr>
            <a:noAutofit/>
          </a:bodyPr>
          <a:lstStyle/>
          <a:p>
            <a:pPr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DATA / DATABASE DESIGN</a:t>
            </a:r>
            <a:endParaRPr lang="en-US" sz="5400" dirty="0"/>
          </a:p>
        </p:txBody>
      </p:sp>
      <p:sp>
        <p:nvSpPr>
          <p:cNvPr id="3" name="Content Placeholder 2"/>
          <p:cNvSpPr>
            <a:spLocks noGrp="1"/>
          </p:cNvSpPr>
          <p:nvPr>
            <p:ph idx="1"/>
          </p:nvPr>
        </p:nvSpPr>
        <p:spPr>
          <a:xfrm>
            <a:off x="149301" y="1569792"/>
            <a:ext cx="7384841" cy="466701"/>
          </a:xfrm>
        </p:spPr>
        <p:txBody>
          <a:bodyPr/>
          <a:lstStyle/>
          <a:p>
            <a:r>
              <a:rPr lang="en-IN" dirty="0">
                <a:solidFill>
                  <a:schemeClr val="accent2">
                    <a:lumMod val="50000"/>
                  </a:schemeClr>
                </a:solidFill>
              </a:rPr>
              <a:t>Student Basic Info Database:</a:t>
            </a:r>
            <a:endParaRPr lang="en-US" dirty="0"/>
          </a:p>
        </p:txBody>
      </p:sp>
      <p:pic>
        <p:nvPicPr>
          <p:cNvPr id="4" name="Picture 3"/>
          <p:cNvPicPr>
            <a:picLocks noChangeAspect="1"/>
          </p:cNvPicPr>
          <p:nvPr/>
        </p:nvPicPr>
        <p:blipFill>
          <a:blip r:embed="rId2">
            <a:lum bright="-20000" contrast="40000"/>
          </a:blip>
          <a:stretch>
            <a:fillRect/>
          </a:stretch>
        </p:blipFill>
        <p:spPr>
          <a:xfrm>
            <a:off x="496962" y="2212355"/>
            <a:ext cx="6046525" cy="609750"/>
          </a:xfrm>
          <a:prstGeom prst="rect">
            <a:avLst/>
          </a:prstGeom>
        </p:spPr>
      </p:pic>
      <p:pic>
        <p:nvPicPr>
          <p:cNvPr id="5" name="Picture 4"/>
          <p:cNvPicPr>
            <a:picLocks noChangeAspect="1"/>
          </p:cNvPicPr>
          <p:nvPr/>
        </p:nvPicPr>
        <p:blipFill>
          <a:blip r:embed="rId3">
            <a:lum bright="-20000" contrast="40000"/>
          </a:blip>
          <a:stretch>
            <a:fillRect/>
          </a:stretch>
        </p:blipFill>
        <p:spPr>
          <a:xfrm>
            <a:off x="3520224" y="3220931"/>
            <a:ext cx="6046525" cy="2502516"/>
          </a:xfrm>
          <a:prstGeom prst="rect">
            <a:avLst/>
          </a:prstGeom>
        </p:spPr>
      </p:pic>
    </p:spTree>
    <p:extLst>
      <p:ext uri="{BB962C8B-B14F-4D97-AF65-F5344CB8AC3E}">
        <p14:creationId xmlns:p14="http://schemas.microsoft.com/office/powerpoint/2010/main" val="414754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210" y="576488"/>
            <a:ext cx="5581798" cy="505338"/>
          </a:xfrm>
        </p:spPr>
        <p:txBody>
          <a:bodyPr/>
          <a:lstStyle/>
          <a:p>
            <a:r>
              <a:rPr lang="en-US" dirty="0" smtClean="0">
                <a:solidFill>
                  <a:schemeClr val="accent2">
                    <a:lumMod val="50000"/>
                  </a:schemeClr>
                </a:solidFill>
              </a:rPr>
              <a:t>Class wise Database</a:t>
            </a:r>
            <a:endParaRPr lang="en-US" dirty="0"/>
          </a:p>
          <a:p>
            <a:endParaRPr lang="en-US" dirty="0"/>
          </a:p>
        </p:txBody>
      </p:sp>
      <p:pic>
        <p:nvPicPr>
          <p:cNvPr id="4" name="Picture 3"/>
          <p:cNvPicPr>
            <a:picLocks noChangeAspect="1"/>
          </p:cNvPicPr>
          <p:nvPr/>
        </p:nvPicPr>
        <p:blipFill>
          <a:blip r:embed="rId2">
            <a:lum bright="-20000" contrast="40000"/>
          </a:blip>
          <a:stretch>
            <a:fillRect/>
          </a:stretch>
        </p:blipFill>
        <p:spPr>
          <a:xfrm>
            <a:off x="265210" y="1300798"/>
            <a:ext cx="5894092" cy="470016"/>
          </a:xfrm>
          <a:prstGeom prst="rect">
            <a:avLst/>
          </a:prstGeom>
        </p:spPr>
      </p:pic>
      <p:pic>
        <p:nvPicPr>
          <p:cNvPr id="5" name="Picture 4"/>
          <p:cNvPicPr>
            <a:picLocks noChangeAspect="1"/>
          </p:cNvPicPr>
          <p:nvPr/>
        </p:nvPicPr>
        <p:blipFill>
          <a:blip r:embed="rId3">
            <a:lum bright="-20000" contrast="40000"/>
          </a:blip>
          <a:stretch>
            <a:fillRect/>
          </a:stretch>
        </p:blipFill>
        <p:spPr>
          <a:xfrm>
            <a:off x="163588" y="2112820"/>
            <a:ext cx="5995714" cy="2426297"/>
          </a:xfrm>
          <a:prstGeom prst="rect">
            <a:avLst/>
          </a:prstGeom>
        </p:spPr>
      </p:pic>
      <p:sp>
        <p:nvSpPr>
          <p:cNvPr id="6" name="Content Placeholder 2"/>
          <p:cNvSpPr txBox="1">
            <a:spLocks/>
          </p:cNvSpPr>
          <p:nvPr/>
        </p:nvSpPr>
        <p:spPr>
          <a:xfrm>
            <a:off x="7101745" y="640914"/>
            <a:ext cx="5581798" cy="505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accent2">
                    <a:lumMod val="50000"/>
                  </a:schemeClr>
                </a:solidFill>
              </a:rPr>
              <a:t>Analysis Database</a:t>
            </a:r>
            <a:endParaRPr lang="en-US" dirty="0" smtClean="0"/>
          </a:p>
          <a:p>
            <a:endParaRPr lang="en-US" dirty="0"/>
          </a:p>
        </p:txBody>
      </p:sp>
      <p:pic>
        <p:nvPicPr>
          <p:cNvPr id="7" name="Picture 6"/>
          <p:cNvPicPr>
            <a:picLocks noChangeAspect="1"/>
          </p:cNvPicPr>
          <p:nvPr/>
        </p:nvPicPr>
        <p:blipFill>
          <a:blip r:embed="rId4">
            <a:lum bright="-20000" contrast="40000"/>
          </a:blip>
          <a:stretch>
            <a:fillRect/>
          </a:stretch>
        </p:blipFill>
        <p:spPr>
          <a:xfrm>
            <a:off x="6348720" y="1303314"/>
            <a:ext cx="5843280" cy="419203"/>
          </a:xfrm>
          <a:prstGeom prst="rect">
            <a:avLst/>
          </a:prstGeom>
        </p:spPr>
      </p:pic>
      <p:pic>
        <p:nvPicPr>
          <p:cNvPr id="10" name="Picture 9"/>
          <p:cNvPicPr>
            <a:picLocks noChangeAspect="1"/>
          </p:cNvPicPr>
          <p:nvPr/>
        </p:nvPicPr>
        <p:blipFill>
          <a:blip r:embed="rId5">
            <a:lum bright="-20000" contrast="40000"/>
          </a:blip>
          <a:stretch>
            <a:fillRect/>
          </a:stretch>
        </p:blipFill>
        <p:spPr>
          <a:xfrm>
            <a:off x="6196286" y="2112820"/>
            <a:ext cx="5995714" cy="1867360"/>
          </a:xfrm>
          <a:prstGeom prst="rect">
            <a:avLst/>
          </a:prstGeom>
        </p:spPr>
      </p:pic>
    </p:spTree>
    <p:extLst>
      <p:ext uri="{BB962C8B-B14F-4D97-AF65-F5344CB8AC3E}">
        <p14:creationId xmlns:p14="http://schemas.microsoft.com/office/powerpoint/2010/main" val="1760564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725" y="537851"/>
            <a:ext cx="2490869" cy="402307"/>
          </a:xfrm>
        </p:spPr>
        <p:txBody>
          <a:bodyPr/>
          <a:lstStyle/>
          <a:p>
            <a:r>
              <a:rPr lang="en-US" dirty="0" smtClean="0">
                <a:solidFill>
                  <a:schemeClr val="accent2">
                    <a:lumMod val="50000"/>
                  </a:schemeClr>
                </a:solidFill>
              </a:rPr>
              <a:t>Exam </a:t>
            </a:r>
            <a:r>
              <a:rPr lang="en-US" dirty="0">
                <a:solidFill>
                  <a:schemeClr val="accent2">
                    <a:lumMod val="50000"/>
                  </a:schemeClr>
                </a:solidFill>
              </a:rPr>
              <a:t>Database</a:t>
            </a:r>
            <a:endParaRPr lang="en-US" dirty="0"/>
          </a:p>
          <a:p>
            <a:endParaRPr lang="en-US" dirty="0"/>
          </a:p>
          <a:p>
            <a:endParaRPr lang="en-US" dirty="0"/>
          </a:p>
        </p:txBody>
      </p:sp>
      <p:sp>
        <p:nvSpPr>
          <p:cNvPr id="4" name="Content Placeholder 2"/>
          <p:cNvSpPr txBox="1">
            <a:spLocks/>
          </p:cNvSpPr>
          <p:nvPr/>
        </p:nvSpPr>
        <p:spPr>
          <a:xfrm>
            <a:off x="6560832" y="537850"/>
            <a:ext cx="2490869" cy="40230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accent2">
                    <a:lumMod val="50000"/>
                  </a:schemeClr>
                </a:solidFill>
              </a:rPr>
              <a:t>Feedback Database</a:t>
            </a:r>
            <a:endParaRPr lang="en-US" dirty="0" smtClean="0"/>
          </a:p>
          <a:p>
            <a:endParaRPr lang="en-US" dirty="0" smtClean="0"/>
          </a:p>
          <a:p>
            <a:endParaRPr lang="en-US" dirty="0"/>
          </a:p>
        </p:txBody>
      </p:sp>
      <p:pic>
        <p:nvPicPr>
          <p:cNvPr id="5" name="Picture 4"/>
          <p:cNvPicPr>
            <a:picLocks noChangeAspect="1"/>
          </p:cNvPicPr>
          <p:nvPr/>
        </p:nvPicPr>
        <p:blipFill>
          <a:blip r:embed="rId2">
            <a:lum bright="-20000" contrast="40000"/>
          </a:blip>
          <a:stretch>
            <a:fillRect/>
          </a:stretch>
        </p:blipFill>
        <p:spPr>
          <a:xfrm>
            <a:off x="0" y="1217172"/>
            <a:ext cx="5894092" cy="482719"/>
          </a:xfrm>
          <a:prstGeom prst="rect">
            <a:avLst/>
          </a:prstGeom>
        </p:spPr>
      </p:pic>
      <p:pic>
        <p:nvPicPr>
          <p:cNvPr id="6" name="Picture 5"/>
          <p:cNvPicPr>
            <a:picLocks noChangeAspect="1"/>
          </p:cNvPicPr>
          <p:nvPr/>
        </p:nvPicPr>
        <p:blipFill>
          <a:blip r:embed="rId3">
            <a:lum bright="-20000" contrast="40000"/>
          </a:blip>
          <a:stretch>
            <a:fillRect/>
          </a:stretch>
        </p:blipFill>
        <p:spPr>
          <a:xfrm>
            <a:off x="5634576" y="1818116"/>
            <a:ext cx="5894092" cy="317578"/>
          </a:xfrm>
          <a:prstGeom prst="rect">
            <a:avLst/>
          </a:prstGeom>
        </p:spPr>
      </p:pic>
      <p:pic>
        <p:nvPicPr>
          <p:cNvPr id="7" name="Picture 6"/>
          <p:cNvPicPr>
            <a:picLocks noChangeAspect="1"/>
          </p:cNvPicPr>
          <p:nvPr/>
        </p:nvPicPr>
        <p:blipFill>
          <a:blip r:embed="rId4">
            <a:lum bright="-20000" contrast="40000"/>
          </a:blip>
          <a:stretch>
            <a:fillRect/>
          </a:stretch>
        </p:blipFill>
        <p:spPr>
          <a:xfrm>
            <a:off x="0" y="2441521"/>
            <a:ext cx="5894092" cy="1537078"/>
          </a:xfrm>
          <a:prstGeom prst="rect">
            <a:avLst/>
          </a:prstGeom>
        </p:spPr>
      </p:pic>
      <p:pic>
        <p:nvPicPr>
          <p:cNvPr id="8" name="Picture 7"/>
          <p:cNvPicPr>
            <a:picLocks noChangeAspect="1"/>
          </p:cNvPicPr>
          <p:nvPr/>
        </p:nvPicPr>
        <p:blipFill>
          <a:blip r:embed="rId5">
            <a:lum bright="-20000" contrast="40000"/>
          </a:blip>
          <a:stretch>
            <a:fillRect/>
          </a:stretch>
        </p:blipFill>
        <p:spPr>
          <a:xfrm>
            <a:off x="5659982" y="4124610"/>
            <a:ext cx="5843280" cy="952735"/>
          </a:xfrm>
          <a:prstGeom prst="rect">
            <a:avLst/>
          </a:prstGeom>
        </p:spPr>
      </p:pic>
    </p:spTree>
    <p:extLst>
      <p:ext uri="{BB962C8B-B14F-4D97-AF65-F5344CB8AC3E}">
        <p14:creationId xmlns:p14="http://schemas.microsoft.com/office/powerpoint/2010/main" val="2044884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92435" cy="1772992"/>
          </a:xfrm>
        </p:spPr>
        <p:txBody>
          <a:bodyPr>
            <a:noAutofit/>
          </a:bodyPr>
          <a:lstStyle/>
          <a:p>
            <a:pPr algn="ctr"/>
            <a:r>
              <a:rPr lang="en-US" sz="48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TEST PROCEDURE SPECIFICATION-</a:t>
            </a:r>
            <a:br>
              <a:rPr lang="en-US" sz="48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br>
            <a:r>
              <a:rPr lang="en-US" sz="48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BASIS PATH TESTING</a:t>
            </a:r>
            <a:endParaRPr lang="en-US" sz="4800" dirty="0"/>
          </a:p>
        </p:txBody>
      </p:sp>
      <p:sp>
        <p:nvSpPr>
          <p:cNvPr id="3" name="Content Placeholder 2"/>
          <p:cNvSpPr>
            <a:spLocks noGrp="1"/>
          </p:cNvSpPr>
          <p:nvPr>
            <p:ph idx="1"/>
          </p:nvPr>
        </p:nvSpPr>
        <p:spPr>
          <a:xfrm>
            <a:off x="677333" y="2382592"/>
            <a:ext cx="8596668" cy="3880773"/>
          </a:xfrm>
        </p:spPr>
        <p:txBody>
          <a:bodyPr/>
          <a:lstStyle/>
          <a:p>
            <a:pPr lvl="0"/>
            <a:r>
              <a:rPr lang="en-US" dirty="0" err="1">
                <a:solidFill>
                  <a:schemeClr val="accent2"/>
                </a:solidFill>
              </a:rPr>
              <a:t>Cyclomatic</a:t>
            </a:r>
            <a:r>
              <a:rPr lang="en-US" dirty="0">
                <a:solidFill>
                  <a:schemeClr val="accent2"/>
                </a:solidFill>
              </a:rPr>
              <a:t> complexity</a:t>
            </a:r>
          </a:p>
          <a:p>
            <a:pPr marL="0" indent="0">
              <a:buNone/>
            </a:pPr>
            <a:r>
              <a:rPr lang="en-US" dirty="0" smtClean="0">
                <a:solidFill>
                  <a:schemeClr val="accent2"/>
                </a:solidFill>
              </a:rPr>
              <a:t> 	The </a:t>
            </a:r>
            <a:r>
              <a:rPr lang="en-US" dirty="0">
                <a:solidFill>
                  <a:schemeClr val="accent2"/>
                </a:solidFill>
              </a:rPr>
              <a:t>value computed for </a:t>
            </a:r>
            <a:r>
              <a:rPr lang="en-US" dirty="0" err="1">
                <a:solidFill>
                  <a:schemeClr val="accent2"/>
                </a:solidFill>
              </a:rPr>
              <a:t>cyclomatic</a:t>
            </a:r>
            <a:r>
              <a:rPr lang="en-US" dirty="0">
                <a:solidFill>
                  <a:schemeClr val="accent2"/>
                </a:solidFill>
              </a:rPr>
              <a:t> complexity defines the number of </a:t>
            </a:r>
            <a:r>
              <a:rPr lang="en-US" dirty="0" smtClean="0">
                <a:solidFill>
                  <a:schemeClr val="accent2"/>
                </a:solidFill>
              </a:rPr>
              <a:t>	independent </a:t>
            </a:r>
            <a:r>
              <a:rPr lang="en-US" dirty="0">
                <a:solidFill>
                  <a:schemeClr val="accent2"/>
                </a:solidFill>
              </a:rPr>
              <a:t>paths in the basis set of a program and provide us with an </a:t>
            </a:r>
            <a:r>
              <a:rPr lang="en-US" dirty="0" smtClean="0">
                <a:solidFill>
                  <a:schemeClr val="accent2"/>
                </a:solidFill>
              </a:rPr>
              <a:t>	upper </a:t>
            </a:r>
            <a:r>
              <a:rPr lang="en-US" dirty="0">
                <a:solidFill>
                  <a:schemeClr val="accent2"/>
                </a:solidFill>
              </a:rPr>
              <a:t>bound for the number of test that must be conducted to ensure that </a:t>
            </a:r>
            <a:r>
              <a:rPr lang="en-US" dirty="0" smtClean="0">
                <a:solidFill>
                  <a:schemeClr val="accent2"/>
                </a:solidFill>
              </a:rPr>
              <a:t>	all </a:t>
            </a:r>
            <a:r>
              <a:rPr lang="en-US" dirty="0">
                <a:solidFill>
                  <a:schemeClr val="accent2"/>
                </a:solidFill>
              </a:rPr>
              <a:t>statements have been executed at least once.</a:t>
            </a:r>
          </a:p>
          <a:p>
            <a:pPr marL="0" indent="0">
              <a:buNone/>
            </a:pPr>
            <a:endParaRPr lang="en-US" dirty="0">
              <a:solidFill>
                <a:schemeClr val="accent2"/>
              </a:solidFill>
            </a:endParaRPr>
          </a:p>
        </p:txBody>
      </p:sp>
    </p:spTree>
    <p:extLst>
      <p:ext uri="{BB962C8B-B14F-4D97-AF65-F5344CB8AC3E}">
        <p14:creationId xmlns:p14="http://schemas.microsoft.com/office/powerpoint/2010/main" val="2306909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PSEUODOCODE</a:t>
            </a:r>
            <a:endParaRPr lang="en-US" sz="6000" dirty="0"/>
          </a:p>
        </p:txBody>
      </p:sp>
      <p:sp>
        <p:nvSpPr>
          <p:cNvPr id="3" name="Content Placeholder 2"/>
          <p:cNvSpPr>
            <a:spLocks noGrp="1"/>
          </p:cNvSpPr>
          <p:nvPr>
            <p:ph idx="1"/>
          </p:nvPr>
        </p:nvSpPr>
        <p:spPr/>
        <p:txBody>
          <a:bodyPr/>
          <a:lstStyle/>
          <a:p>
            <a:pPr lvl="0">
              <a:buFont typeface="+mj-lt"/>
              <a:buAutoNum type="arabicPeriod"/>
            </a:pPr>
            <a:r>
              <a:rPr lang="en-US" dirty="0">
                <a:solidFill>
                  <a:schemeClr val="accent2"/>
                </a:solidFill>
              </a:rPr>
              <a:t>Total &lt;- Total number of classes held</a:t>
            </a:r>
          </a:p>
          <a:p>
            <a:pPr lvl="0">
              <a:buFont typeface="+mj-lt"/>
              <a:buAutoNum type="arabicPeriod"/>
            </a:pPr>
            <a:r>
              <a:rPr lang="en-US" dirty="0">
                <a:solidFill>
                  <a:schemeClr val="accent2"/>
                </a:solidFill>
              </a:rPr>
              <a:t>Attend &lt;- Classes attended by student</a:t>
            </a:r>
          </a:p>
          <a:p>
            <a:pPr lvl="0">
              <a:buFont typeface="+mj-lt"/>
              <a:buAutoNum type="arabicPeriod"/>
            </a:pPr>
            <a:r>
              <a:rPr lang="en-US" dirty="0">
                <a:solidFill>
                  <a:schemeClr val="accent2"/>
                </a:solidFill>
              </a:rPr>
              <a:t>If(total == 0)</a:t>
            </a:r>
          </a:p>
          <a:p>
            <a:pPr lvl="0">
              <a:buFont typeface="+mj-lt"/>
              <a:buAutoNum type="arabicPeriod"/>
            </a:pPr>
            <a:r>
              <a:rPr lang="en-US" dirty="0">
                <a:solidFill>
                  <a:schemeClr val="accent2"/>
                </a:solidFill>
              </a:rPr>
              <a:t> 	Print(”Error:- divide by zero “);</a:t>
            </a:r>
          </a:p>
          <a:p>
            <a:pPr lvl="0">
              <a:buFont typeface="+mj-lt"/>
              <a:buAutoNum type="arabicPeriod"/>
            </a:pPr>
            <a:r>
              <a:rPr lang="en-US" dirty="0">
                <a:solidFill>
                  <a:schemeClr val="accent2"/>
                </a:solidFill>
              </a:rPr>
              <a:t>Else </a:t>
            </a:r>
          </a:p>
          <a:p>
            <a:pPr lvl="0">
              <a:buFont typeface="+mj-lt"/>
              <a:buAutoNum type="arabicPeriod"/>
            </a:pPr>
            <a:r>
              <a:rPr lang="en-US" dirty="0">
                <a:solidFill>
                  <a:schemeClr val="accent2"/>
                </a:solidFill>
              </a:rPr>
              <a:t>   	Percentage = (attended/ total)*100;</a:t>
            </a:r>
          </a:p>
          <a:p>
            <a:pPr lvl="0">
              <a:buFont typeface="+mj-lt"/>
              <a:buAutoNum type="arabicPeriod"/>
            </a:pPr>
            <a:r>
              <a:rPr lang="en-US" dirty="0">
                <a:solidFill>
                  <a:schemeClr val="accent2"/>
                </a:solidFill>
              </a:rPr>
              <a:t>   	Upload Percentage</a:t>
            </a:r>
          </a:p>
          <a:p>
            <a:pPr lvl="0">
              <a:buFont typeface="+mj-lt"/>
              <a:buAutoNum type="arabicPeriod"/>
            </a:pPr>
            <a:r>
              <a:rPr lang="en-US" dirty="0">
                <a:solidFill>
                  <a:schemeClr val="accent2"/>
                </a:solidFill>
              </a:rPr>
              <a:t> Exit</a:t>
            </a:r>
            <a:r>
              <a:rPr lang="en-US" u="sng" dirty="0">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1468182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082"/>
            <a:ext cx="8596668" cy="1320800"/>
          </a:xfrm>
        </p:spPr>
        <p:txBody>
          <a:bodyPr>
            <a:normAutofit/>
          </a:bodyPr>
          <a:lstStyle/>
          <a:p>
            <a:r>
              <a:rPr lang="en-US" sz="40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FLOWGRAPH</a:t>
            </a:r>
            <a:endParaRPr lang="en-US" sz="4000" dirty="0"/>
          </a:p>
        </p:txBody>
      </p:sp>
      <p:sp>
        <p:nvSpPr>
          <p:cNvPr id="3" name="Content Placeholder 2"/>
          <p:cNvSpPr>
            <a:spLocks noGrp="1"/>
          </p:cNvSpPr>
          <p:nvPr>
            <p:ph idx="1"/>
          </p:nvPr>
        </p:nvSpPr>
        <p:spPr>
          <a:xfrm>
            <a:off x="0" y="1671192"/>
            <a:ext cx="8596668" cy="3880773"/>
          </a:xfrm>
        </p:spPr>
        <p:txBody>
          <a:bodyPr>
            <a:normAutofit fontScale="85000" lnSpcReduction="20000"/>
          </a:bodyPr>
          <a:lstStyle/>
          <a:p>
            <a:pPr marL="0" lvl="0" indent="0">
              <a:buNone/>
            </a:pPr>
            <a:r>
              <a:rPr lang="en-US" dirty="0" err="1">
                <a:solidFill>
                  <a:schemeClr val="accent2"/>
                </a:solidFill>
              </a:rPr>
              <a:t>Cyclomatic</a:t>
            </a:r>
            <a:r>
              <a:rPr lang="en-US" dirty="0">
                <a:solidFill>
                  <a:schemeClr val="accent2"/>
                </a:solidFill>
              </a:rPr>
              <a:t> complexity</a:t>
            </a:r>
          </a:p>
          <a:p>
            <a:pPr marL="0" indent="0">
              <a:buNone/>
            </a:pPr>
            <a:r>
              <a:rPr lang="en-US" dirty="0">
                <a:solidFill>
                  <a:schemeClr val="accent2"/>
                </a:solidFill>
              </a:rPr>
              <a:t>No. of vertices = 8</a:t>
            </a:r>
          </a:p>
          <a:p>
            <a:pPr marL="0" indent="0">
              <a:buNone/>
            </a:pPr>
            <a:r>
              <a:rPr lang="en-US" dirty="0">
                <a:solidFill>
                  <a:schemeClr val="accent2"/>
                </a:solidFill>
              </a:rPr>
              <a:t>No. of edges    = 8</a:t>
            </a:r>
          </a:p>
          <a:p>
            <a:pPr marL="0" indent="0">
              <a:buNone/>
            </a:pPr>
            <a:r>
              <a:rPr lang="en-US" dirty="0" err="1">
                <a:solidFill>
                  <a:schemeClr val="accent2"/>
                </a:solidFill>
              </a:rPr>
              <a:t>Cyclomatic</a:t>
            </a:r>
            <a:r>
              <a:rPr lang="en-US" dirty="0">
                <a:solidFill>
                  <a:schemeClr val="accent2"/>
                </a:solidFill>
              </a:rPr>
              <a:t> complexity = edges – nodes + 2</a:t>
            </a:r>
          </a:p>
          <a:p>
            <a:pPr marL="0" indent="0">
              <a:buNone/>
            </a:pPr>
            <a:r>
              <a:rPr lang="en-US" dirty="0">
                <a:solidFill>
                  <a:schemeClr val="accent2"/>
                </a:solidFill>
              </a:rPr>
              <a:t>			   = 8 – 8 + 2</a:t>
            </a:r>
          </a:p>
          <a:p>
            <a:pPr marL="0" indent="0">
              <a:buNone/>
            </a:pPr>
            <a:r>
              <a:rPr lang="en-US" dirty="0">
                <a:solidFill>
                  <a:schemeClr val="accent2"/>
                </a:solidFill>
              </a:rPr>
              <a:t>			   = 2</a:t>
            </a:r>
          </a:p>
          <a:p>
            <a:pPr marL="0" indent="0">
              <a:buNone/>
            </a:pPr>
            <a:r>
              <a:rPr lang="en-US" dirty="0">
                <a:solidFill>
                  <a:schemeClr val="accent2"/>
                </a:solidFill>
              </a:rPr>
              <a:t> </a:t>
            </a:r>
          </a:p>
          <a:p>
            <a:pPr marL="0" indent="0">
              <a:buNone/>
            </a:pPr>
            <a:r>
              <a:rPr lang="en-US" dirty="0">
                <a:solidFill>
                  <a:schemeClr val="accent2"/>
                </a:solidFill>
              </a:rPr>
              <a:t>Total no. of independent paths = 2</a:t>
            </a:r>
          </a:p>
          <a:p>
            <a:pPr marL="0" indent="0">
              <a:buNone/>
            </a:pPr>
            <a:r>
              <a:rPr lang="en-US" dirty="0">
                <a:solidFill>
                  <a:schemeClr val="accent2"/>
                </a:solidFill>
              </a:rPr>
              <a:t> </a:t>
            </a:r>
          </a:p>
          <a:p>
            <a:pPr marL="0" lvl="0" indent="0">
              <a:buNone/>
            </a:pPr>
            <a:r>
              <a:rPr lang="en-US" dirty="0">
                <a:solidFill>
                  <a:schemeClr val="accent2"/>
                </a:solidFill>
              </a:rPr>
              <a:t>Independent paths:</a:t>
            </a:r>
          </a:p>
          <a:p>
            <a:pPr marL="0" indent="0">
              <a:buNone/>
            </a:pPr>
            <a:r>
              <a:rPr lang="en-US" dirty="0">
                <a:solidFill>
                  <a:schemeClr val="accent2"/>
                </a:solidFill>
              </a:rPr>
              <a:t>Path 1: 1 -&gt; 2 -&gt; 3 -&gt; 4 -&gt; 8</a:t>
            </a:r>
          </a:p>
          <a:p>
            <a:pPr marL="0" indent="0">
              <a:buNone/>
            </a:pPr>
            <a:r>
              <a:rPr lang="en-US" dirty="0">
                <a:solidFill>
                  <a:schemeClr val="accent2"/>
                </a:solidFill>
              </a:rPr>
              <a:t>Path 2: 1 -&gt; 2 -&gt; 3 -&gt; 5 -&gt; 6 -&gt; 7 -&gt; 8  </a:t>
            </a:r>
          </a:p>
          <a:p>
            <a:pPr marL="0" indent="0">
              <a:buNone/>
            </a:pPr>
            <a:endParaRPr lang="en-US" dirty="0">
              <a:solidFill>
                <a:schemeClr val="accent2"/>
              </a:solidFill>
            </a:endParaRPr>
          </a:p>
        </p:txBody>
      </p:sp>
      <p:pic>
        <p:nvPicPr>
          <p:cNvPr id="4" name="Picture 3"/>
          <p:cNvPicPr>
            <a:picLocks noChangeAspect="1"/>
          </p:cNvPicPr>
          <p:nvPr/>
        </p:nvPicPr>
        <p:blipFill>
          <a:blip r:embed="rId2">
            <a:lum bright="-20000" contrast="40000"/>
          </a:blip>
          <a:stretch>
            <a:fillRect/>
          </a:stretch>
        </p:blipFill>
        <p:spPr>
          <a:xfrm>
            <a:off x="5927839" y="685465"/>
            <a:ext cx="3353535" cy="5208282"/>
          </a:xfrm>
          <a:prstGeom prst="rect">
            <a:avLst/>
          </a:prstGeom>
        </p:spPr>
      </p:pic>
    </p:spTree>
    <p:extLst>
      <p:ext uri="{BB962C8B-B14F-4D97-AF65-F5344CB8AC3E}">
        <p14:creationId xmlns:p14="http://schemas.microsoft.com/office/powerpoint/2010/main" val="3993594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TEST CASE SPECIFICATION</a:t>
            </a:r>
            <a:endParaRPr lang="en-US" sz="5400" dirty="0"/>
          </a:p>
        </p:txBody>
      </p:sp>
      <p:pic>
        <p:nvPicPr>
          <p:cNvPr id="4" name="Picture 3"/>
          <p:cNvPicPr>
            <a:picLocks noChangeAspect="1"/>
          </p:cNvPicPr>
          <p:nvPr/>
        </p:nvPicPr>
        <p:blipFill>
          <a:blip r:embed="rId2">
            <a:lum bright="-20000" contrast="40000"/>
          </a:blip>
          <a:stretch>
            <a:fillRect/>
          </a:stretch>
        </p:blipFill>
        <p:spPr>
          <a:xfrm>
            <a:off x="934911" y="1750096"/>
            <a:ext cx="9120723" cy="4792373"/>
          </a:xfrm>
          <a:prstGeom prst="rect">
            <a:avLst/>
          </a:prstGeom>
        </p:spPr>
      </p:pic>
    </p:spTree>
    <p:extLst>
      <p:ext uri="{BB962C8B-B14F-4D97-AF65-F5344CB8AC3E}">
        <p14:creationId xmlns:p14="http://schemas.microsoft.com/office/powerpoint/2010/main" val="3944032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9358" y="0"/>
            <a:ext cx="8246772" cy="923330"/>
          </a:xfrm>
          <a:prstGeom prst="rect">
            <a:avLst/>
          </a:prstGeom>
        </p:spPr>
        <p:txBody>
          <a:bodyPr wrap="square">
            <a:sp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Functional Requirements</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sp>
        <p:nvSpPr>
          <p:cNvPr id="6" name="TextBox 5"/>
          <p:cNvSpPr txBox="1"/>
          <p:nvPr/>
        </p:nvSpPr>
        <p:spPr>
          <a:xfrm>
            <a:off x="0" y="1222611"/>
            <a:ext cx="11694017" cy="6082178"/>
          </a:xfrm>
          <a:prstGeom prst="rect">
            <a:avLst/>
          </a:prstGeom>
          <a:noFill/>
        </p:spPr>
        <p:txBody>
          <a:bodyPr wrap="square" rtlCol="0">
            <a:spAutoFit/>
          </a:bodyPr>
          <a:lstStyle/>
          <a:p>
            <a:pPr marL="457200" marR="0" indent="457200" algn="just">
              <a:lnSpc>
                <a:spcPct val="115000"/>
              </a:lnSpc>
              <a:spcBef>
                <a:spcPts val="0"/>
              </a:spcBef>
              <a:spcAft>
                <a:spcPts val="0"/>
              </a:spcAft>
            </a:pPr>
            <a:r>
              <a:rPr lang="en-US" dirty="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rPr>
              <a:t>The idea is to develop a web application for a school management. The </a:t>
            </a:r>
            <a:r>
              <a:rPr lang="en-US" dirty="0" smtClean="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rPr>
              <a:t>web application </a:t>
            </a:r>
            <a:r>
              <a:rPr lang="en-US" dirty="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rPr>
              <a:t>will be designed in a way to satisfy the desired needs of teachers, students and parents. This will be developed to maintain the records of the students (score records, teachers feedback) etc.</a:t>
            </a:r>
            <a:endParaRPr lang="en-US" sz="1400"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r>
              <a:rPr lang="en-US" dirty="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rPr>
              <a:t>The general layout of the website is as below and is further described</a:t>
            </a:r>
            <a:r>
              <a:rPr lang="en-US" dirty="0" smtClean="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rPr>
              <a:t>.</a:t>
            </a:r>
          </a:p>
          <a:p>
            <a:pPr marL="742950" marR="0" indent="-285750" algn="just">
              <a:lnSpc>
                <a:spcPct val="115000"/>
              </a:lnSpc>
              <a:spcBef>
                <a:spcPts val="0"/>
              </a:spcBef>
              <a:spcAft>
                <a:spcPts val="1000"/>
              </a:spcAft>
              <a:buFont typeface="Courier New" panose="02070309020205020404" pitchFamily="49" charset="0"/>
              <a:buChar char="o"/>
            </a:pPr>
            <a:r>
              <a:rPr lang="en-US" dirty="0" smtClean="0">
                <a:solidFill>
                  <a:schemeClr val="accent2">
                    <a:lumMod val="50000"/>
                  </a:schemeClr>
                </a:solidFill>
              </a:rPr>
              <a:t>Student information</a:t>
            </a:r>
          </a:p>
          <a:p>
            <a:pPr marL="742950" marR="0" indent="-285750" algn="just">
              <a:lnSpc>
                <a:spcPct val="115000"/>
              </a:lnSpc>
              <a:spcBef>
                <a:spcPts val="0"/>
              </a:spcBef>
              <a:spcAft>
                <a:spcPts val="1000"/>
              </a:spcAft>
              <a:buFont typeface="Courier New" panose="02070309020205020404" pitchFamily="49" charset="0"/>
              <a:buChar char="o"/>
            </a:pPr>
            <a:r>
              <a:rPr lang="en-US" dirty="0" smtClean="0">
                <a:solidFill>
                  <a:schemeClr val="accent2">
                    <a:lumMod val="50000"/>
                  </a:schemeClr>
                </a:solidFill>
              </a:rPr>
              <a:t>Login</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Class wise record and </a:t>
            </a:r>
            <a:r>
              <a:rPr lang="en-US" dirty="0" smtClean="0">
                <a:solidFill>
                  <a:schemeClr val="accent2">
                    <a:lumMod val="50000"/>
                  </a:schemeClr>
                </a:solidFill>
              </a:rPr>
              <a:t>Information</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Exam </a:t>
            </a:r>
            <a:r>
              <a:rPr lang="en-US" dirty="0" smtClean="0">
                <a:solidFill>
                  <a:schemeClr val="accent2">
                    <a:lumMod val="50000"/>
                  </a:schemeClr>
                </a:solidFill>
              </a:rPr>
              <a:t>Information</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Upcoming school events, fests and </a:t>
            </a:r>
            <a:r>
              <a:rPr lang="en-US" dirty="0" smtClean="0">
                <a:solidFill>
                  <a:schemeClr val="accent2">
                    <a:lumMod val="50000"/>
                  </a:schemeClr>
                </a:solidFill>
              </a:rPr>
              <a:t>competitions</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Participation and </a:t>
            </a:r>
            <a:r>
              <a:rPr lang="en-US" dirty="0" smtClean="0">
                <a:solidFill>
                  <a:schemeClr val="accent2">
                    <a:lumMod val="50000"/>
                  </a:schemeClr>
                </a:solidFill>
              </a:rPr>
              <a:t>certificates</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Books referred by </a:t>
            </a:r>
            <a:r>
              <a:rPr lang="en-US" dirty="0" smtClean="0">
                <a:solidFill>
                  <a:schemeClr val="accent2">
                    <a:lumMod val="50000"/>
                  </a:schemeClr>
                </a:solidFill>
              </a:rPr>
              <a:t>institution</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Parent’s </a:t>
            </a:r>
            <a:r>
              <a:rPr lang="en-US" dirty="0" smtClean="0">
                <a:solidFill>
                  <a:schemeClr val="accent2">
                    <a:lumMod val="50000"/>
                  </a:schemeClr>
                </a:solidFill>
              </a:rPr>
              <a:t>notice</a:t>
            </a:r>
          </a:p>
          <a:p>
            <a:pPr marL="742950" marR="0" indent="-285750" algn="just">
              <a:lnSpc>
                <a:spcPct val="115000"/>
              </a:lnSpc>
              <a:spcBef>
                <a:spcPts val="0"/>
              </a:spcBef>
              <a:spcAft>
                <a:spcPts val="1000"/>
              </a:spcAft>
              <a:buFont typeface="Courier New" panose="02070309020205020404" pitchFamily="49" charset="0"/>
              <a:buChar char="o"/>
            </a:pPr>
            <a:r>
              <a:rPr lang="en-US" dirty="0">
                <a:solidFill>
                  <a:schemeClr val="accent2">
                    <a:lumMod val="50000"/>
                  </a:schemeClr>
                </a:solidFill>
              </a:rPr>
              <a:t>Class wise feedback forms</a:t>
            </a:r>
            <a:endParaRPr lang="en-US" dirty="0" smtClean="0">
              <a:solidFill>
                <a:schemeClr val="accent2">
                  <a:lumMod val="50000"/>
                </a:schemeClr>
              </a:solidFill>
              <a:latin typeface="Kartika" panose="02020503030404060203" pitchFamily="18"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1000"/>
              </a:spcAft>
            </a:pPr>
            <a:endParaRPr lang="en-US"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242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914" y="1803042"/>
            <a:ext cx="11784169" cy="4524315"/>
          </a:xfrm>
          <a:prstGeom prst="rect">
            <a:avLst/>
          </a:prstGeom>
          <a:noFill/>
        </p:spPr>
        <p:txBody>
          <a:bodyPr wrap="square" rtlCol="0">
            <a:spAutoFit/>
          </a:bodyPr>
          <a:lstStyle/>
          <a:p>
            <a:r>
              <a:rPr lang="en-US" b="1" dirty="0">
                <a:solidFill>
                  <a:schemeClr val="accent2">
                    <a:lumMod val="50000"/>
                  </a:schemeClr>
                </a:solidFill>
              </a:rPr>
              <a:t> </a:t>
            </a:r>
            <a:endParaRPr lang="en-US" dirty="0">
              <a:solidFill>
                <a:schemeClr val="accent2">
                  <a:lumMod val="50000"/>
                </a:schemeClr>
              </a:solidFill>
            </a:endParaRPr>
          </a:p>
          <a:p>
            <a:pPr lvl="0"/>
            <a:r>
              <a:rPr lang="en-IN" b="1" dirty="0">
                <a:solidFill>
                  <a:schemeClr val="accent2">
                    <a:lumMod val="50000"/>
                  </a:schemeClr>
                </a:solidFill>
              </a:rPr>
              <a:t>SOFTWARE INTERFACE</a:t>
            </a:r>
            <a:endParaRPr lang="en-US" dirty="0">
              <a:solidFill>
                <a:schemeClr val="accent2">
                  <a:lumMod val="50000"/>
                </a:schemeClr>
              </a:solidFill>
            </a:endParaRPr>
          </a:p>
          <a:p>
            <a:r>
              <a:rPr lang="en-IN" dirty="0">
                <a:solidFill>
                  <a:schemeClr val="accent2">
                    <a:lumMod val="50000"/>
                  </a:schemeClr>
                </a:solidFill>
              </a:rPr>
              <a:t> </a:t>
            </a:r>
            <a:endParaRPr lang="en-US" dirty="0">
              <a:solidFill>
                <a:schemeClr val="accent2">
                  <a:lumMod val="50000"/>
                </a:schemeClr>
              </a:solidFill>
            </a:endParaRPr>
          </a:p>
          <a:p>
            <a:pPr lvl="0"/>
            <a:r>
              <a:rPr lang="en-IN" dirty="0">
                <a:solidFill>
                  <a:schemeClr val="accent2">
                    <a:lumMod val="50000"/>
                  </a:schemeClr>
                </a:solidFill>
              </a:rPr>
              <a:t>Operating System : Every operating system, every browser</a:t>
            </a:r>
            <a:endParaRPr lang="en-US" dirty="0">
              <a:solidFill>
                <a:schemeClr val="accent2">
                  <a:lumMod val="50000"/>
                </a:schemeClr>
              </a:solidFill>
            </a:endParaRPr>
          </a:p>
          <a:p>
            <a:pPr lvl="0"/>
            <a:r>
              <a:rPr lang="en-IN" dirty="0">
                <a:solidFill>
                  <a:schemeClr val="accent2">
                    <a:lumMod val="50000"/>
                  </a:schemeClr>
                </a:solidFill>
              </a:rPr>
              <a:t>Front end : HTML, CSS, Java Script</a:t>
            </a:r>
            <a:endParaRPr lang="en-US" dirty="0">
              <a:solidFill>
                <a:schemeClr val="accent2">
                  <a:lumMod val="50000"/>
                </a:schemeClr>
              </a:solidFill>
            </a:endParaRPr>
          </a:p>
          <a:p>
            <a:pPr lvl="0"/>
            <a:r>
              <a:rPr lang="en-IN" dirty="0">
                <a:solidFill>
                  <a:schemeClr val="accent2">
                    <a:lumMod val="50000"/>
                  </a:schemeClr>
                </a:solidFill>
              </a:rPr>
              <a:t>Back-end : SQL database, PHP  </a:t>
            </a:r>
            <a:endParaRPr lang="en-US" dirty="0">
              <a:solidFill>
                <a:schemeClr val="accent2">
                  <a:lumMod val="50000"/>
                </a:schemeClr>
              </a:solidFill>
            </a:endParaRPr>
          </a:p>
          <a:p>
            <a:r>
              <a:rPr lang="en-IN" dirty="0">
                <a:solidFill>
                  <a:schemeClr val="accent2">
                    <a:lumMod val="50000"/>
                  </a:schemeClr>
                </a:solidFill>
              </a:rPr>
              <a:t> </a:t>
            </a:r>
            <a:endParaRPr lang="en-US" dirty="0">
              <a:solidFill>
                <a:schemeClr val="accent2">
                  <a:lumMod val="50000"/>
                </a:schemeClr>
              </a:solidFill>
            </a:endParaRPr>
          </a:p>
          <a:p>
            <a:r>
              <a:rPr lang="en-IN" dirty="0">
                <a:solidFill>
                  <a:schemeClr val="accent2">
                    <a:lumMod val="50000"/>
                  </a:schemeClr>
                </a:solidFill>
              </a:rPr>
              <a:t> </a:t>
            </a:r>
            <a:endParaRPr lang="en-US" dirty="0">
              <a:solidFill>
                <a:schemeClr val="accent2">
                  <a:lumMod val="50000"/>
                </a:schemeClr>
              </a:solidFill>
            </a:endParaRPr>
          </a:p>
          <a:p>
            <a:pPr lvl="0"/>
            <a:r>
              <a:rPr lang="en-IN" b="1" dirty="0">
                <a:solidFill>
                  <a:schemeClr val="accent2">
                    <a:lumMod val="50000"/>
                  </a:schemeClr>
                </a:solidFill>
              </a:rPr>
              <a:t>HARDWARE INTERFACE</a:t>
            </a:r>
            <a:endParaRPr lang="en-US" dirty="0">
              <a:solidFill>
                <a:schemeClr val="accent2">
                  <a:lumMod val="50000"/>
                </a:schemeClr>
              </a:solidFill>
            </a:endParaRPr>
          </a:p>
          <a:p>
            <a:pPr lvl="0"/>
            <a:r>
              <a:rPr lang="en-IN" dirty="0">
                <a:solidFill>
                  <a:schemeClr val="accent2">
                    <a:lumMod val="50000"/>
                  </a:schemeClr>
                </a:solidFill>
              </a:rPr>
              <a:t>Processor: X86 Compatible processor with 1.7 GH </a:t>
            </a:r>
            <a:r>
              <a:rPr lang="en-IN" dirty="0" smtClean="0">
                <a:solidFill>
                  <a:schemeClr val="accent2">
                    <a:lumMod val="50000"/>
                  </a:schemeClr>
                </a:solidFill>
              </a:rPr>
              <a:t>Clock speed</a:t>
            </a:r>
            <a:r>
              <a:rPr lang="en-IN" dirty="0">
                <a:solidFill>
                  <a:schemeClr val="accent2">
                    <a:lumMod val="50000"/>
                  </a:schemeClr>
                </a:solidFill>
              </a:rPr>
              <a:t>.</a:t>
            </a:r>
            <a:endParaRPr lang="en-US" dirty="0">
              <a:solidFill>
                <a:schemeClr val="accent2">
                  <a:lumMod val="50000"/>
                </a:schemeClr>
              </a:solidFill>
            </a:endParaRPr>
          </a:p>
          <a:p>
            <a:pPr lvl="0"/>
            <a:r>
              <a:rPr lang="en-IN" dirty="0">
                <a:solidFill>
                  <a:schemeClr val="accent2">
                    <a:lumMod val="50000"/>
                  </a:schemeClr>
                </a:solidFill>
              </a:rPr>
              <a:t>RAM : 512 MB or more</a:t>
            </a:r>
            <a:endParaRPr lang="en-US" dirty="0">
              <a:solidFill>
                <a:schemeClr val="accent2">
                  <a:lumMod val="50000"/>
                </a:schemeClr>
              </a:solidFill>
            </a:endParaRPr>
          </a:p>
          <a:p>
            <a:pPr lvl="0"/>
            <a:r>
              <a:rPr lang="en-IN" dirty="0">
                <a:solidFill>
                  <a:schemeClr val="accent2">
                    <a:lumMod val="50000"/>
                  </a:schemeClr>
                </a:solidFill>
              </a:rPr>
              <a:t>Hard disk : 20 GB or more</a:t>
            </a:r>
            <a:endParaRPr lang="en-US" dirty="0">
              <a:solidFill>
                <a:schemeClr val="accent2">
                  <a:lumMod val="50000"/>
                </a:schemeClr>
              </a:solidFill>
            </a:endParaRPr>
          </a:p>
          <a:p>
            <a:pPr lvl="0"/>
            <a:r>
              <a:rPr lang="en-IN" dirty="0">
                <a:solidFill>
                  <a:schemeClr val="accent2">
                    <a:lumMod val="50000"/>
                  </a:schemeClr>
                </a:solidFill>
              </a:rPr>
              <a:t>Monitor : VGA/SVGA</a:t>
            </a:r>
            <a:endParaRPr lang="en-US" dirty="0">
              <a:solidFill>
                <a:schemeClr val="accent2">
                  <a:lumMod val="50000"/>
                </a:schemeClr>
              </a:solidFill>
            </a:endParaRPr>
          </a:p>
          <a:p>
            <a:pPr lvl="0"/>
            <a:r>
              <a:rPr lang="en-IN" dirty="0">
                <a:solidFill>
                  <a:schemeClr val="accent2">
                    <a:lumMod val="50000"/>
                  </a:schemeClr>
                </a:solidFill>
              </a:rPr>
              <a:t>Keyboard : 104 Keys</a:t>
            </a:r>
            <a:br>
              <a:rPr lang="en-IN" dirty="0">
                <a:solidFill>
                  <a:schemeClr val="accent2">
                    <a:lumMod val="50000"/>
                  </a:schemeClr>
                </a:solidFill>
              </a:rPr>
            </a:br>
            <a:r>
              <a:rPr lang="en-IN" dirty="0">
                <a:solidFill>
                  <a:schemeClr val="accent2">
                    <a:lumMod val="50000"/>
                  </a:schemeClr>
                </a:solidFill>
              </a:rPr>
              <a:t>Mouse : 2 buttons/ 3 buttons</a:t>
            </a:r>
            <a:endParaRPr lang="en-US" dirty="0">
              <a:solidFill>
                <a:schemeClr val="accent2">
                  <a:lumMod val="50000"/>
                </a:schemeClr>
              </a:solidFill>
            </a:endParaRPr>
          </a:p>
          <a:p>
            <a:endParaRPr lang="en-US" dirty="0">
              <a:solidFill>
                <a:schemeClr val="accent2">
                  <a:lumMod val="50000"/>
                </a:schemeClr>
              </a:solidFill>
            </a:endParaRPr>
          </a:p>
        </p:txBody>
      </p:sp>
      <p:sp>
        <p:nvSpPr>
          <p:cNvPr id="7" name="Rectangle 6"/>
          <p:cNvSpPr/>
          <p:nvPr/>
        </p:nvSpPr>
        <p:spPr>
          <a:xfrm>
            <a:off x="0" y="207882"/>
            <a:ext cx="12191999" cy="1754326"/>
          </a:xfrm>
          <a:prstGeom prst="rect">
            <a:avLst/>
          </a:prstGeom>
        </p:spPr>
        <p:txBody>
          <a:bodyPr wrap="square">
            <a:spAutoFit/>
          </a:bodyPr>
          <a:lstStyle/>
          <a:p>
            <a:pPr lvl="0" algn="ctr"/>
            <a:r>
              <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System specification—S/W and H/W requirements</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spTree>
    <p:extLst>
      <p:ext uri="{BB962C8B-B14F-4D97-AF65-F5344CB8AC3E}">
        <p14:creationId xmlns:p14="http://schemas.microsoft.com/office/powerpoint/2010/main" val="310176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720" y="1880315"/>
            <a:ext cx="5647754" cy="5076406"/>
          </a:xfrm>
          <a:prstGeom prst="rect">
            <a:avLst/>
          </a:prstGeom>
        </p:spPr>
      </p:pic>
      <p:sp>
        <p:nvSpPr>
          <p:cNvPr id="4" name="Rectangle 3"/>
          <p:cNvSpPr/>
          <p:nvPr/>
        </p:nvSpPr>
        <p:spPr>
          <a:xfrm>
            <a:off x="2378299" y="220761"/>
            <a:ext cx="6096000" cy="923330"/>
          </a:xfrm>
          <a:prstGeom prst="rect">
            <a:avLst/>
          </a:prstGeom>
        </p:spPr>
        <p:txBody>
          <a:bodyPr>
            <a:sp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Process Model</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sp>
        <p:nvSpPr>
          <p:cNvPr id="5" name="TextBox 4"/>
          <p:cNvSpPr txBox="1"/>
          <p:nvPr/>
        </p:nvSpPr>
        <p:spPr>
          <a:xfrm>
            <a:off x="167426" y="1262130"/>
            <a:ext cx="4778061" cy="5786199"/>
          </a:xfrm>
          <a:prstGeom prst="rect">
            <a:avLst/>
          </a:prstGeom>
          <a:noFill/>
        </p:spPr>
        <p:txBody>
          <a:bodyPr wrap="square" rtlCol="0">
            <a:spAutoFit/>
          </a:bodyPr>
          <a:lstStyle/>
          <a:p>
            <a:pPr lvl="0" algn="ctr"/>
            <a:r>
              <a:rPr lang="en-IN" sz="2800" b="1" dirty="0">
                <a:solidFill>
                  <a:schemeClr val="accent2">
                    <a:lumMod val="50000"/>
                  </a:schemeClr>
                </a:solidFill>
              </a:rPr>
              <a:t>Process model</a:t>
            </a:r>
            <a:endParaRPr lang="en-US" sz="2800" b="1" dirty="0">
              <a:solidFill>
                <a:schemeClr val="accent2">
                  <a:lumMod val="50000"/>
                </a:schemeClr>
              </a:solidFill>
            </a:endParaRPr>
          </a:p>
          <a:p>
            <a:pPr algn="just"/>
            <a:r>
              <a:rPr lang="en-IN" dirty="0">
                <a:solidFill>
                  <a:schemeClr val="accent2">
                    <a:lumMod val="50000"/>
                  </a:schemeClr>
                </a:solidFill>
              </a:rPr>
              <a:t>    This software uses WATERFALL MODEL which is also known as linear sequential </a:t>
            </a:r>
            <a:r>
              <a:rPr lang="en-IN" dirty="0" smtClean="0">
                <a:solidFill>
                  <a:schemeClr val="accent2">
                    <a:lumMod val="50000"/>
                  </a:schemeClr>
                </a:solidFill>
              </a:rPr>
              <a:t>model.</a:t>
            </a:r>
          </a:p>
          <a:p>
            <a:pPr lvl="0" algn="just"/>
            <a:endParaRPr lang="en-IN" b="1" dirty="0" smtClean="0">
              <a:solidFill>
                <a:schemeClr val="accent2">
                  <a:lumMod val="50000"/>
                </a:schemeClr>
              </a:solidFill>
            </a:endParaRPr>
          </a:p>
          <a:p>
            <a:pPr lvl="0" algn="ctr"/>
            <a:r>
              <a:rPr lang="en-US" sz="2000" b="1" dirty="0" smtClean="0">
                <a:solidFill>
                  <a:schemeClr val="accent2">
                    <a:lumMod val="50000"/>
                  </a:schemeClr>
                </a:solidFill>
              </a:rPr>
              <a:t>Purpose of Use</a:t>
            </a:r>
            <a:endParaRPr lang="en-US" sz="2000" b="1" dirty="0">
              <a:solidFill>
                <a:schemeClr val="accent2">
                  <a:lumMod val="50000"/>
                </a:schemeClr>
              </a:solidFill>
            </a:endParaRPr>
          </a:p>
          <a:p>
            <a:pPr marL="285750" indent="-285750" algn="just">
              <a:buFont typeface="Wingdings" panose="05000000000000000000" pitchFamily="2" charset="2"/>
              <a:buChar char="Ø"/>
            </a:pPr>
            <a:endParaRPr lang="en-US" dirty="0">
              <a:solidFill>
                <a:schemeClr val="accent2">
                  <a:lumMod val="50000"/>
                </a:schemeClr>
              </a:solidFill>
            </a:endParaRPr>
          </a:p>
          <a:p>
            <a:pPr marL="285750" lvl="0" indent="-285750" algn="just" fontAlgn="auto">
              <a:buFont typeface="Wingdings" panose="05000000000000000000" pitchFamily="2" charset="2"/>
              <a:buChar char="Ø"/>
            </a:pPr>
            <a:r>
              <a:rPr lang="en-IN" dirty="0">
                <a:solidFill>
                  <a:schemeClr val="accent2">
                    <a:lumMod val="50000"/>
                  </a:schemeClr>
                </a:solidFill>
              </a:rPr>
              <a:t>The customer is completely aware of his </a:t>
            </a:r>
            <a:r>
              <a:rPr lang="en-IN" dirty="0" smtClean="0">
                <a:solidFill>
                  <a:schemeClr val="accent2">
                    <a:lumMod val="50000"/>
                  </a:schemeClr>
                </a:solidFill>
              </a:rPr>
              <a:t>requirement.</a:t>
            </a:r>
          </a:p>
          <a:p>
            <a:pPr marL="285750" lvl="0" indent="-285750" algn="just" fontAlgn="auto">
              <a:buFont typeface="Wingdings" panose="05000000000000000000" pitchFamily="2" charset="2"/>
              <a:buChar char="Ø"/>
            </a:pPr>
            <a:endParaRPr lang="en-IN" dirty="0" smtClean="0">
              <a:solidFill>
                <a:schemeClr val="accent2">
                  <a:lumMod val="50000"/>
                </a:schemeClr>
              </a:solidFill>
            </a:endParaRPr>
          </a:p>
          <a:p>
            <a:pPr marL="285750" lvl="0" indent="-285750" algn="just" fontAlgn="auto">
              <a:buFont typeface="Wingdings" panose="05000000000000000000" pitchFamily="2" charset="2"/>
              <a:buChar char="Ø"/>
            </a:pPr>
            <a:r>
              <a:rPr lang="en-IN" dirty="0" smtClean="0">
                <a:solidFill>
                  <a:schemeClr val="accent2">
                    <a:lumMod val="50000"/>
                  </a:schemeClr>
                </a:solidFill>
              </a:rPr>
              <a:t>There will </a:t>
            </a:r>
            <a:r>
              <a:rPr lang="en-IN" dirty="0">
                <a:solidFill>
                  <a:schemeClr val="accent2">
                    <a:lumMod val="50000"/>
                  </a:schemeClr>
                </a:solidFill>
              </a:rPr>
              <a:t>be no need to update the SRS again and </a:t>
            </a:r>
            <a:r>
              <a:rPr lang="en-IN" dirty="0" smtClean="0">
                <a:solidFill>
                  <a:schemeClr val="accent2">
                    <a:lumMod val="50000"/>
                  </a:schemeClr>
                </a:solidFill>
              </a:rPr>
              <a:t>again since all requirements are known at once.</a:t>
            </a:r>
            <a:endParaRPr lang="en-IN" dirty="0" smtClean="0">
              <a:solidFill>
                <a:schemeClr val="accent2">
                  <a:lumMod val="50000"/>
                </a:schemeClr>
              </a:solidFill>
            </a:endParaRPr>
          </a:p>
          <a:p>
            <a:pPr marL="285750" lvl="0" indent="-285750" algn="just" fontAlgn="auto">
              <a:buFont typeface="Wingdings" panose="05000000000000000000" pitchFamily="2" charset="2"/>
              <a:buChar char="Ø"/>
            </a:pPr>
            <a:endParaRPr lang="en-US" dirty="0">
              <a:solidFill>
                <a:schemeClr val="accent2">
                  <a:lumMod val="50000"/>
                </a:schemeClr>
              </a:solidFill>
            </a:endParaRPr>
          </a:p>
          <a:p>
            <a:pPr marL="285750" lvl="0" indent="-285750" algn="just" fontAlgn="auto">
              <a:buFont typeface="Wingdings" panose="05000000000000000000" pitchFamily="2" charset="2"/>
              <a:buChar char="Ø"/>
            </a:pPr>
            <a:r>
              <a:rPr lang="en-IN" dirty="0" smtClean="0">
                <a:solidFill>
                  <a:schemeClr val="accent2">
                    <a:lumMod val="50000"/>
                  </a:schemeClr>
                </a:solidFill>
              </a:rPr>
              <a:t>Due to lesser </a:t>
            </a:r>
            <a:r>
              <a:rPr lang="en-IN" dirty="0">
                <a:solidFill>
                  <a:schemeClr val="accent2">
                    <a:lumMod val="50000"/>
                  </a:schemeClr>
                </a:solidFill>
              </a:rPr>
              <a:t>user intervention, the software will be made in time.</a:t>
            </a:r>
            <a:endParaRPr lang="en-US" dirty="0">
              <a:solidFill>
                <a:schemeClr val="accent2">
                  <a:lumMod val="50000"/>
                </a:schemeClr>
              </a:solidFill>
            </a:endParaRPr>
          </a:p>
          <a:p>
            <a:pPr marL="285750" lvl="0" indent="-285750" algn="just">
              <a:buFont typeface="Wingdings" panose="05000000000000000000" pitchFamily="2" charset="2"/>
              <a:buChar char="Ø"/>
            </a:pPr>
            <a:endParaRPr lang="en-IN" dirty="0" smtClean="0">
              <a:solidFill>
                <a:schemeClr val="accent2">
                  <a:lumMod val="50000"/>
                </a:schemeClr>
              </a:solidFill>
            </a:endParaRPr>
          </a:p>
          <a:p>
            <a:pPr marL="285750" lvl="0" indent="-285750" algn="just">
              <a:buFont typeface="Wingdings" panose="05000000000000000000" pitchFamily="2" charset="2"/>
              <a:buChar char="Ø"/>
            </a:pPr>
            <a:r>
              <a:rPr lang="en-IN" dirty="0" smtClean="0">
                <a:solidFill>
                  <a:schemeClr val="accent2">
                    <a:lumMod val="50000"/>
                  </a:schemeClr>
                </a:solidFill>
              </a:rPr>
              <a:t>We wont have to  </a:t>
            </a:r>
            <a:r>
              <a:rPr lang="en-IN" dirty="0">
                <a:solidFill>
                  <a:schemeClr val="accent2">
                    <a:lumMod val="50000"/>
                  </a:schemeClr>
                </a:solidFill>
              </a:rPr>
              <a:t>move back from current phase to the previous phase.</a:t>
            </a:r>
            <a:endParaRPr lang="en-US" dirty="0">
              <a:solidFill>
                <a:schemeClr val="accent2">
                  <a:lumMod val="50000"/>
                </a:schemeClr>
              </a:solidFill>
            </a:endParaRPr>
          </a:p>
          <a:p>
            <a:endParaRPr lang="en-US" dirty="0">
              <a:solidFill>
                <a:schemeClr val="accent2">
                  <a:lumMod val="50000"/>
                </a:schemeClr>
              </a:solidFill>
            </a:endParaRPr>
          </a:p>
        </p:txBody>
      </p:sp>
      <p:sp>
        <p:nvSpPr>
          <p:cNvPr id="7" name="TextBox 6"/>
          <p:cNvSpPr txBox="1"/>
          <p:nvPr/>
        </p:nvSpPr>
        <p:spPr>
          <a:xfrm>
            <a:off x="5666704" y="1144091"/>
            <a:ext cx="5808372" cy="523220"/>
          </a:xfrm>
          <a:prstGeom prst="rect">
            <a:avLst/>
          </a:prstGeom>
          <a:noFill/>
        </p:spPr>
        <p:txBody>
          <a:bodyPr wrap="square" rtlCol="0">
            <a:spAutoFit/>
          </a:bodyPr>
          <a:lstStyle/>
          <a:p>
            <a:pPr algn="ctr"/>
            <a:r>
              <a:rPr lang="en-US" sz="2800" b="1" dirty="0" smtClean="0">
                <a:solidFill>
                  <a:schemeClr val="accent2">
                    <a:lumMod val="50000"/>
                  </a:schemeClr>
                </a:solidFill>
              </a:rPr>
              <a:t>Waterfall Model</a:t>
            </a:r>
            <a:endParaRPr lang="en-US" sz="2800" b="1" dirty="0">
              <a:solidFill>
                <a:schemeClr val="accent2">
                  <a:lumMod val="50000"/>
                </a:schemeClr>
              </a:solidFill>
            </a:endParaRPr>
          </a:p>
        </p:txBody>
      </p:sp>
    </p:spTree>
    <p:extLst>
      <p:ext uri="{BB962C8B-B14F-4D97-AF65-F5344CB8AC3E}">
        <p14:creationId xmlns:p14="http://schemas.microsoft.com/office/powerpoint/2010/main" val="204333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4013" y="0"/>
            <a:ext cx="6207918" cy="923330"/>
          </a:xfrm>
          <a:prstGeom prst="rect">
            <a:avLst/>
          </a:prstGeom>
        </p:spPr>
        <p:txBody>
          <a:bodyPr wrap="none">
            <a:spAutoFit/>
          </a:bodyPr>
          <a:lstStyle/>
          <a:p>
            <a:pPr lvl="0" algn="ctr"/>
            <a:r>
              <a:rPr lang="en-US" sz="5400" b="1" dirty="0" smtClean="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rPr>
              <a:t>Data Flow Diagram</a:t>
            </a:r>
            <a:endParaRPr lang="en-US" sz="5400" b="1" dirty="0">
              <a:ln w="12700">
                <a:solidFill>
                  <a:srgbClr val="90C226"/>
                </a:solidFill>
                <a:prstDash val="solid"/>
              </a:ln>
              <a:pattFill prst="pct50">
                <a:fgClr>
                  <a:srgbClr val="90C226"/>
                </a:fgClr>
                <a:bgClr>
                  <a:srgbClr val="90C226">
                    <a:lumMod val="20000"/>
                    <a:lumOff val="80000"/>
                  </a:srgbClr>
                </a:bgClr>
              </a:pattFill>
              <a:effectLst>
                <a:outerShdw dist="38100" dir="2640000" algn="bl" rotWithShape="0">
                  <a:srgbClr val="90C226"/>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620" y="1677900"/>
            <a:ext cx="7298028" cy="5180100"/>
          </a:xfrm>
          <a:prstGeom prst="rect">
            <a:avLst/>
          </a:prstGeom>
        </p:spPr>
      </p:pic>
      <p:sp>
        <p:nvSpPr>
          <p:cNvPr id="6" name="TextBox 5"/>
          <p:cNvSpPr txBox="1"/>
          <p:nvPr/>
        </p:nvSpPr>
        <p:spPr>
          <a:xfrm>
            <a:off x="0" y="931283"/>
            <a:ext cx="12192000" cy="523220"/>
          </a:xfrm>
          <a:prstGeom prst="rect">
            <a:avLst/>
          </a:prstGeom>
          <a:noFill/>
        </p:spPr>
        <p:txBody>
          <a:bodyPr wrap="square" rtlCol="0">
            <a:spAutoFit/>
          </a:bodyPr>
          <a:lstStyle/>
          <a:p>
            <a:pPr algn="ctr"/>
            <a:r>
              <a:rPr lang="en-US" sz="2800" b="1" dirty="0" smtClean="0">
                <a:solidFill>
                  <a:schemeClr val="accent2">
                    <a:lumMod val="50000"/>
                  </a:schemeClr>
                </a:solidFill>
              </a:rPr>
              <a:t>Context Level DFD</a:t>
            </a:r>
            <a:endParaRPr lang="en-US" sz="2800" b="1" dirty="0">
              <a:solidFill>
                <a:schemeClr val="accent2">
                  <a:lumMod val="50000"/>
                </a:schemeClr>
              </a:solidFill>
            </a:endParaRPr>
          </a:p>
        </p:txBody>
      </p:sp>
    </p:spTree>
    <p:extLst>
      <p:ext uri="{BB962C8B-B14F-4D97-AF65-F5344CB8AC3E}">
        <p14:creationId xmlns:p14="http://schemas.microsoft.com/office/powerpoint/2010/main" val="4286164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719" y="857250"/>
            <a:ext cx="7867650" cy="6000750"/>
          </a:xfrm>
          <a:prstGeom prst="rect">
            <a:avLst/>
          </a:prstGeom>
        </p:spPr>
      </p:pic>
      <p:sp>
        <p:nvSpPr>
          <p:cNvPr id="5" name="Rectangle 4"/>
          <p:cNvSpPr/>
          <p:nvPr/>
        </p:nvSpPr>
        <p:spPr>
          <a:xfrm>
            <a:off x="4602548" y="192370"/>
            <a:ext cx="2188420" cy="523220"/>
          </a:xfrm>
          <a:prstGeom prst="rect">
            <a:avLst/>
          </a:prstGeom>
        </p:spPr>
        <p:txBody>
          <a:bodyPr wrap="none">
            <a:spAutoFit/>
          </a:bodyPr>
          <a:lstStyle/>
          <a:p>
            <a:pPr lvl="0" algn="ctr"/>
            <a:r>
              <a:rPr lang="en-US" sz="2800" b="1" dirty="0" smtClean="0">
                <a:solidFill>
                  <a:srgbClr val="54A021">
                    <a:lumMod val="50000"/>
                  </a:srgbClr>
                </a:solidFill>
              </a:rPr>
              <a:t>Level 1 DFD</a:t>
            </a:r>
          </a:p>
        </p:txBody>
      </p:sp>
    </p:spTree>
    <p:extLst>
      <p:ext uri="{BB962C8B-B14F-4D97-AF65-F5344CB8AC3E}">
        <p14:creationId xmlns:p14="http://schemas.microsoft.com/office/powerpoint/2010/main" val="3086192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45" y="1860327"/>
            <a:ext cx="7591425" cy="4752975"/>
          </a:xfrm>
          <a:prstGeom prst="rect">
            <a:avLst/>
          </a:prstGeom>
        </p:spPr>
      </p:pic>
      <p:sp>
        <p:nvSpPr>
          <p:cNvPr id="7" name="Rectangle 6"/>
          <p:cNvSpPr/>
          <p:nvPr/>
        </p:nvSpPr>
        <p:spPr>
          <a:xfrm>
            <a:off x="3984358" y="153734"/>
            <a:ext cx="2188421" cy="523220"/>
          </a:xfrm>
          <a:prstGeom prst="rect">
            <a:avLst/>
          </a:prstGeom>
        </p:spPr>
        <p:txBody>
          <a:bodyPr wrap="none">
            <a:spAutoFit/>
          </a:bodyPr>
          <a:lstStyle/>
          <a:p>
            <a:pPr lvl="0" algn="ctr"/>
            <a:r>
              <a:rPr lang="en-US" sz="2800" b="1" dirty="0">
                <a:solidFill>
                  <a:srgbClr val="54A021">
                    <a:lumMod val="50000"/>
                  </a:srgbClr>
                </a:solidFill>
              </a:rPr>
              <a:t>Level </a:t>
            </a:r>
            <a:r>
              <a:rPr lang="en-US" sz="2800" b="1" dirty="0" smtClean="0">
                <a:solidFill>
                  <a:srgbClr val="54A021">
                    <a:lumMod val="50000"/>
                  </a:srgbClr>
                </a:solidFill>
              </a:rPr>
              <a:t>2 </a:t>
            </a:r>
            <a:r>
              <a:rPr lang="en-US" sz="2800" b="1" dirty="0">
                <a:solidFill>
                  <a:srgbClr val="54A021">
                    <a:lumMod val="50000"/>
                  </a:srgbClr>
                </a:solidFill>
              </a:rPr>
              <a:t>DFD</a:t>
            </a:r>
          </a:p>
        </p:txBody>
      </p:sp>
    </p:spTree>
    <p:extLst>
      <p:ext uri="{BB962C8B-B14F-4D97-AF65-F5344CB8AC3E}">
        <p14:creationId xmlns:p14="http://schemas.microsoft.com/office/powerpoint/2010/main" val="2214210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101" y="1063715"/>
            <a:ext cx="7772400" cy="5657850"/>
          </a:xfrm>
          <a:prstGeom prst="rect">
            <a:avLst/>
          </a:prstGeom>
        </p:spPr>
      </p:pic>
      <p:sp>
        <p:nvSpPr>
          <p:cNvPr id="5" name="Rectangle 4"/>
          <p:cNvSpPr/>
          <p:nvPr/>
        </p:nvSpPr>
        <p:spPr>
          <a:xfrm>
            <a:off x="4757090" y="205249"/>
            <a:ext cx="2188421" cy="523220"/>
          </a:xfrm>
          <a:prstGeom prst="rect">
            <a:avLst/>
          </a:prstGeom>
        </p:spPr>
        <p:txBody>
          <a:bodyPr wrap="none">
            <a:spAutoFit/>
          </a:bodyPr>
          <a:lstStyle/>
          <a:p>
            <a:pPr lvl="0" algn="ctr"/>
            <a:r>
              <a:rPr lang="en-US" sz="2800" b="1" dirty="0">
                <a:solidFill>
                  <a:srgbClr val="54A021">
                    <a:lumMod val="50000"/>
                  </a:srgbClr>
                </a:solidFill>
              </a:rPr>
              <a:t>Level </a:t>
            </a:r>
            <a:r>
              <a:rPr lang="en-US" sz="2800" b="1" dirty="0" smtClean="0">
                <a:solidFill>
                  <a:srgbClr val="54A021">
                    <a:lumMod val="50000"/>
                  </a:srgbClr>
                </a:solidFill>
              </a:rPr>
              <a:t>3 </a:t>
            </a:r>
            <a:r>
              <a:rPr lang="en-US" sz="2800" b="1" dirty="0">
                <a:solidFill>
                  <a:srgbClr val="54A021">
                    <a:lumMod val="50000"/>
                  </a:srgbClr>
                </a:solidFill>
              </a:rPr>
              <a:t>DFD</a:t>
            </a:r>
          </a:p>
        </p:txBody>
      </p:sp>
    </p:spTree>
    <p:extLst>
      <p:ext uri="{BB962C8B-B14F-4D97-AF65-F5344CB8AC3E}">
        <p14:creationId xmlns:p14="http://schemas.microsoft.com/office/powerpoint/2010/main" val="52987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TotalTime>
  <Words>457</Words>
  <Application>Microsoft Office PowerPoint</Application>
  <PresentationFormat>Widescreen</PresentationFormat>
  <Paragraphs>192</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Bookman Old Style</vt:lpstr>
      <vt:lpstr>Calibri</vt:lpstr>
      <vt:lpstr>Courier New</vt:lpstr>
      <vt:lpstr>Kartika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TABLE</vt:lpstr>
      <vt:lpstr>PowerPoint Presentation</vt:lpstr>
      <vt:lpstr>PowerPoint Presentation</vt:lpstr>
      <vt:lpstr>TIMELINE CHART</vt:lpstr>
      <vt:lpstr>PowerPoint Presentation</vt:lpstr>
      <vt:lpstr>DESIGN ENGINEERING</vt:lpstr>
      <vt:lpstr>DATA / DATABASE DESIGN</vt:lpstr>
      <vt:lpstr>PowerPoint Presentation</vt:lpstr>
      <vt:lpstr>PowerPoint Presentation</vt:lpstr>
      <vt:lpstr>TEST PROCEDURE SPECIFICATION- BASIS PATH TESTING</vt:lpstr>
      <vt:lpstr>PSEUODOCODE</vt:lpstr>
      <vt:lpstr>FLOWGRAPH</vt:lpstr>
      <vt:lpstr>TEST CASE SPECIFICATION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Ojasvi</dc:creator>
  <cp:lastModifiedBy>Ojasvi</cp:lastModifiedBy>
  <cp:revision>94</cp:revision>
  <dcterms:created xsi:type="dcterms:W3CDTF">2015-04-18T12:56:17Z</dcterms:created>
  <dcterms:modified xsi:type="dcterms:W3CDTF">2015-04-21T09:10:20Z</dcterms:modified>
</cp:coreProperties>
</file>