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EB33-597F-49D9-A90C-82DE928597E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38E-7730-4997-A040-CA7B4814F80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81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EB33-597F-49D9-A90C-82DE928597E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38E-7730-4997-A040-CA7B4814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7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EB33-597F-49D9-A90C-82DE928597E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38E-7730-4997-A040-CA7B4814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28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EB33-597F-49D9-A90C-82DE928597E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38E-7730-4997-A040-CA7B4814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938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EB33-597F-49D9-A90C-82DE928597E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38E-7730-4997-A040-CA7B4814F80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865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EB33-597F-49D9-A90C-82DE928597E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38E-7730-4997-A040-CA7B4814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39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EB33-597F-49D9-A90C-82DE928597E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38E-7730-4997-A040-CA7B4814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79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EB33-597F-49D9-A90C-82DE928597E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38E-7730-4997-A040-CA7B4814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64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EB33-597F-49D9-A90C-82DE928597E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38E-7730-4997-A040-CA7B4814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44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03EB33-597F-49D9-A90C-82DE928597E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7C238E-7730-4997-A040-CA7B4814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69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EB33-597F-49D9-A90C-82DE928597E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C238E-7730-4997-A040-CA7B4814F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03EB33-597F-49D9-A90C-82DE928597E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7C238E-7730-4997-A040-CA7B4814F80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683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B65C-316A-92FC-79CB-6346A6AE81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Loan approval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EC66C8-2356-521F-3C1E-864326687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43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209C-1C40-B238-DCFE-E7D3EB27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Training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AB574-0049-0C2E-3688-79805C050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65996"/>
            <a:ext cx="8443692" cy="3330229"/>
          </a:xfrm>
        </p:spPr>
      </p:pic>
    </p:spTree>
    <p:extLst>
      <p:ext uri="{BB962C8B-B14F-4D97-AF65-F5344CB8AC3E}">
        <p14:creationId xmlns:p14="http://schemas.microsoft.com/office/powerpoint/2010/main" val="51023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BF92-CD95-908C-FDF3-B5018984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7: Performing predictions on testing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825C-AB7F-1E4D-BA80-BA91E8147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Perform the same feature engineering on testing data that we did on training data. </a:t>
            </a:r>
          </a:p>
          <a:p>
            <a:r>
              <a:rPr lang="en-IN" dirty="0"/>
              <a:t>Don’t include the target variable this time since it doesn’t exist in testing dataset.</a:t>
            </a:r>
          </a:p>
          <a:p>
            <a:r>
              <a:rPr lang="en-IN" dirty="0"/>
              <a:t>Fit the testing data into the model trained on training data and get the prediction.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42CE68-5AD9-5957-25B7-23E03051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268" y="3827033"/>
            <a:ext cx="3871295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2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5885-AF10-B15A-D137-05059CD5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8: upload the predicted values to snowflake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3E125-4CDF-89A7-7871-A82EC7A42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Upload the predicted values to snowflake by creating a new table.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CEBAD-57AA-05F0-D10D-6B2947FF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123" y="2745832"/>
            <a:ext cx="4663844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7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26CC-580D-3006-6499-31CD3EA0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60C7A-FAE4-FA3E-4E68-E76B8136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SQL worksheet in Snowflake, and select the correct database and schema.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0FE41-8381-0D45-F7A9-DD7DA139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59" y="3289456"/>
            <a:ext cx="6389012" cy="185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3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D96C-3EC2-54FA-6B2E-62252337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530A-2D85-A410-B30F-94E4F2CA6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323"/>
          </a:xfrm>
        </p:spPr>
        <p:txBody>
          <a:bodyPr>
            <a:normAutofit/>
          </a:bodyPr>
          <a:lstStyle/>
          <a:p>
            <a:r>
              <a:rPr lang="en-IN" sz="2400" dirty="0"/>
              <a:t>Create a python file. Connect to snowflake using </a:t>
            </a:r>
            <a:r>
              <a:rPr lang="en-IN" sz="2400" b="0" dirty="0">
                <a:effectLst/>
              </a:rPr>
              <a:t>snowflake-connector-python.</a:t>
            </a:r>
          </a:p>
          <a:p>
            <a:r>
              <a:rPr lang="en-IN" sz="2400" dirty="0"/>
              <a:t>Upload the dataset to snowflake by creating a new table ‘</a:t>
            </a:r>
            <a:r>
              <a:rPr lang="en-IN" sz="2400" dirty="0" err="1"/>
              <a:t>loan_train</a:t>
            </a:r>
            <a:r>
              <a:rPr lang="en-IN" sz="2400" dirty="0"/>
              <a:t>’.</a:t>
            </a:r>
          </a:p>
          <a:p>
            <a:endParaRPr lang="en-IN" sz="2400" b="0" dirty="0">
              <a:effectLst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Snowflake automatically detects datatype of all the columns.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EF133-92B1-C3F2-A48C-5F0CD890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80" y="2769505"/>
            <a:ext cx="6684727" cy="28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7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1C4EA-DBCE-82E8-1877-F5C0BF9F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3: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474C-CA49-20E3-875E-161DB45CD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7961"/>
            <a:ext cx="10515600" cy="4493342"/>
          </a:xfrm>
        </p:spPr>
        <p:txBody>
          <a:bodyPr>
            <a:normAutofit/>
          </a:bodyPr>
          <a:lstStyle/>
          <a:p>
            <a:r>
              <a:rPr lang="en-IN" sz="2400" dirty="0"/>
              <a:t>Handle missing values- For numerical columns fill missing values with the median and for categorical columns fill them with the mode.</a:t>
            </a:r>
          </a:p>
          <a:p>
            <a:r>
              <a:rPr lang="en-IN" sz="2400" dirty="0"/>
              <a:t>Encode target variable (prediction label).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527E8D-BA3F-5F3B-5008-6D2F0A64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231" y="3517491"/>
            <a:ext cx="6668078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16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876C-CAEF-619E-356F-7DF95C05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050B8-433F-1856-ED20-4C73870E5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new features from existing features such as income-loan ratio, total income, income bin and EMI. Income bins are created by dividing the applicants into 4 income brackets.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Used label encoding on the dependents column. Encoding was done based on four categories- 0,1,2 and 3+.</a:t>
            </a:r>
          </a:p>
          <a:p>
            <a:r>
              <a:rPr lang="en-IN" dirty="0"/>
              <a:t>Used one hot encoding on categorical columns such as Gender, Married, Education, Self-Employed and Property area.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933A92-E7B8-69B8-BAC9-6A1453EA4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158" y="2583134"/>
            <a:ext cx="8535140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0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E891-2C85-9754-2030-EC8A35E2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851A8-DFE3-A35B-A9EA-E6069193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For every category, a new binary column is created. First column is dropped to avoid redundancy.</a:t>
            </a:r>
          </a:p>
          <a:p>
            <a:r>
              <a:rPr lang="en-IN" dirty="0" err="1"/>
              <a:t>Loan_ID</a:t>
            </a:r>
            <a:r>
              <a:rPr lang="en-IN" dirty="0"/>
              <a:t> column is dropped since it is of no use in model training.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9144B-8041-09AB-60C5-FB24A168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22" y="3263874"/>
            <a:ext cx="6759526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2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48F6-3CD9-828C-5D59-DA02DAF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4: Uploading engineered features to Snowflake Feature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2683-6B4C-A66B-EC43-8FCF27B8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Select the correct database and schema. Upload all the features by creating a new table.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This automatically creates a table in the selected schema. Overwrite is set to true as it overwrites the table whenever this code is run instead of appending.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E66E9-FBED-823E-542E-B85D28BA9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099" y="2373538"/>
            <a:ext cx="4961050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1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DD4A-AFE0-432C-A4DA-16A535926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5: Read data from feature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D0EAC-3120-ECE9-944C-9B96BF2D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Engineered features are again extracted from snowflake feature store.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228B8-FCC4-7787-866A-6E8962BC1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582" y="2639622"/>
            <a:ext cx="3673158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3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F3BE-AF68-F105-E71C-5A1A934F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6: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D266-E0F3-6C4E-AB14-BA3DD112A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Set of training features is formed by dropping redundant features and target feature.</a:t>
            </a:r>
          </a:p>
          <a:p>
            <a:r>
              <a:rPr lang="en-IN" dirty="0"/>
              <a:t>Random forest Classifier is used for this classification task. </a:t>
            </a:r>
          </a:p>
          <a:p>
            <a:r>
              <a:rPr lang="en-IN" dirty="0"/>
              <a:t>Model is trained on whole training data.</a:t>
            </a:r>
          </a:p>
          <a:p>
            <a:r>
              <a:rPr lang="en-IN" dirty="0"/>
              <a:t>Cross validation accuracy is found by doing 25-fold cross validation.</a:t>
            </a:r>
          </a:p>
          <a:p>
            <a:r>
              <a:rPr lang="en-IN" dirty="0"/>
              <a:t>79.36% mean accuracy is obtained.</a:t>
            </a:r>
          </a:p>
        </p:txBody>
      </p:sp>
    </p:spTree>
    <p:extLst>
      <p:ext uri="{BB962C8B-B14F-4D97-AF65-F5344CB8AC3E}">
        <p14:creationId xmlns:p14="http://schemas.microsoft.com/office/powerpoint/2010/main" val="17387215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753</TotalTime>
  <Words>409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Loan approval Prediction</vt:lpstr>
      <vt:lpstr>Step 1:</vt:lpstr>
      <vt:lpstr>Step 2:</vt:lpstr>
      <vt:lpstr>Step 3: Feature Engineering</vt:lpstr>
      <vt:lpstr>Feature Engineering</vt:lpstr>
      <vt:lpstr>Feature Engineering</vt:lpstr>
      <vt:lpstr>Step 4: Uploading engineered features to Snowflake Feature Store</vt:lpstr>
      <vt:lpstr>Step 5: Read data from feature store</vt:lpstr>
      <vt:lpstr>Step 6: Model Training</vt:lpstr>
      <vt:lpstr>Model Training</vt:lpstr>
      <vt:lpstr>Step 7: Performing predictions on testing data</vt:lpstr>
      <vt:lpstr>Step 8: upload the predicted values to snowflake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Ojas Joshi</dc:creator>
  <cp:lastModifiedBy>Ojas Joshi</cp:lastModifiedBy>
  <cp:revision>2</cp:revision>
  <dcterms:created xsi:type="dcterms:W3CDTF">2025-05-18T19:41:10Z</dcterms:created>
  <dcterms:modified xsi:type="dcterms:W3CDTF">2025-05-19T08:14:19Z</dcterms:modified>
</cp:coreProperties>
</file>