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4" r:id="rId2"/>
    <p:sldId id="256" r:id="rId3"/>
    <p:sldId id="257" r:id="rId4"/>
    <p:sldId id="258" r:id="rId5"/>
    <p:sldId id="259" r:id="rId6"/>
    <p:sldId id="260" r:id="rId7"/>
    <p:sldId id="261" r:id="rId8"/>
    <p:sldId id="263" r:id="rId9"/>
    <p:sldId id="26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40399EA-F8C5-44DC-913B-C355C75A731D}">
          <p14:sldIdLst>
            <p14:sldId id="264"/>
            <p14:sldId id="256"/>
            <p14:sldId id="257"/>
            <p14:sldId id="258"/>
            <p14:sldId id="259"/>
            <p14:sldId id="260"/>
            <p14:sldId id="261"/>
            <p14:sldId id="263"/>
            <p14:sldId id="26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236" y="18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3C95046F-0522-4F36-AC86-EE5E3D86619E}" type="datetimeFigureOut">
              <a:rPr lang="en-IN" smtClean="0"/>
              <a:t>25-03-2018</a:t>
            </a:fld>
            <a:endParaRPr lang="en-IN"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652B704F-8F12-422E-BDC3-AE5911E58DE5}" type="slidenum">
              <a:rPr lang="en-IN" smtClean="0"/>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C95046F-0522-4F36-AC86-EE5E3D86619E}" type="datetimeFigureOut">
              <a:rPr lang="en-IN" smtClean="0"/>
              <a:t>25-03-2018</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652B704F-8F12-422E-BDC3-AE5911E58DE5}"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C95046F-0522-4F36-AC86-EE5E3D86619E}" type="datetimeFigureOut">
              <a:rPr lang="en-IN" smtClean="0"/>
              <a:t>25-03-2018</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652B704F-8F12-422E-BDC3-AE5911E58DE5}" type="slidenum">
              <a:rPr lang="en-IN" smtClean="0"/>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C95046F-0522-4F36-AC86-EE5E3D86619E}" type="datetimeFigureOut">
              <a:rPr lang="en-IN" smtClean="0"/>
              <a:t>25-03-2018</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652B704F-8F12-422E-BDC3-AE5911E58DE5}" type="slidenum">
              <a:rPr lang="en-IN" smtClean="0"/>
              <a:t>‹#›</a:t>
            </a:fld>
            <a:endParaRPr lang="en-IN"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3C95046F-0522-4F36-AC86-EE5E3D86619E}" type="datetimeFigureOut">
              <a:rPr lang="en-IN" smtClean="0"/>
              <a:t>25-03-2018</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652B704F-8F12-422E-BDC3-AE5911E58DE5}" type="slidenum">
              <a:rPr lang="en-IN" smtClean="0"/>
              <a:t>‹#›</a:t>
            </a:fld>
            <a:endParaRPr lang="en-IN"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C95046F-0522-4F36-AC86-EE5E3D86619E}" type="datetimeFigureOut">
              <a:rPr lang="en-IN" smtClean="0"/>
              <a:t>25-03-2018</a:t>
            </a:fld>
            <a:endParaRPr lang="en-IN" dirty="0"/>
          </a:p>
        </p:txBody>
      </p:sp>
      <p:sp>
        <p:nvSpPr>
          <p:cNvPr id="6" name="Footer Placeholder 5"/>
          <p:cNvSpPr>
            <a:spLocks noGrp="1"/>
          </p:cNvSpPr>
          <p:nvPr>
            <p:ph type="ftr" sz="quarter" idx="11"/>
          </p:nvPr>
        </p:nvSpPr>
        <p:spPr/>
        <p:txBody>
          <a:bodyPr/>
          <a:lstStyle>
            <a:extLst/>
          </a:lstStyle>
          <a:p>
            <a:endParaRPr lang="en-IN" dirty="0"/>
          </a:p>
        </p:txBody>
      </p:sp>
      <p:sp>
        <p:nvSpPr>
          <p:cNvPr id="7" name="Slide Number Placeholder 6"/>
          <p:cNvSpPr>
            <a:spLocks noGrp="1"/>
          </p:cNvSpPr>
          <p:nvPr>
            <p:ph type="sldNum" sz="quarter" idx="12"/>
          </p:nvPr>
        </p:nvSpPr>
        <p:spPr/>
        <p:txBody>
          <a:bodyPr/>
          <a:lstStyle>
            <a:extLst/>
          </a:lstStyle>
          <a:p>
            <a:fld id="{652B704F-8F12-422E-BDC3-AE5911E58DE5}" type="slidenum">
              <a:rPr lang="en-IN" smtClean="0"/>
              <a:t>‹#›</a:t>
            </a:fld>
            <a:endParaRPr lang="en-IN"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C95046F-0522-4F36-AC86-EE5E3D86619E}" type="datetimeFigureOut">
              <a:rPr lang="en-IN" smtClean="0"/>
              <a:t>25-03-2018</a:t>
            </a:fld>
            <a:endParaRPr lang="en-IN" dirty="0"/>
          </a:p>
        </p:txBody>
      </p:sp>
      <p:sp>
        <p:nvSpPr>
          <p:cNvPr id="8" name="Footer Placeholder 7"/>
          <p:cNvSpPr>
            <a:spLocks noGrp="1"/>
          </p:cNvSpPr>
          <p:nvPr>
            <p:ph type="ftr" sz="quarter" idx="11"/>
          </p:nvPr>
        </p:nvSpPr>
        <p:spPr/>
        <p:txBody>
          <a:bodyPr/>
          <a:lstStyle>
            <a:extLst/>
          </a:lstStyle>
          <a:p>
            <a:endParaRPr lang="en-IN" dirty="0"/>
          </a:p>
        </p:txBody>
      </p:sp>
      <p:sp>
        <p:nvSpPr>
          <p:cNvPr id="9" name="Slide Number Placeholder 8"/>
          <p:cNvSpPr>
            <a:spLocks noGrp="1"/>
          </p:cNvSpPr>
          <p:nvPr>
            <p:ph type="sldNum" sz="quarter" idx="12"/>
          </p:nvPr>
        </p:nvSpPr>
        <p:spPr/>
        <p:txBody>
          <a:bodyPr/>
          <a:lstStyle>
            <a:extLst/>
          </a:lstStyle>
          <a:p>
            <a:fld id="{652B704F-8F12-422E-BDC3-AE5911E58DE5}" type="slidenum">
              <a:rPr lang="en-IN" smtClean="0"/>
              <a:t>‹#›</a:t>
            </a:fld>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3C95046F-0522-4F36-AC86-EE5E3D86619E}" type="datetimeFigureOut">
              <a:rPr lang="en-IN" smtClean="0"/>
              <a:t>25-03-2018</a:t>
            </a:fld>
            <a:endParaRPr lang="en-IN" dirty="0"/>
          </a:p>
        </p:txBody>
      </p:sp>
      <p:sp>
        <p:nvSpPr>
          <p:cNvPr id="4" name="Footer Placeholder 3"/>
          <p:cNvSpPr>
            <a:spLocks noGrp="1"/>
          </p:cNvSpPr>
          <p:nvPr>
            <p:ph type="ftr" sz="quarter" idx="11"/>
          </p:nvPr>
        </p:nvSpPr>
        <p:spPr/>
        <p:txBody>
          <a:bodyPr/>
          <a:lstStyle>
            <a:extLst/>
          </a:lstStyle>
          <a:p>
            <a:endParaRPr lang="en-IN" dirty="0"/>
          </a:p>
        </p:txBody>
      </p:sp>
      <p:sp>
        <p:nvSpPr>
          <p:cNvPr id="5" name="Slide Number Placeholder 4"/>
          <p:cNvSpPr>
            <a:spLocks noGrp="1"/>
          </p:cNvSpPr>
          <p:nvPr>
            <p:ph type="sldNum" sz="quarter" idx="12"/>
          </p:nvPr>
        </p:nvSpPr>
        <p:spPr/>
        <p:txBody>
          <a:bodyPr/>
          <a:lstStyle>
            <a:extLst/>
          </a:lstStyle>
          <a:p>
            <a:fld id="{652B704F-8F12-422E-BDC3-AE5911E58DE5}" type="slidenum">
              <a:rPr lang="en-IN" smtClean="0"/>
              <a:t>‹#›</a:t>
            </a:fld>
            <a:endParaRPr lang="en-IN"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3C95046F-0522-4F36-AC86-EE5E3D86619E}" type="datetimeFigureOut">
              <a:rPr lang="en-IN" smtClean="0"/>
              <a:t>25-03-2018</a:t>
            </a:fld>
            <a:endParaRPr lang="en-IN" dirty="0"/>
          </a:p>
        </p:txBody>
      </p:sp>
      <p:sp>
        <p:nvSpPr>
          <p:cNvPr id="3" name="Footer Placeholder 2"/>
          <p:cNvSpPr>
            <a:spLocks noGrp="1"/>
          </p:cNvSpPr>
          <p:nvPr>
            <p:ph type="ftr" sz="quarter" idx="11"/>
          </p:nvPr>
        </p:nvSpPr>
        <p:spPr/>
        <p:txBody>
          <a:bodyPr/>
          <a:lstStyle>
            <a:extLst/>
          </a:lstStyle>
          <a:p>
            <a:endParaRPr lang="en-IN" dirty="0"/>
          </a:p>
        </p:txBody>
      </p:sp>
      <p:sp>
        <p:nvSpPr>
          <p:cNvPr id="4" name="Slide Number Placeholder 3"/>
          <p:cNvSpPr>
            <a:spLocks noGrp="1"/>
          </p:cNvSpPr>
          <p:nvPr>
            <p:ph type="sldNum" sz="quarter" idx="12"/>
          </p:nvPr>
        </p:nvSpPr>
        <p:spPr/>
        <p:txBody>
          <a:bodyPr/>
          <a:lstStyle>
            <a:extLst/>
          </a:lstStyle>
          <a:p>
            <a:fld id="{652B704F-8F12-422E-BDC3-AE5911E58DE5}"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3C95046F-0522-4F36-AC86-EE5E3D86619E}" type="datetimeFigureOut">
              <a:rPr lang="en-IN" smtClean="0"/>
              <a:t>25-03-2018</a:t>
            </a:fld>
            <a:endParaRPr lang="en-IN" dirty="0"/>
          </a:p>
        </p:txBody>
      </p:sp>
      <p:sp>
        <p:nvSpPr>
          <p:cNvPr id="6" name="Footer Placeholder 5"/>
          <p:cNvSpPr>
            <a:spLocks noGrp="1"/>
          </p:cNvSpPr>
          <p:nvPr>
            <p:ph type="ftr" sz="quarter" idx="11"/>
          </p:nvPr>
        </p:nvSpPr>
        <p:spPr/>
        <p:txBody>
          <a:bodyPr/>
          <a:lstStyle>
            <a:extLst/>
          </a:lstStyle>
          <a:p>
            <a:endParaRPr lang="en-IN" dirty="0"/>
          </a:p>
        </p:txBody>
      </p:sp>
      <p:sp>
        <p:nvSpPr>
          <p:cNvPr id="7" name="Slide Number Placeholder 6"/>
          <p:cNvSpPr>
            <a:spLocks noGrp="1"/>
          </p:cNvSpPr>
          <p:nvPr>
            <p:ph type="sldNum" sz="quarter" idx="12"/>
          </p:nvPr>
        </p:nvSpPr>
        <p:spPr/>
        <p:txBody>
          <a:bodyPr/>
          <a:lstStyle>
            <a:extLst/>
          </a:lstStyle>
          <a:p>
            <a:fld id="{652B704F-8F12-422E-BDC3-AE5911E58DE5}" type="slidenum">
              <a:rPr lang="en-IN" smtClean="0"/>
              <a:t>‹#›</a:t>
            </a:fld>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dirty="0"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3C95046F-0522-4F36-AC86-EE5E3D86619E}" type="datetimeFigureOut">
              <a:rPr lang="en-IN" smtClean="0"/>
              <a:t>25-03-2018</a:t>
            </a:fld>
            <a:endParaRPr lang="en-IN"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652B704F-8F12-422E-BDC3-AE5911E58DE5}" type="slidenum">
              <a:rPr lang="en-IN" smtClean="0"/>
              <a:t>‹#›</a:t>
            </a:fld>
            <a:endParaRPr lang="en-IN"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3C95046F-0522-4F36-AC86-EE5E3D86619E}" type="datetimeFigureOut">
              <a:rPr lang="en-IN" smtClean="0"/>
              <a:t>25-03-2018</a:t>
            </a:fld>
            <a:endParaRPr lang="en-IN"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652B704F-8F12-422E-BDC3-AE5911E58DE5}" type="slidenum">
              <a:rPr lang="en-IN" smtClean="0"/>
              <a:t>‹#›</a:t>
            </a:fld>
            <a:endParaRPr lang="en-IN"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467544" y="2276872"/>
            <a:ext cx="8229600" cy="2736304"/>
          </a:xfrm>
        </p:spPr>
        <p:txBody>
          <a:bodyPr>
            <a:normAutofit/>
          </a:bodyPr>
          <a:lstStyle/>
          <a:p>
            <a:pPr algn="ctr"/>
            <a:r>
              <a:rPr lang="en-IN" sz="6600" u="sng" dirty="0" smtClean="0">
                <a:solidFill>
                  <a:schemeClr val="tx1"/>
                </a:solidFill>
              </a:rPr>
              <a:t>BOOLEANS</a:t>
            </a:r>
            <a:endParaRPr lang="en-IN" sz="6600" u="sng" dirty="0">
              <a:solidFill>
                <a:schemeClr val="tx1"/>
              </a:solidFill>
            </a:endParaRPr>
          </a:p>
        </p:txBody>
      </p:sp>
    </p:spTree>
    <p:extLst>
      <p:ext uri="{BB962C8B-B14F-4D97-AF65-F5344CB8AC3E}">
        <p14:creationId xmlns:p14="http://schemas.microsoft.com/office/powerpoint/2010/main" val="31706649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fontScale="92500"/>
          </a:bodyPr>
          <a:lstStyle/>
          <a:p>
            <a:r>
              <a:rPr lang="en-IN" dirty="0"/>
              <a:t>To create new formats of text, photo and video news for consumption on smartphone. As India has crossed 90% consumption of news on mobile phone, the formats of news presentation on mobile phones needs to be more and more creative in order to service the user better. There are various layouts which are coming, for example - card layouts, data layouts, video feeds and others. News companies needs to identify newer formats in terms of UI and UX, to service the consumer in a better manner.</a:t>
            </a:r>
          </a:p>
        </p:txBody>
      </p:sp>
      <p:sp>
        <p:nvSpPr>
          <p:cNvPr id="4" name="Title 3"/>
          <p:cNvSpPr>
            <a:spLocks noGrp="1"/>
          </p:cNvSpPr>
          <p:nvPr>
            <p:ph type="title"/>
          </p:nvPr>
        </p:nvSpPr>
        <p:spPr/>
        <p:txBody>
          <a:bodyPr/>
          <a:lstStyle/>
          <a:p>
            <a:r>
              <a:rPr lang="en-IN" u="sng" dirty="0" smtClean="0">
                <a:solidFill>
                  <a:schemeClr val="tx1"/>
                </a:solidFill>
              </a:rPr>
              <a:t>Problem Statement :</a:t>
            </a:r>
            <a:endParaRPr lang="en-IN" u="sng" dirty="0">
              <a:solidFill>
                <a:schemeClr val="tx1"/>
              </a:solidFill>
            </a:endParaRPr>
          </a:p>
        </p:txBody>
      </p:sp>
    </p:spTree>
    <p:extLst>
      <p:ext uri="{BB962C8B-B14F-4D97-AF65-F5344CB8AC3E}">
        <p14:creationId xmlns:p14="http://schemas.microsoft.com/office/powerpoint/2010/main" val="6026411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An app which will cover most trending fake news's.</a:t>
            </a:r>
          </a:p>
          <a:p>
            <a:r>
              <a:rPr lang="en-IN" dirty="0" smtClean="0"/>
              <a:t>We will also making a fake news detector in which when a user gets a news and copies it at his/her clipboard, we can access his/her clipboard and notify them whether the news is fake or not.</a:t>
            </a:r>
          </a:p>
          <a:p>
            <a:endParaRPr lang="en-IN" dirty="0"/>
          </a:p>
        </p:txBody>
      </p:sp>
      <p:sp>
        <p:nvSpPr>
          <p:cNvPr id="3" name="Title 2"/>
          <p:cNvSpPr>
            <a:spLocks noGrp="1"/>
          </p:cNvSpPr>
          <p:nvPr>
            <p:ph type="title"/>
          </p:nvPr>
        </p:nvSpPr>
        <p:spPr/>
        <p:txBody>
          <a:bodyPr/>
          <a:lstStyle/>
          <a:p>
            <a:r>
              <a:rPr lang="en-IN" u="sng" dirty="0" smtClean="0">
                <a:solidFill>
                  <a:schemeClr val="tx1"/>
                </a:solidFill>
              </a:rPr>
              <a:t>Ideation</a:t>
            </a:r>
            <a:endParaRPr lang="en-IN" u="sng" dirty="0">
              <a:solidFill>
                <a:schemeClr val="tx1"/>
              </a:solidFill>
            </a:endParaRPr>
          </a:p>
        </p:txBody>
      </p:sp>
    </p:spTree>
    <p:extLst>
      <p:ext uri="{BB962C8B-B14F-4D97-AF65-F5344CB8AC3E}">
        <p14:creationId xmlns:p14="http://schemas.microsoft.com/office/powerpoint/2010/main" val="31973896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As the app contains the most trending fake news , it would help people to know the real truth behind the rumour.</a:t>
            </a:r>
          </a:p>
          <a:p>
            <a:r>
              <a:rPr lang="en-IN" dirty="0" smtClean="0"/>
              <a:t>Moreover till now we are not having a trusted and effective app which lists all the fake news , thus user have to wander around various sites to make a conclusion. Wherever this app will provide the user each and every information on a single platform.</a:t>
            </a:r>
          </a:p>
          <a:p>
            <a:endParaRPr lang="en-IN" dirty="0"/>
          </a:p>
        </p:txBody>
      </p:sp>
      <p:sp>
        <p:nvSpPr>
          <p:cNvPr id="3" name="Title 2"/>
          <p:cNvSpPr>
            <a:spLocks noGrp="1"/>
          </p:cNvSpPr>
          <p:nvPr>
            <p:ph type="title"/>
          </p:nvPr>
        </p:nvSpPr>
        <p:spPr/>
        <p:txBody>
          <a:bodyPr/>
          <a:lstStyle/>
          <a:p>
            <a:pPr algn="ctr"/>
            <a:r>
              <a:rPr lang="en-IN" u="sng" dirty="0" smtClean="0">
                <a:solidFill>
                  <a:schemeClr val="tx1"/>
                </a:solidFill>
              </a:rPr>
              <a:t>Why one should use our app?</a:t>
            </a:r>
            <a:endParaRPr lang="en-IN" u="sng" dirty="0">
              <a:solidFill>
                <a:schemeClr val="tx1"/>
              </a:solidFill>
            </a:endParaRPr>
          </a:p>
        </p:txBody>
      </p:sp>
    </p:spTree>
    <p:extLst>
      <p:ext uri="{BB962C8B-B14F-4D97-AF65-F5344CB8AC3E}">
        <p14:creationId xmlns:p14="http://schemas.microsoft.com/office/powerpoint/2010/main" val="14986166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tx1"/>
            </a:gs>
            <a:gs pos="59000">
              <a:schemeClr val="tx1"/>
            </a:gs>
            <a:gs pos="100000">
              <a:schemeClr val="tx1"/>
            </a:gs>
          </a:gsLst>
          <a:path path="circle">
            <a:fillToRect l="65000" b="98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3528392"/>
          </a:xfrm>
        </p:spPr>
        <p:txBody>
          <a:bodyPr>
            <a:normAutofit/>
          </a:bodyPr>
          <a:lstStyle/>
          <a:p>
            <a:pPr marL="571500" indent="-571500">
              <a:buFont typeface="Wingdings" pitchFamily="2" charset="2"/>
              <a:buChar char="Ø"/>
            </a:pPr>
            <a:r>
              <a:rPr lang="en-IN" sz="2800" b="0" dirty="0" smtClean="0">
                <a:solidFill>
                  <a:schemeClr val="bg1"/>
                </a:solidFill>
              </a:rPr>
              <a:t>The most important and unique feature of the app is that the user will easily get to know about the probability of any text received from any source , simply by just copying it.</a:t>
            </a:r>
            <a:endParaRPr lang="en-IN" sz="2800" b="0" dirty="0">
              <a:solidFill>
                <a:schemeClr val="bg1"/>
              </a:solidFill>
            </a:endParaRPr>
          </a:p>
        </p:txBody>
      </p:sp>
    </p:spTree>
    <p:extLst>
      <p:ext uri="{BB962C8B-B14F-4D97-AF65-F5344CB8AC3E}">
        <p14:creationId xmlns:p14="http://schemas.microsoft.com/office/powerpoint/2010/main" val="27748132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IN" dirty="0" smtClean="0"/>
              <a:t>Prototype</a:t>
            </a:r>
            <a:endParaRPr lang="en-IN" dirty="0"/>
          </a:p>
        </p:txBody>
      </p:sp>
      <p:sp>
        <p:nvSpPr>
          <p:cNvPr id="5" name="Text Placeholder 4"/>
          <p:cNvSpPr>
            <a:spLocks noGrp="1"/>
          </p:cNvSpPr>
          <p:nvPr>
            <p:ph type="body" idx="2"/>
          </p:nvPr>
        </p:nvSpPr>
        <p:spPr/>
        <p:txBody>
          <a:bodyPr/>
          <a:lstStyle/>
          <a:p>
            <a:r>
              <a:rPr lang="en-IN" dirty="0" smtClean="0"/>
              <a:t>Home page</a:t>
            </a:r>
          </a:p>
          <a:p>
            <a:endParaRPr lang="en-IN" dirty="0"/>
          </a:p>
        </p:txBody>
      </p:sp>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725305" y="274638"/>
            <a:ext cx="3858490" cy="4572000"/>
          </a:xfrm>
        </p:spPr>
      </p:pic>
    </p:spTree>
    <p:extLst>
      <p:ext uri="{BB962C8B-B14F-4D97-AF65-F5344CB8AC3E}">
        <p14:creationId xmlns:p14="http://schemas.microsoft.com/office/powerpoint/2010/main" val="23489796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prototype</a:t>
            </a:r>
            <a:endParaRPr lang="en-IN" dirty="0"/>
          </a:p>
        </p:txBody>
      </p:sp>
      <p:sp>
        <p:nvSpPr>
          <p:cNvPr id="3" name="Text Placeholder 2"/>
          <p:cNvSpPr>
            <a:spLocks noGrp="1"/>
          </p:cNvSpPr>
          <p:nvPr>
            <p:ph type="body" idx="2"/>
          </p:nvPr>
        </p:nvSpPr>
        <p:spPr/>
        <p:txBody>
          <a:bodyPr/>
          <a:lstStyle/>
          <a:p>
            <a:r>
              <a:rPr lang="en-IN" dirty="0" smtClean="0"/>
              <a:t>News content</a:t>
            </a:r>
            <a:endParaRPr lang="en-IN"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619872" y="274638"/>
            <a:ext cx="4069355" cy="4572000"/>
          </a:xfrm>
        </p:spPr>
      </p:pic>
    </p:spTree>
    <p:extLst>
      <p:ext uri="{BB962C8B-B14F-4D97-AF65-F5344CB8AC3E}">
        <p14:creationId xmlns:p14="http://schemas.microsoft.com/office/powerpoint/2010/main" val="7177987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In machine learning by importing classifiers , it will match the keyword dictionary precisely  , which will increase the accuracy of the detection of the fake news.</a:t>
            </a:r>
          </a:p>
          <a:p>
            <a:endParaRPr lang="en-IN" dirty="0"/>
          </a:p>
          <a:p>
            <a:r>
              <a:rPr lang="en-IN" dirty="0" smtClean="0"/>
              <a:t>User doesn’t have to go through our app for trending fake news. We will share these as messages through </a:t>
            </a:r>
            <a:r>
              <a:rPr lang="en-IN" dirty="0" smtClean="0"/>
              <a:t>whatsapp</a:t>
            </a:r>
            <a:r>
              <a:rPr lang="en-IN" dirty="0" smtClean="0"/>
              <a:t> by </a:t>
            </a:r>
            <a:r>
              <a:rPr lang="en-IN" dirty="0" smtClean="0"/>
              <a:t>Whatsapp</a:t>
            </a:r>
            <a:r>
              <a:rPr lang="en-IN" dirty="0" smtClean="0"/>
              <a:t> for Business .</a:t>
            </a:r>
          </a:p>
          <a:p>
            <a:endParaRPr lang="en-IN" dirty="0"/>
          </a:p>
        </p:txBody>
      </p:sp>
      <p:sp>
        <p:nvSpPr>
          <p:cNvPr id="3" name="Title 2"/>
          <p:cNvSpPr>
            <a:spLocks noGrp="1"/>
          </p:cNvSpPr>
          <p:nvPr>
            <p:ph type="title"/>
          </p:nvPr>
        </p:nvSpPr>
        <p:spPr/>
        <p:txBody>
          <a:bodyPr/>
          <a:lstStyle/>
          <a:p>
            <a:r>
              <a:rPr lang="en-IN" dirty="0" smtClean="0"/>
              <a:t>scalability</a:t>
            </a:r>
            <a:endParaRPr lang="en-IN" dirty="0"/>
          </a:p>
        </p:txBody>
      </p:sp>
    </p:spTree>
    <p:extLst>
      <p:ext uri="{BB962C8B-B14F-4D97-AF65-F5344CB8AC3E}">
        <p14:creationId xmlns:p14="http://schemas.microsoft.com/office/powerpoint/2010/main" val="3366183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1000">
              <a:schemeClr val="tx1"/>
            </a:gs>
            <a:gs pos="40000">
              <a:schemeClr val="tx1"/>
            </a:gs>
            <a:gs pos="100000">
              <a:schemeClr val="tx1"/>
            </a:gs>
          </a:gsLst>
          <a:path path="circle">
            <a:fillToRect l="65000" b="98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31640" y="2924944"/>
            <a:ext cx="6203032" cy="1066130"/>
          </a:xfrm>
        </p:spPr>
        <p:txBody>
          <a:bodyPr>
            <a:noAutofit/>
          </a:bodyPr>
          <a:lstStyle/>
          <a:p>
            <a:pPr algn="ctr"/>
            <a:r>
              <a:rPr lang="en-IN" sz="6000" dirty="0" smtClean="0">
                <a:solidFill>
                  <a:schemeClr val="bg1"/>
                </a:solidFill>
              </a:rPr>
              <a:t>BY- </a:t>
            </a:r>
            <a:r>
              <a:rPr lang="en-IN" sz="6000" dirty="0" smtClean="0">
                <a:solidFill>
                  <a:schemeClr val="bg1"/>
                </a:solidFill>
              </a:rPr>
              <a:t>LAZYBOOLEANS</a:t>
            </a:r>
            <a:br>
              <a:rPr lang="en-IN" sz="6000" dirty="0" smtClean="0">
                <a:solidFill>
                  <a:schemeClr val="bg1"/>
                </a:solidFill>
              </a:rPr>
            </a:br>
            <a:r>
              <a:rPr lang="en-IN" sz="6000" dirty="0">
                <a:solidFill>
                  <a:schemeClr val="bg1"/>
                </a:solidFill>
              </a:rPr>
              <a:t/>
            </a:r>
            <a:br>
              <a:rPr lang="en-IN" sz="6000" dirty="0">
                <a:solidFill>
                  <a:schemeClr val="bg1"/>
                </a:solidFill>
              </a:rPr>
            </a:br>
            <a:r>
              <a:rPr lang="en-IN" sz="6000" dirty="0">
                <a:solidFill>
                  <a:schemeClr val="bg1"/>
                </a:solidFill>
              </a:rPr>
              <a:t>T</a:t>
            </a:r>
            <a:r>
              <a:rPr lang="en-IN" sz="6000" dirty="0" smtClean="0">
                <a:solidFill>
                  <a:schemeClr val="bg1"/>
                </a:solidFill>
              </a:rPr>
              <a:t>o-</a:t>
            </a:r>
            <a:br>
              <a:rPr lang="en-IN" sz="6000" dirty="0" smtClean="0">
                <a:solidFill>
                  <a:schemeClr val="bg1"/>
                </a:solidFill>
              </a:rPr>
            </a:br>
            <a:r>
              <a:rPr lang="en-IN" sz="6000" dirty="0">
                <a:solidFill>
                  <a:schemeClr val="bg1"/>
                </a:solidFill>
              </a:rPr>
              <a:t>I</a:t>
            </a:r>
            <a:r>
              <a:rPr lang="en-IN" sz="6000" dirty="0" smtClean="0">
                <a:solidFill>
                  <a:schemeClr val="bg1"/>
                </a:solidFill>
              </a:rPr>
              <a:t>ncubateIND</a:t>
            </a:r>
            <a:endParaRPr lang="en-IN" sz="6000" dirty="0">
              <a:solidFill>
                <a:schemeClr val="bg1"/>
              </a:solidFill>
            </a:endParaRPr>
          </a:p>
        </p:txBody>
      </p:sp>
    </p:spTree>
    <p:extLst>
      <p:ext uri="{BB962C8B-B14F-4D97-AF65-F5344CB8AC3E}">
        <p14:creationId xmlns:p14="http://schemas.microsoft.com/office/powerpoint/2010/main" val="56268660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107</TotalTime>
  <Words>327</Words>
  <Application>Microsoft Office PowerPoint</Application>
  <PresentationFormat>On-screen Show (4:3)</PresentationFormat>
  <Paragraphs>19</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Concourse</vt:lpstr>
      <vt:lpstr>BOOLEANS</vt:lpstr>
      <vt:lpstr>Problem Statement :</vt:lpstr>
      <vt:lpstr>Ideation</vt:lpstr>
      <vt:lpstr>Why one should use our app?</vt:lpstr>
      <vt:lpstr>The most important and unique feature of the app is that the user will easily get to know about the probability of any text received from any source , simply by just copying it.</vt:lpstr>
      <vt:lpstr>Prototype</vt:lpstr>
      <vt:lpstr>prototype</vt:lpstr>
      <vt:lpstr>scalability</vt:lpstr>
      <vt:lpstr>BY- LAZYBOOLEANS  To- IncubateIND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dc:title>
  <dc:creator>NIKHIL VARANDANI</dc:creator>
  <cp:lastModifiedBy>NIKHIL VARANDANI</cp:lastModifiedBy>
  <cp:revision>10</cp:revision>
  <dcterms:created xsi:type="dcterms:W3CDTF">2018-03-25T04:04:52Z</dcterms:created>
  <dcterms:modified xsi:type="dcterms:W3CDTF">2018-03-25T05:55:31Z</dcterms:modified>
</cp:coreProperties>
</file>