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1"/>
  </p:sldMasterIdLst>
  <p:notesMasterIdLst>
    <p:notesMasterId r:id="rId4"/>
  </p:notesMasterIdLst>
  <p:handoutMasterIdLst>
    <p:handoutMasterId r:id="rId14"/>
  </p:handoutMasterIdLst>
  <p:sldIdLst>
    <p:sldId id="329" r:id="rId3"/>
    <p:sldId id="330" r:id="rId5"/>
    <p:sldId id="331" r:id="rId6"/>
    <p:sldId id="337" r:id="rId7"/>
    <p:sldId id="338" r:id="rId8"/>
    <p:sldId id="336" r:id="rId9"/>
    <p:sldId id="335" r:id="rId10"/>
    <p:sldId id="334" r:id="rId11"/>
    <p:sldId id="333" r:id="rId12"/>
    <p:sldId id="33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85316" autoAdjust="0"/>
  </p:normalViewPr>
  <p:slideViewPr>
    <p:cSldViewPr snapToGrid="0">
      <p:cViewPr varScale="1">
        <p:scale>
          <a:sx n="82" d="100"/>
          <a:sy n="82" d="100"/>
        </p:scale>
        <p:origin x="69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p:bg>
      <p:bgPr>
        <a:solidFill>
          <a:schemeClr val="tx1"/>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a:alphaModFix amt="41000"/>
            <a:grayscl/>
          </a:blip>
          <a:srcRect l="-223" t="45170" r="17078" b="17468"/>
          <a:stretch>
            <a:fillRect/>
          </a:stretch>
        </p:blipFill>
        <p:spPr>
          <a:xfrm rot="10800000">
            <a:off x="-2" y="0"/>
            <a:ext cx="6300593" cy="2304790"/>
          </a:xfrm>
          <a:prstGeom prst="rect">
            <a:avLst/>
          </a:prstGeom>
        </p:spPr>
      </p:pic>
      <p:grpSp>
        <p:nvGrpSpPr>
          <p:cNvPr id="9" name="Group 8"/>
          <p:cNvGrpSpPr/>
          <p:nvPr userDrawn="1"/>
        </p:nvGrpSpPr>
        <p:grpSpPr>
          <a:xfrm>
            <a:off x="11613628" y="319274"/>
            <a:ext cx="89941" cy="314793"/>
            <a:chOff x="5538866" y="1851285"/>
            <a:chExt cx="89941" cy="314793"/>
          </a:xfrm>
          <a:solidFill>
            <a:schemeClr val="bg1"/>
          </a:solidFill>
        </p:grpSpPr>
        <p:sp>
          <p:nvSpPr>
            <p:cNvPr id="10" name="Oval 9"/>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p:cNvSpPr>
            <a:spLocks noGrp="1"/>
          </p:cNvSpPr>
          <p:nvPr>
            <p:ph type="title" hasCustomPrompt="1"/>
          </p:nvPr>
        </p:nvSpPr>
        <p:spPr>
          <a:xfrm>
            <a:off x="1800772" y="1793289"/>
            <a:ext cx="3010925" cy="3373515"/>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endParaRPr lang="en-US" dirty="0"/>
          </a:p>
        </p:txBody>
      </p:sp>
      <p:sp>
        <p:nvSpPr>
          <p:cNvPr id="29" name="Text Placeholder 20"/>
          <p:cNvSpPr>
            <a:spLocks noGrp="1"/>
          </p:cNvSpPr>
          <p:nvPr>
            <p:ph type="body" sz="quarter" idx="14" hasCustomPrompt="1"/>
          </p:nvPr>
        </p:nvSpPr>
        <p:spPr>
          <a:xfrm>
            <a:off x="5502975" y="3086826"/>
            <a:ext cx="5667049" cy="2079978"/>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endParaRPr lang="en-US" dirty="0"/>
          </a:p>
        </p:txBody>
      </p:sp>
      <p:pic>
        <p:nvPicPr>
          <p:cNvPr id="3" name="Picture 2"/>
          <p:cNvPicPr>
            <a:picLocks noChangeAspect="1"/>
          </p:cNvPicPr>
          <p:nvPr userDrawn="1"/>
        </p:nvPicPr>
        <p:blipFill rotWithShape="1">
          <a:blip r:embed="rId2">
            <a:alphaModFix amt="41000"/>
            <a:grayscl/>
          </a:blip>
          <a:srcRect l="-222" t="45170" r="19778" b="17468"/>
          <a:stretch>
            <a:fillRect/>
          </a:stretch>
        </p:blipFill>
        <p:spPr>
          <a:xfrm>
            <a:off x="6096001" y="4549953"/>
            <a:ext cx="6096000" cy="2304790"/>
          </a:xfrm>
          <a:prstGeom prst="rect">
            <a:avLst/>
          </a:prstGeom>
        </p:spPr>
      </p:pic>
      <p:grpSp>
        <p:nvGrpSpPr>
          <p:cNvPr id="2" name="Group 1"/>
          <p:cNvGrpSpPr/>
          <p:nvPr userDrawn="1"/>
        </p:nvGrpSpPr>
        <p:grpSpPr>
          <a:xfrm>
            <a:off x="530436" y="6223933"/>
            <a:ext cx="89941" cy="314793"/>
            <a:chOff x="5538866" y="1851285"/>
            <a:chExt cx="89941" cy="314793"/>
          </a:xfrm>
          <a:noFill/>
        </p:grpSpPr>
        <p:sp>
          <p:nvSpPr>
            <p:cNvPr id="4" name="Oval 3"/>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p:cNvSpPr>
            <a:spLocks noGrp="1"/>
          </p:cNvSpPr>
          <p:nvPr>
            <p:ph type="body" sz="quarter" idx="15" hasCustomPrompt="1"/>
          </p:nvPr>
        </p:nvSpPr>
        <p:spPr>
          <a:xfrm>
            <a:off x="5502976" y="1793289"/>
            <a:ext cx="5658458" cy="1127125"/>
          </a:xfrm>
        </p:spPr>
        <p:txBody>
          <a:bodyPr lIns="0" tIns="0" rIns="0" bIns="0"/>
          <a:lstStyle>
            <a:lvl1pPr marL="0" indent="0">
              <a:buNone/>
              <a:defRPr sz="1400" cap="all" baseline="0">
                <a:solidFill>
                  <a:schemeClr val="bg1"/>
                </a:solidFill>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Click to add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Comparison with Subtitle">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endParaRPr lang="en-US" dirty="0"/>
          </a:p>
        </p:txBody>
      </p:sp>
      <p:sp>
        <p:nvSpPr>
          <p:cNvPr id="14" name="Footer Placeholder 3"/>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endParaRPr lang="en-US" dirty="0"/>
          </a:p>
        </p:txBody>
      </p:sp>
      <p:sp>
        <p:nvSpPr>
          <p:cNvPr id="20" name="Text Placeholder 19"/>
          <p:cNvSpPr>
            <a:spLocks noGrp="1"/>
          </p:cNvSpPr>
          <p:nvPr>
            <p:ph type="body" sz="quarter" idx="23" hasCustomPrompt="1"/>
          </p:nvPr>
        </p:nvSpPr>
        <p:spPr>
          <a:xfrm>
            <a:off x="1073710" y="1288398"/>
            <a:ext cx="10071100" cy="46672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endParaRPr lang="en-US" dirty="0"/>
          </a:p>
        </p:txBody>
      </p:sp>
      <p:grpSp>
        <p:nvGrpSpPr>
          <p:cNvPr id="9" name="Group 8"/>
          <p:cNvGrpSpPr/>
          <p:nvPr userDrawn="1"/>
        </p:nvGrpSpPr>
        <p:grpSpPr>
          <a:xfrm>
            <a:off x="11613628" y="335197"/>
            <a:ext cx="89941" cy="314793"/>
            <a:chOff x="5538866" y="1851285"/>
            <a:chExt cx="89941" cy="314793"/>
          </a:xfrm>
          <a:solidFill>
            <a:schemeClr val="bg1"/>
          </a:solidFill>
        </p:grpSpPr>
        <p:sp>
          <p:nvSpPr>
            <p:cNvPr id="10" name="Oval 9"/>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a:xfrm>
            <a:off x="530436" y="6223933"/>
            <a:ext cx="89941" cy="314793"/>
            <a:chOff x="5538866" y="1851285"/>
            <a:chExt cx="89941" cy="314793"/>
          </a:xfrm>
          <a:noFill/>
        </p:grpSpPr>
        <p:sp>
          <p:nvSpPr>
            <p:cNvPr id="26" name="Oval 25"/>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p:cNvSpPr>
            <a:spLocks noGrp="1"/>
          </p:cNvSpPr>
          <p:nvPr>
            <p:ph type="pic" sz="quarter" idx="16"/>
          </p:nvPr>
        </p:nvSpPr>
        <p:spPr>
          <a:xfrm>
            <a:off x="110085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7" name="Text Placeholder 20"/>
          <p:cNvSpPr>
            <a:spLocks noGrp="1"/>
          </p:cNvSpPr>
          <p:nvPr>
            <p:ph type="body" sz="quarter" idx="14" hasCustomPrompt="1"/>
          </p:nvPr>
        </p:nvSpPr>
        <p:spPr>
          <a:xfrm>
            <a:off x="1092783"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16" name="Picture Placeholder 11" descr="picture placeholder"/>
          <p:cNvSpPr>
            <a:spLocks noGrp="1"/>
          </p:cNvSpPr>
          <p:nvPr>
            <p:ph type="pic" sz="quarter" idx="21"/>
          </p:nvPr>
        </p:nvSpPr>
        <p:spPr>
          <a:xfrm>
            <a:off x="4642912"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6" name="Text Placeholder 20"/>
          <p:cNvSpPr>
            <a:spLocks noGrp="1"/>
          </p:cNvSpPr>
          <p:nvPr>
            <p:ph type="body" sz="quarter" idx="18" hasCustomPrompt="1"/>
          </p:nvPr>
        </p:nvSpPr>
        <p:spPr>
          <a:xfrm>
            <a:off x="464291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18" name="Picture Placeholder 11" descr="picture placeholder"/>
          <p:cNvSpPr>
            <a:spLocks noGrp="1"/>
          </p:cNvSpPr>
          <p:nvPr>
            <p:ph type="pic" sz="quarter" idx="22"/>
          </p:nvPr>
        </p:nvSpPr>
        <p:spPr>
          <a:xfrm>
            <a:off x="820379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5" name="Text Placeholder 20"/>
          <p:cNvSpPr>
            <a:spLocks noGrp="1"/>
          </p:cNvSpPr>
          <p:nvPr>
            <p:ph type="body" sz="quarter" idx="20" hasCustomPrompt="1"/>
          </p:nvPr>
        </p:nvSpPr>
        <p:spPr>
          <a:xfrm>
            <a:off x="8203798"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8" name="Slide Number Placeholder 4"/>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Picture with caption">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082370" y="613839"/>
            <a:ext cx="4833725" cy="1713677"/>
          </a:xfrm>
        </p:spPr>
        <p:txBody>
          <a:bodyPr lIns="0" tIns="0" rIns="0" bIns="0" anchor="t"/>
          <a:lstStyle>
            <a:lvl1pPr algn="l">
              <a:lnSpc>
                <a:spcPct val="75000"/>
              </a:lnSpc>
              <a:defRPr sz="4800" b="0" i="0"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endParaRPr lang="en-US" dirty="0"/>
          </a:p>
        </p:txBody>
      </p:sp>
      <p:grpSp>
        <p:nvGrpSpPr>
          <p:cNvPr id="9" name="Group 8"/>
          <p:cNvGrpSpPr/>
          <p:nvPr userDrawn="1"/>
        </p:nvGrpSpPr>
        <p:grpSpPr>
          <a:xfrm>
            <a:off x="11613628" y="335197"/>
            <a:ext cx="89941" cy="314793"/>
            <a:chOff x="5538866" y="1851285"/>
            <a:chExt cx="89941" cy="314793"/>
          </a:xfrm>
          <a:solidFill>
            <a:schemeClr val="bg1"/>
          </a:solidFill>
        </p:grpSpPr>
        <p:sp>
          <p:nvSpPr>
            <p:cNvPr id="10" name="Oval 9"/>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a:xfrm>
            <a:off x="530436" y="6223933"/>
            <a:ext cx="89941" cy="314793"/>
            <a:chOff x="5538866" y="1851285"/>
            <a:chExt cx="89941" cy="314793"/>
          </a:xfrm>
          <a:noFill/>
        </p:grpSpPr>
        <p:sp>
          <p:nvSpPr>
            <p:cNvPr id="26" name="Oval 25"/>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endParaRPr lang="en-US" dirty="0"/>
          </a:p>
        </p:txBody>
      </p:sp>
      <p:sp>
        <p:nvSpPr>
          <p:cNvPr id="2" name="Picture Placeholder 11" descr="picture placeholder"/>
          <p:cNvSpPr>
            <a:spLocks noGrp="1"/>
          </p:cNvSpPr>
          <p:nvPr>
            <p:ph type="pic" sz="quarter" idx="16"/>
          </p:nvPr>
        </p:nvSpPr>
        <p:spPr>
          <a:xfrm>
            <a:off x="1064441" y="2187388"/>
            <a:ext cx="5863703" cy="4670613"/>
          </a:xfrm>
        </p:spPr>
        <p:txBody>
          <a:bodyPr anchor="ct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6" name="Text Placeholder 20"/>
          <p:cNvSpPr>
            <a:spLocks noGrp="1"/>
          </p:cNvSpPr>
          <p:nvPr>
            <p:ph type="body" sz="quarter" idx="17" hasCustomPrompt="1"/>
          </p:nvPr>
        </p:nvSpPr>
        <p:spPr>
          <a:xfrm>
            <a:off x="7393448" y="3156285"/>
            <a:ext cx="3733521" cy="3292500"/>
          </a:xfrm>
        </p:spPr>
        <p:txBody>
          <a:bodyPr lIns="0" tIns="0" rIns="0" bIns="0"/>
          <a:lstStyle>
            <a:lvl1pPr marL="0" indent="0" algn="l">
              <a:buClr>
                <a:schemeClr val="bg1"/>
              </a:buClr>
              <a:buFont typeface="Courier New" panose="02070309020205020404" pitchFamily="49" charset="0"/>
              <a:buNone/>
              <a:defRPr sz="4800" b="0" i="0" u="sng">
                <a:solidFill>
                  <a:schemeClr val="accent1"/>
                </a:solidFill>
                <a:latin typeface="+mj-lt"/>
                <a:cs typeface="Mangal" panose="02040503050203030202" pitchFamily="18" charset="0"/>
              </a:defRPr>
            </a:lvl1pPr>
            <a:lvl2pPr marL="4572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2pPr>
            <a:lvl3pPr marL="9144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3pPr>
            <a:lvl4pPr marL="13716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4pPr>
            <a:lvl5pPr marL="18288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8" name="Slide Number Placeholder 4"/>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Section Header">
    <p:bg>
      <p:bgPr>
        <a:solidFill>
          <a:schemeClr val="tx1"/>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a:alphaModFix amt="41000"/>
            <a:grayscl/>
          </a:blip>
          <a:srcRect l="-223" t="45170" r="17078" b="17468"/>
          <a:stretch>
            <a:fillRect/>
          </a:stretch>
        </p:blipFill>
        <p:spPr>
          <a:xfrm rot="10800000">
            <a:off x="-2" y="0"/>
            <a:ext cx="6300593" cy="2304790"/>
          </a:xfrm>
          <a:prstGeom prst="rect">
            <a:avLst/>
          </a:prstGeom>
        </p:spPr>
      </p:pic>
      <p:grpSp>
        <p:nvGrpSpPr>
          <p:cNvPr id="9" name="Group 8"/>
          <p:cNvGrpSpPr/>
          <p:nvPr userDrawn="1"/>
        </p:nvGrpSpPr>
        <p:grpSpPr>
          <a:xfrm>
            <a:off x="11613628" y="319274"/>
            <a:ext cx="89941" cy="314793"/>
            <a:chOff x="5538866" y="1851285"/>
            <a:chExt cx="89941" cy="314793"/>
          </a:xfrm>
          <a:solidFill>
            <a:schemeClr val="bg1"/>
          </a:solidFill>
        </p:grpSpPr>
        <p:sp>
          <p:nvSpPr>
            <p:cNvPr id="10" name="Oval 9"/>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p:cNvSpPr>
            <a:spLocks noGrp="1"/>
          </p:cNvSpPr>
          <p:nvPr>
            <p:ph type="title" hasCustomPrompt="1"/>
          </p:nvPr>
        </p:nvSpPr>
        <p:spPr>
          <a:xfrm>
            <a:off x="1790925" y="1582977"/>
            <a:ext cx="3978939" cy="1946607"/>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endParaRPr lang="en-US" dirty="0"/>
          </a:p>
        </p:txBody>
      </p:sp>
      <p:pic>
        <p:nvPicPr>
          <p:cNvPr id="3" name="Picture 2"/>
          <p:cNvPicPr>
            <a:picLocks noChangeAspect="1"/>
          </p:cNvPicPr>
          <p:nvPr userDrawn="1"/>
        </p:nvPicPr>
        <p:blipFill rotWithShape="1">
          <a:blip r:embed="rId2">
            <a:alphaModFix amt="41000"/>
            <a:grayscl/>
          </a:blip>
          <a:srcRect l="-222" t="45170" r="19778" b="17468"/>
          <a:stretch>
            <a:fillRect/>
          </a:stretch>
        </p:blipFill>
        <p:spPr>
          <a:xfrm>
            <a:off x="6096001" y="4549953"/>
            <a:ext cx="6096000" cy="2304790"/>
          </a:xfrm>
          <a:prstGeom prst="rect">
            <a:avLst/>
          </a:prstGeom>
        </p:spPr>
      </p:pic>
      <p:grpSp>
        <p:nvGrpSpPr>
          <p:cNvPr id="2" name="Group 1"/>
          <p:cNvGrpSpPr/>
          <p:nvPr userDrawn="1"/>
        </p:nvGrpSpPr>
        <p:grpSpPr>
          <a:xfrm>
            <a:off x="530436" y="6223933"/>
            <a:ext cx="89941" cy="314793"/>
            <a:chOff x="5538866" y="1851285"/>
            <a:chExt cx="89941" cy="314793"/>
          </a:xfrm>
          <a:noFill/>
        </p:grpSpPr>
        <p:sp>
          <p:nvSpPr>
            <p:cNvPr id="4" name="Oval 3"/>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p:cNvSpPr>
            <a:spLocks noGrp="1"/>
          </p:cNvSpPr>
          <p:nvPr>
            <p:ph type="body" sz="quarter" idx="15" hasCustomPrompt="1"/>
          </p:nvPr>
        </p:nvSpPr>
        <p:spPr>
          <a:xfrm>
            <a:off x="5239512" y="2347118"/>
            <a:ext cx="5161563" cy="2304791"/>
          </a:xfrm>
        </p:spPr>
        <p:txBody>
          <a:bodyPr lIns="0" tIns="0" rIns="0" bIns="0" anchor="ctr"/>
          <a:lstStyle>
            <a:lvl1pPr marL="0" indent="0" algn="r">
              <a:lnSpc>
                <a:spcPct val="75000"/>
              </a:lnSpc>
              <a:spcBef>
                <a:spcPts val="0"/>
              </a:spcBef>
              <a:spcAft>
                <a:spcPts val="0"/>
              </a:spcAft>
              <a:buNone/>
              <a:defRPr sz="8000" cap="all" spc="-150" baseline="0">
                <a:solidFill>
                  <a:schemeClr val="bg1"/>
                </a:solidFill>
                <a:latin typeface="+mj-lt"/>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Add  title</a:t>
            </a:r>
            <a:endParaRPr lang="en-US" dirty="0"/>
          </a:p>
        </p:txBody>
      </p:sp>
      <p:sp>
        <p:nvSpPr>
          <p:cNvPr id="13" name="Text Placeholder 12"/>
          <p:cNvSpPr>
            <a:spLocks noGrp="1"/>
          </p:cNvSpPr>
          <p:nvPr>
            <p:ph type="body" sz="quarter" idx="16" hasCustomPrompt="1"/>
          </p:nvPr>
        </p:nvSpPr>
        <p:spPr>
          <a:xfrm>
            <a:off x="1352614" y="5010341"/>
            <a:ext cx="9501187" cy="1139447"/>
          </a:xfrm>
        </p:spPr>
        <p:txBody>
          <a:bodyPr/>
          <a:lstStyle>
            <a:lvl1pPr marL="0" indent="0" algn="ctr">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Comparison">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endParaRPr lang="en-US" dirty="0"/>
          </a:p>
        </p:txBody>
      </p:sp>
      <p:grpSp>
        <p:nvGrpSpPr>
          <p:cNvPr id="9" name="Group 8"/>
          <p:cNvGrpSpPr/>
          <p:nvPr userDrawn="1"/>
        </p:nvGrpSpPr>
        <p:grpSpPr>
          <a:xfrm>
            <a:off x="11613628" y="335197"/>
            <a:ext cx="89941" cy="314793"/>
            <a:chOff x="5538866" y="1851285"/>
            <a:chExt cx="89941" cy="314793"/>
          </a:xfrm>
          <a:solidFill>
            <a:schemeClr val="bg1"/>
          </a:solidFill>
        </p:grpSpPr>
        <p:sp>
          <p:nvSpPr>
            <p:cNvPr id="10" name="Oval 9"/>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a:xfrm>
            <a:off x="530436" y="6223933"/>
            <a:ext cx="89941" cy="314793"/>
            <a:chOff x="5538866" y="1851285"/>
            <a:chExt cx="89941" cy="314793"/>
          </a:xfrm>
          <a:noFill/>
        </p:grpSpPr>
        <p:sp>
          <p:nvSpPr>
            <p:cNvPr id="26" name="Oval 25"/>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endParaRPr lang="en-US" dirty="0"/>
          </a:p>
        </p:txBody>
      </p:sp>
      <p:sp>
        <p:nvSpPr>
          <p:cNvPr id="2" name="Picture Placeholder 11" descr="picture placeholder"/>
          <p:cNvSpPr>
            <a:spLocks noGrp="1"/>
          </p:cNvSpPr>
          <p:nvPr>
            <p:ph type="pic" sz="quarter" idx="16"/>
          </p:nvPr>
        </p:nvSpPr>
        <p:spPr>
          <a:xfrm>
            <a:off x="1220826"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7" name="Text Placeholder 20"/>
          <p:cNvSpPr>
            <a:spLocks noGrp="1"/>
          </p:cNvSpPr>
          <p:nvPr>
            <p:ph type="body" sz="quarter" idx="14" hasCustomPrompt="1"/>
          </p:nvPr>
        </p:nvSpPr>
        <p:spPr>
          <a:xfrm>
            <a:off x="122082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5" name="Picture Placeholder 11" descr="picture placeholder"/>
          <p:cNvSpPr>
            <a:spLocks noGrp="1"/>
          </p:cNvSpPr>
          <p:nvPr>
            <p:ph type="pic" sz="quarter" idx="17"/>
          </p:nvPr>
        </p:nvSpPr>
        <p:spPr>
          <a:xfrm>
            <a:off x="4690863"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6" name="Text Placeholder 20"/>
          <p:cNvSpPr>
            <a:spLocks noGrp="1"/>
          </p:cNvSpPr>
          <p:nvPr>
            <p:ph type="body" sz="quarter" idx="18" hasCustomPrompt="1"/>
          </p:nvPr>
        </p:nvSpPr>
        <p:spPr>
          <a:xfrm>
            <a:off x="4690864"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13" name="Picture Placeholder 11" descr="picture placeholder"/>
          <p:cNvSpPr>
            <a:spLocks noGrp="1"/>
          </p:cNvSpPr>
          <p:nvPr>
            <p:ph type="pic" sz="quarter" idx="19"/>
          </p:nvPr>
        </p:nvSpPr>
        <p:spPr>
          <a:xfrm>
            <a:off x="8188558"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5" name="Text Placeholder 20"/>
          <p:cNvSpPr>
            <a:spLocks noGrp="1"/>
          </p:cNvSpPr>
          <p:nvPr>
            <p:ph type="body" sz="quarter" idx="20" hasCustomPrompt="1"/>
          </p:nvPr>
        </p:nvSpPr>
        <p:spPr>
          <a:xfrm>
            <a:off x="8188559"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8" name="Slide Number Placeholder 4"/>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Title, Picture, and Content">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endParaRPr lang="en-US" dirty="0"/>
          </a:p>
        </p:txBody>
      </p:sp>
      <p:sp>
        <p:nvSpPr>
          <p:cNvPr id="14" name="Footer Placeholder 3"/>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endParaRPr lang="en-US" dirty="0"/>
          </a:p>
        </p:txBody>
      </p:sp>
      <p:grpSp>
        <p:nvGrpSpPr>
          <p:cNvPr id="9" name="Group 8"/>
          <p:cNvGrpSpPr/>
          <p:nvPr userDrawn="1"/>
        </p:nvGrpSpPr>
        <p:grpSpPr>
          <a:xfrm>
            <a:off x="11613628" y="335197"/>
            <a:ext cx="89941" cy="314793"/>
            <a:chOff x="5538866" y="1851285"/>
            <a:chExt cx="89941" cy="314793"/>
          </a:xfrm>
          <a:solidFill>
            <a:schemeClr val="bg1"/>
          </a:solidFill>
        </p:grpSpPr>
        <p:sp>
          <p:nvSpPr>
            <p:cNvPr id="10" name="Oval 9"/>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a:xfrm>
            <a:off x="530436" y="6223933"/>
            <a:ext cx="89941" cy="314793"/>
            <a:chOff x="5538866" y="1851285"/>
            <a:chExt cx="89941" cy="314793"/>
          </a:xfrm>
          <a:noFill/>
        </p:grpSpPr>
        <p:sp>
          <p:nvSpPr>
            <p:cNvPr id="26" name="Oval 25"/>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17" name="Text Placeholder 20"/>
          <p:cNvSpPr>
            <a:spLocks noGrp="1"/>
          </p:cNvSpPr>
          <p:nvPr>
            <p:ph type="body" sz="quarter" idx="14" hasCustomPrompt="1"/>
          </p:nvPr>
        </p:nvSpPr>
        <p:spPr>
          <a:xfrm>
            <a:off x="7636834" y="3438143"/>
            <a:ext cx="3439598" cy="263152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8" name="Slide Number Placeholder 4"/>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Two picture">
    <p:bg>
      <p:bgPr>
        <a:solidFill>
          <a:schemeClr val="tx1"/>
        </a:solidFill>
        <a:effectLst/>
      </p:bgPr>
    </p:bg>
    <p:spTree>
      <p:nvGrpSpPr>
        <p:cNvPr id="1" name=""/>
        <p:cNvGrpSpPr/>
        <p:nvPr/>
      </p:nvGrpSpPr>
      <p:grpSpPr>
        <a:xfrm>
          <a:off x="0" y="0"/>
          <a:ext cx="0" cy="0"/>
          <a:chOff x="0" y="0"/>
          <a:chExt cx="0" cy="0"/>
        </a:xfrm>
      </p:grpSpPr>
      <p:sp>
        <p:nvSpPr>
          <p:cNvPr id="13" name="Picture Placeholder 11" descr="picture placeholder"/>
          <p:cNvSpPr>
            <a:spLocks noGrp="1"/>
          </p:cNvSpPr>
          <p:nvPr>
            <p:ph type="pic" sz="quarter" idx="19"/>
          </p:nvPr>
        </p:nvSpPr>
        <p:spPr>
          <a:xfrm>
            <a:off x="4782575" y="1634085"/>
            <a:ext cx="2941845" cy="3191257"/>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7" name="Title 1"/>
          <p:cNvSpPr>
            <a:spLocks noGrp="1"/>
          </p:cNvSpPr>
          <p:nvPr>
            <p:ph type="title" hasCustomPrompt="1"/>
          </p:nvPr>
        </p:nvSpPr>
        <p:spPr>
          <a:xfrm>
            <a:off x="1079075" y="560048"/>
            <a:ext cx="4622471" cy="2384319"/>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endParaRPr lang="en-US" dirty="0"/>
          </a:p>
        </p:txBody>
      </p:sp>
      <p:sp>
        <p:nvSpPr>
          <p:cNvPr id="14" name="Footer Placeholder 3"/>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endParaRPr lang="en-US" dirty="0"/>
          </a:p>
        </p:txBody>
      </p:sp>
      <p:sp>
        <p:nvSpPr>
          <p:cNvPr id="15" name="Text Placeholder 20"/>
          <p:cNvSpPr>
            <a:spLocks noGrp="1"/>
          </p:cNvSpPr>
          <p:nvPr>
            <p:ph type="body" sz="quarter" idx="20" hasCustomPrompt="1"/>
          </p:nvPr>
        </p:nvSpPr>
        <p:spPr>
          <a:xfrm>
            <a:off x="1079076" y="3089598"/>
            <a:ext cx="3577916" cy="493776"/>
          </a:xfrm>
        </p:spPr>
        <p:txBody>
          <a:bodyPr lIns="0" tIns="0" rIns="0" bIns="0"/>
          <a:lstStyle>
            <a:lvl1pPr marL="0" indent="0">
              <a:buClr>
                <a:schemeClr val="bg1"/>
              </a:buClr>
              <a:buFont typeface="Courier New" panose="02070309020205020404" pitchFamily="49" charset="0"/>
              <a:buNone/>
              <a:defRPr sz="1400" b="0" i="0" cap="all" baseline="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subtitle</a:t>
            </a:r>
            <a:endParaRPr lang="en-US" dirty="0"/>
          </a:p>
        </p:txBody>
      </p:sp>
      <p:sp>
        <p:nvSpPr>
          <p:cNvPr id="17" name="Text Placeholder 20"/>
          <p:cNvSpPr>
            <a:spLocks noGrp="1"/>
          </p:cNvSpPr>
          <p:nvPr>
            <p:ph type="body" sz="quarter" idx="14" hasCustomPrompt="1"/>
          </p:nvPr>
        </p:nvSpPr>
        <p:spPr>
          <a:xfrm>
            <a:off x="1079076" y="3631142"/>
            <a:ext cx="2721367" cy="2631523"/>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5" name="Text Placeholder 20"/>
          <p:cNvSpPr>
            <a:spLocks noGrp="1"/>
          </p:cNvSpPr>
          <p:nvPr>
            <p:ph type="body" sz="quarter" idx="17" hasCustomPrompt="1"/>
          </p:nvPr>
        </p:nvSpPr>
        <p:spPr>
          <a:xfrm>
            <a:off x="4705640"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2" name="Picture Placeholder 11" descr="picture placeholder"/>
          <p:cNvSpPr>
            <a:spLocks noGrp="1"/>
          </p:cNvSpPr>
          <p:nvPr>
            <p:ph type="pic" sz="quarter" idx="16"/>
          </p:nvPr>
        </p:nvSpPr>
        <p:spPr>
          <a:xfrm>
            <a:off x="8193024" y="1634086"/>
            <a:ext cx="2941845" cy="3191257"/>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6" name="Text Placeholder 20"/>
          <p:cNvSpPr>
            <a:spLocks noGrp="1"/>
          </p:cNvSpPr>
          <p:nvPr>
            <p:ph type="body" sz="quarter" idx="18" hasCustomPrompt="1"/>
          </p:nvPr>
        </p:nvSpPr>
        <p:spPr>
          <a:xfrm>
            <a:off x="8116088"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grpSp>
        <p:nvGrpSpPr>
          <p:cNvPr id="9" name="Group 8"/>
          <p:cNvGrpSpPr/>
          <p:nvPr userDrawn="1"/>
        </p:nvGrpSpPr>
        <p:grpSpPr>
          <a:xfrm>
            <a:off x="11613628" y="335197"/>
            <a:ext cx="89941" cy="314793"/>
            <a:chOff x="5538866" y="1851285"/>
            <a:chExt cx="89941" cy="314793"/>
          </a:xfrm>
          <a:solidFill>
            <a:schemeClr val="bg1"/>
          </a:solidFill>
        </p:grpSpPr>
        <p:sp>
          <p:nvSpPr>
            <p:cNvPr id="10" name="Oval 9"/>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a:xfrm>
            <a:off x="530436" y="6223933"/>
            <a:ext cx="89941" cy="314793"/>
            <a:chOff x="5538866" y="1851285"/>
            <a:chExt cx="89941" cy="314793"/>
          </a:xfrm>
          <a:noFill/>
        </p:grpSpPr>
        <p:sp>
          <p:nvSpPr>
            <p:cNvPr id="26" name="Oval 25"/>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Slide Number Placeholder 4"/>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Collage">
    <p:bg>
      <p:bgPr>
        <a:solidFill>
          <a:schemeClr val="tx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11613628" y="335197"/>
            <a:ext cx="89941" cy="314793"/>
            <a:chOff x="5538866" y="1851285"/>
            <a:chExt cx="89941" cy="314793"/>
          </a:xfrm>
          <a:solidFill>
            <a:schemeClr val="bg1"/>
          </a:solidFill>
        </p:grpSpPr>
        <p:sp>
          <p:nvSpPr>
            <p:cNvPr id="10" name="Oval 9"/>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p:nvPr userDrawn="1"/>
        </p:nvCxnSpPr>
        <p:spPr>
          <a:xfrm>
            <a:off x="11658599" y="890016"/>
            <a:ext cx="0" cy="2049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a:xfrm>
            <a:off x="530436" y="6223933"/>
            <a:ext cx="89941" cy="314793"/>
            <a:chOff x="5538866" y="1851285"/>
            <a:chExt cx="89941" cy="314793"/>
          </a:xfrm>
          <a:noFill/>
        </p:grpSpPr>
        <p:sp>
          <p:nvSpPr>
            <p:cNvPr id="26" name="Oval 25"/>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p:cNvSpPr>
            <a:spLocks noGrp="1"/>
          </p:cNvSpPr>
          <p:nvPr>
            <p:ph type="title" hasCustomPrompt="1"/>
          </p:nvPr>
        </p:nvSpPr>
        <p:spPr>
          <a:xfrm>
            <a:off x="1242131" y="425139"/>
            <a:ext cx="3164770" cy="2403406"/>
          </a:xfrm>
        </p:spPr>
        <p:txBody>
          <a:bodyPr lIns="0" tIns="0" rIns="0" bIns="0" anchor="b"/>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endParaRPr lang="en-US" dirty="0"/>
          </a:p>
        </p:txBody>
      </p:sp>
      <p:sp>
        <p:nvSpPr>
          <p:cNvPr id="14" name="Footer Placeholder 3"/>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endParaRPr lang="en-US" dirty="0"/>
          </a:p>
        </p:txBody>
      </p:sp>
      <p:sp>
        <p:nvSpPr>
          <p:cNvPr id="16" name="Text Placeholder 20"/>
          <p:cNvSpPr>
            <a:spLocks noGrp="1"/>
          </p:cNvSpPr>
          <p:nvPr>
            <p:ph type="body" sz="quarter" idx="14" hasCustomPrompt="1"/>
          </p:nvPr>
        </p:nvSpPr>
        <p:spPr>
          <a:xfrm>
            <a:off x="1242130" y="3075681"/>
            <a:ext cx="3164764" cy="1376398"/>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endParaRPr lang="en-US" dirty="0"/>
          </a:p>
        </p:txBody>
      </p:sp>
      <p:sp>
        <p:nvSpPr>
          <p:cNvPr id="7" name="Picture Placeholder 11" descr="picture placeholder"/>
          <p:cNvSpPr>
            <a:spLocks noGrp="1"/>
          </p:cNvSpPr>
          <p:nvPr>
            <p:ph type="pic" sz="quarter" idx="21"/>
          </p:nvPr>
        </p:nvSpPr>
        <p:spPr>
          <a:xfrm>
            <a:off x="1242131" y="4721601"/>
            <a:ext cx="3522392" cy="2136399"/>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3" name="Picture Placeholder 11" descr="picture placeholder"/>
          <p:cNvSpPr>
            <a:spLocks noGrp="1"/>
          </p:cNvSpPr>
          <p:nvPr>
            <p:ph type="pic" sz="quarter" idx="16"/>
          </p:nvPr>
        </p:nvSpPr>
        <p:spPr>
          <a:xfrm>
            <a:off x="4921959" y="1"/>
            <a:ext cx="3925538" cy="2933008"/>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6" name="Picture Placeholder 11" descr="picture placeholder"/>
          <p:cNvSpPr>
            <a:spLocks noGrp="1"/>
          </p:cNvSpPr>
          <p:nvPr>
            <p:ph type="pic" sz="quarter" idx="19"/>
          </p:nvPr>
        </p:nvSpPr>
        <p:spPr>
          <a:xfrm>
            <a:off x="4921959" y="3082045"/>
            <a:ext cx="2262279" cy="1465065"/>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13" name="Picture Placeholder 11" descr="picture placeholder"/>
          <p:cNvSpPr>
            <a:spLocks noGrp="1"/>
          </p:cNvSpPr>
          <p:nvPr>
            <p:ph type="pic" sz="quarter" idx="20"/>
          </p:nvPr>
        </p:nvSpPr>
        <p:spPr>
          <a:xfrm>
            <a:off x="4921959" y="4721601"/>
            <a:ext cx="2262279" cy="2136399"/>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4" name="Picture Placeholder 11" descr="picture placeholder"/>
          <p:cNvSpPr>
            <a:spLocks noGrp="1"/>
          </p:cNvSpPr>
          <p:nvPr>
            <p:ph type="pic" sz="quarter" idx="17"/>
          </p:nvPr>
        </p:nvSpPr>
        <p:spPr>
          <a:xfrm>
            <a:off x="8996534" y="335197"/>
            <a:ext cx="2301704" cy="2597810"/>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5" name="Picture Placeholder 11" descr="picture placeholder"/>
          <p:cNvSpPr>
            <a:spLocks noGrp="1"/>
          </p:cNvSpPr>
          <p:nvPr>
            <p:ph type="pic" sz="quarter" idx="18"/>
          </p:nvPr>
        </p:nvSpPr>
        <p:spPr>
          <a:xfrm>
            <a:off x="7337475" y="3082045"/>
            <a:ext cx="4854525" cy="2978479"/>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8" name="Slide Number Placeholder 4"/>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Picture">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p:cNvSpPr>
            <a:spLocks noGrp="1"/>
          </p:cNvSpPr>
          <p:nvPr>
            <p:ph type="pic" sz="quarter" idx="16"/>
          </p:nvPr>
        </p:nvSpPr>
        <p:spPr>
          <a:xfrm>
            <a:off x="1228004" y="890011"/>
            <a:ext cx="10963996" cy="5170510"/>
          </a:xfrm>
        </p:spPr>
        <p:txBody>
          <a:bodyPr anchor="ct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3" name="Title 1"/>
          <p:cNvSpPr>
            <a:spLocks noGrp="1"/>
          </p:cNvSpPr>
          <p:nvPr>
            <p:ph type="title" hasCustomPrompt="1"/>
          </p:nvPr>
        </p:nvSpPr>
        <p:spPr>
          <a:xfrm>
            <a:off x="1083196" y="649990"/>
            <a:ext cx="10126933" cy="425138"/>
          </a:xfrm>
        </p:spPr>
        <p:txBody>
          <a:bodyPr lIns="0" tIns="0" rIns="0" bIns="0" anchor="t"/>
          <a:lstStyle>
            <a:lvl1pPr algn="l">
              <a:lnSpc>
                <a:spcPct val="75000"/>
              </a:lnSpc>
              <a:defRPr sz="4800" b="0" i="0" spc="-150">
                <a:solidFill>
                  <a:schemeClr val="bg1"/>
                </a:solidFill>
                <a:latin typeface="+mj-lt"/>
                <a:ea typeface="MS PMincho" panose="02020600040205080304" pitchFamily="18" charset="-128"/>
                <a:cs typeface="Mangal" panose="02040503050203030202" pitchFamily="18" charset="0"/>
              </a:defRPr>
            </a:lvl1pPr>
          </a:lstStyle>
          <a:p>
            <a:r>
              <a:rPr lang="en-US" dirty="0"/>
              <a:t>Add title</a:t>
            </a:r>
            <a:endParaRPr lang="en-US" dirty="0"/>
          </a:p>
        </p:txBody>
      </p:sp>
      <p:sp>
        <p:nvSpPr>
          <p:cNvPr id="14" name="Footer Placeholder 3"/>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endParaRPr lang="en-US" dirty="0"/>
          </a:p>
        </p:txBody>
      </p:sp>
      <p:grpSp>
        <p:nvGrpSpPr>
          <p:cNvPr id="9" name="Group 8"/>
          <p:cNvGrpSpPr/>
          <p:nvPr userDrawn="1"/>
        </p:nvGrpSpPr>
        <p:grpSpPr>
          <a:xfrm>
            <a:off x="11613628" y="335197"/>
            <a:ext cx="89941" cy="314793"/>
            <a:chOff x="5538866" y="1851285"/>
            <a:chExt cx="89941" cy="314793"/>
          </a:xfrm>
          <a:solidFill>
            <a:schemeClr val="bg1"/>
          </a:solidFill>
        </p:grpSpPr>
        <p:sp>
          <p:nvSpPr>
            <p:cNvPr id="10" name="Oval 9"/>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a:xfrm>
            <a:off x="530436" y="6223933"/>
            <a:ext cx="89941" cy="314793"/>
            <a:chOff x="5538866" y="1851285"/>
            <a:chExt cx="89941" cy="314793"/>
          </a:xfrm>
          <a:noFill/>
        </p:grpSpPr>
        <p:sp>
          <p:nvSpPr>
            <p:cNvPr id="26" name="Oval 25"/>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 Placeholder 5"/>
          <p:cNvSpPr>
            <a:spLocks noGrp="1"/>
          </p:cNvSpPr>
          <p:nvPr>
            <p:ph type="body" sz="quarter" idx="18" hasCustomPrompt="1"/>
          </p:nvPr>
        </p:nvSpPr>
        <p:spPr>
          <a:xfrm>
            <a:off x="1082406" y="5856042"/>
            <a:ext cx="10126918" cy="425138"/>
          </a:xfrm>
        </p:spPr>
        <p:txBody>
          <a:bodyPr lIns="0" tIns="0" rIns="0" bIns="0"/>
          <a:lstStyle>
            <a:lvl1pPr marL="0" indent="0" algn="r">
              <a:lnSpc>
                <a:spcPct val="75000"/>
              </a:lnSpc>
              <a:spcBef>
                <a:spcPts val="0"/>
              </a:spcBef>
              <a:spcAft>
                <a:spcPts val="0"/>
              </a:spcAft>
              <a:buNone/>
              <a:defRPr sz="4800" cap="all" spc="-150" baseline="0">
                <a:solidFill>
                  <a:schemeClr val="bg1"/>
                </a:solidFill>
                <a:latin typeface="+mj-lt"/>
                <a:ea typeface="MS PMincho" panose="02020600040205080304" pitchFamily="18" charset="-128"/>
              </a:defRPr>
            </a:lvl1pPr>
            <a:lvl2pPr marL="457200" indent="0">
              <a:buNone/>
              <a:defRPr spc="-150">
                <a:solidFill>
                  <a:schemeClr val="bg1"/>
                </a:solidFill>
                <a:latin typeface="MS PMincho" panose="02020600040205080304" pitchFamily="18" charset="-128"/>
                <a:ea typeface="MS PMincho" panose="02020600040205080304" pitchFamily="18" charset="-128"/>
              </a:defRPr>
            </a:lvl2pPr>
            <a:lvl3pPr marL="914400" indent="0">
              <a:buNone/>
              <a:defRPr spc="-150">
                <a:solidFill>
                  <a:schemeClr val="bg1"/>
                </a:solidFill>
                <a:latin typeface="MS PMincho" panose="02020600040205080304" pitchFamily="18" charset="-128"/>
                <a:ea typeface="MS PMincho" panose="02020600040205080304" pitchFamily="18" charset="-128"/>
              </a:defRPr>
            </a:lvl3pPr>
            <a:lvl4pPr marL="1371600" indent="0">
              <a:buNone/>
              <a:defRPr spc="-150">
                <a:solidFill>
                  <a:schemeClr val="bg1"/>
                </a:solidFill>
                <a:latin typeface="MS PMincho" panose="02020600040205080304" pitchFamily="18" charset="-128"/>
                <a:ea typeface="MS PMincho" panose="02020600040205080304" pitchFamily="18" charset="-128"/>
              </a:defRPr>
            </a:lvl4pPr>
            <a:lvl5pPr marL="1828800" indent="0">
              <a:buNone/>
              <a:defRPr spc="-150">
                <a:solidFill>
                  <a:schemeClr val="bg1"/>
                </a:solidFill>
                <a:latin typeface="MS PMincho" panose="02020600040205080304" pitchFamily="18" charset="-128"/>
                <a:ea typeface="MS PMincho" panose="02020600040205080304" pitchFamily="18" charset="-128"/>
              </a:defRPr>
            </a:lvl5pPr>
          </a:lstStyle>
          <a:p>
            <a:pPr lvl="0"/>
            <a:r>
              <a:rPr lang="en-US" dirty="0"/>
              <a:t>Add title</a:t>
            </a:r>
            <a:endParaRPr lang="en-US" dirty="0"/>
          </a:p>
        </p:txBody>
      </p:sp>
      <p:sp>
        <p:nvSpPr>
          <p:cNvPr id="8" name="Slide Number Placeholder 4"/>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Title, Subtitle, Picture, and Content">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endParaRPr lang="en-US" dirty="0"/>
          </a:p>
        </p:txBody>
      </p:sp>
      <p:grpSp>
        <p:nvGrpSpPr>
          <p:cNvPr id="9" name="Group 8"/>
          <p:cNvGrpSpPr/>
          <p:nvPr userDrawn="1"/>
        </p:nvGrpSpPr>
        <p:grpSpPr>
          <a:xfrm>
            <a:off x="11613628" y="335197"/>
            <a:ext cx="89941" cy="314793"/>
            <a:chOff x="5538866" y="1851285"/>
            <a:chExt cx="89941" cy="314793"/>
          </a:xfrm>
          <a:solidFill>
            <a:schemeClr val="bg1"/>
          </a:solidFill>
        </p:grpSpPr>
        <p:sp>
          <p:nvSpPr>
            <p:cNvPr id="10" name="Oval 9"/>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a:xfrm>
            <a:off x="530436" y="6223933"/>
            <a:ext cx="89941" cy="314793"/>
            <a:chOff x="5538866" y="1851285"/>
            <a:chExt cx="89941" cy="314793"/>
          </a:xfrm>
          <a:noFill/>
        </p:grpSpPr>
        <p:sp>
          <p:nvSpPr>
            <p:cNvPr id="26" name="Oval 25"/>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endParaRPr lang="en-US" dirty="0"/>
          </a:p>
        </p:txBody>
      </p:sp>
      <p:sp>
        <p:nvSpPr>
          <p:cNvPr id="2" name="Picture Placeholder 11" descr="picture placeholde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4" name="Text Placeholder 3"/>
          <p:cNvSpPr>
            <a:spLocks noGrp="1"/>
          </p:cNvSpPr>
          <p:nvPr>
            <p:ph type="body" sz="quarter" idx="17" hasCustomPrompt="1"/>
          </p:nvPr>
        </p:nvSpPr>
        <p:spPr>
          <a:xfrm>
            <a:off x="7636835" y="3429000"/>
            <a:ext cx="3439596" cy="43497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endParaRPr lang="en-US" dirty="0"/>
          </a:p>
        </p:txBody>
      </p:sp>
      <p:sp>
        <p:nvSpPr>
          <p:cNvPr id="17" name="Text Placeholder 20"/>
          <p:cNvSpPr>
            <a:spLocks noGrp="1"/>
          </p:cNvSpPr>
          <p:nvPr>
            <p:ph type="body" sz="quarter" idx="14" hasCustomPrompt="1"/>
          </p:nvPr>
        </p:nvSpPr>
        <p:spPr>
          <a:xfrm>
            <a:off x="7636834" y="4083247"/>
            <a:ext cx="3439598" cy="2040209"/>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8" name="Slide Number Placeholder 4"/>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Picture and text">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p:cNvSpPr>
            <a:spLocks noGrp="1"/>
          </p:cNvSpPr>
          <p:nvPr>
            <p:ph type="pic" sz="quarter" idx="16"/>
          </p:nvPr>
        </p:nvSpPr>
        <p:spPr>
          <a:xfrm>
            <a:off x="869581" y="2160494"/>
            <a:ext cx="6058564" cy="4697507"/>
          </a:xfrm>
        </p:spPr>
        <p:txBody>
          <a:bodyPr anchor="ct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7" name="Title 1"/>
          <p:cNvSpPr>
            <a:spLocks noGrp="1"/>
          </p:cNvSpPr>
          <p:nvPr>
            <p:ph type="title" hasCustomPrompt="1"/>
          </p:nvPr>
        </p:nvSpPr>
        <p:spPr>
          <a:xfrm>
            <a:off x="1226150" y="596200"/>
            <a:ext cx="4758948" cy="1938529"/>
          </a:xfrm>
        </p:spPr>
        <p:txBody>
          <a:bodyPr lIns="0" tIns="0" rIns="0" bIns="0" anchor="b"/>
          <a:lstStyle>
            <a:lvl1pPr algn="l">
              <a:lnSpc>
                <a:spcPct val="75000"/>
              </a:lnSpc>
              <a:defRPr sz="4800" b="0" i="0"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endParaRPr lang="en-US" dirty="0"/>
          </a:p>
        </p:txBody>
      </p:sp>
      <p:grpSp>
        <p:nvGrpSpPr>
          <p:cNvPr id="9" name="Group 8"/>
          <p:cNvGrpSpPr/>
          <p:nvPr userDrawn="1"/>
        </p:nvGrpSpPr>
        <p:grpSpPr>
          <a:xfrm>
            <a:off x="11613628" y="335197"/>
            <a:ext cx="89941" cy="314793"/>
            <a:chOff x="5538866" y="1851285"/>
            <a:chExt cx="89941" cy="314793"/>
          </a:xfrm>
          <a:solidFill>
            <a:schemeClr val="bg1"/>
          </a:solidFill>
        </p:grpSpPr>
        <p:sp>
          <p:nvSpPr>
            <p:cNvPr id="10" name="Oval 9"/>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a:xfrm>
            <a:off x="530436" y="6223933"/>
            <a:ext cx="89941" cy="314793"/>
            <a:chOff x="5538866" y="1851285"/>
            <a:chExt cx="89941" cy="314793"/>
          </a:xfrm>
          <a:noFill/>
        </p:grpSpPr>
        <p:sp>
          <p:nvSpPr>
            <p:cNvPr id="26" name="Oval 25"/>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endParaRPr lang="en-US" dirty="0"/>
          </a:p>
        </p:txBody>
      </p:sp>
      <p:sp>
        <p:nvSpPr>
          <p:cNvPr id="6" name="Text Placeholder 20"/>
          <p:cNvSpPr>
            <a:spLocks noGrp="1"/>
          </p:cNvSpPr>
          <p:nvPr>
            <p:ph type="body" sz="quarter" idx="17" hasCustomPrompt="1"/>
          </p:nvPr>
        </p:nvSpPr>
        <p:spPr>
          <a:xfrm>
            <a:off x="7604041" y="900724"/>
            <a:ext cx="3439597" cy="2392155"/>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17" name="Text Placeholder 20"/>
          <p:cNvSpPr>
            <a:spLocks noGrp="1"/>
          </p:cNvSpPr>
          <p:nvPr>
            <p:ph type="body" sz="quarter" idx="14" hasCustomPrompt="1"/>
          </p:nvPr>
        </p:nvSpPr>
        <p:spPr>
          <a:xfrm>
            <a:off x="8075745" y="3292881"/>
            <a:ext cx="2967893" cy="223834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13" name="Text Placeholder 20"/>
          <p:cNvSpPr>
            <a:spLocks noGrp="1"/>
          </p:cNvSpPr>
          <p:nvPr>
            <p:ph type="body" sz="quarter" idx="18" hasCustomPrompt="1"/>
          </p:nvPr>
        </p:nvSpPr>
        <p:spPr>
          <a:xfrm>
            <a:off x="7604041" y="5703628"/>
            <a:ext cx="3523517" cy="35542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j-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endParaRPr lang="en-US" dirty="0"/>
          </a:p>
        </p:txBody>
      </p:sp>
      <p:sp>
        <p:nvSpPr>
          <p:cNvPr id="8" name="Slide Number Placeholder 4"/>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97865" y="2565736"/>
            <a:ext cx="9601196" cy="3318936"/>
          </a:xfrm>
          <a:prstGeom prst="rect">
            <a:avLst/>
          </a:prstGeom>
        </p:spPr>
        <p:txBody>
          <a:bodyPr vert="horz" lIns="91440" tIns="45720" rIns="91440" bIns="45720" rtlCol="0" anchor="t">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bg1"/>
                </a:solidFill>
                <a:effectLst/>
                <a:latin typeface="+mn-lt"/>
              </a:defRPr>
            </a:lvl1pPr>
          </a:lstStyle>
          <a:p>
            <a:r>
              <a:rPr lang="en-US" dirty="0"/>
              <a:t>DIGITAL TIME CAPSULE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330EA680-D336-4FF7-8B7A-9848BB0A1C3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1793289"/>
            <a:ext cx="8083296" cy="1293537"/>
          </a:xfrm>
        </p:spPr>
        <p:txBody>
          <a:bodyPr/>
          <a:lstStyle/>
          <a:p>
            <a:r>
              <a:rPr lang="en-US" dirty="0" err="1"/>
              <a:t>Hackbattle</a:t>
            </a:r>
            <a:endParaRPr lang="en-US" dirty="0"/>
          </a:p>
        </p:txBody>
      </p:sp>
      <p:sp>
        <p:nvSpPr>
          <p:cNvPr id="7" name="Title 1"/>
          <p:cNvSpPr txBox="1"/>
          <p:nvPr/>
        </p:nvSpPr>
        <p:spPr>
          <a:xfrm>
            <a:off x="4715256" y="2978961"/>
            <a:ext cx="8083296" cy="1293537"/>
          </a:xfrm>
          <a:prstGeom prst="rect">
            <a:avLst/>
          </a:prstGeom>
          <a:effectLst/>
        </p:spPr>
        <p:txBody>
          <a:bodyPr vert="horz" lIns="0" tIns="0" rIns="0" bIns="0" rtlCol="0" anchor="ctr">
            <a:noAutofit/>
          </a:bodyPr>
          <a:lstStyle>
            <a:lvl1pPr algn="l" defTabSz="457200" rtl="0" eaLnBrk="1" latinLnBrk="0" hangingPunct="1">
              <a:lnSpc>
                <a:spcPct val="75000"/>
              </a:lnSpc>
              <a:spcBef>
                <a:spcPct val="0"/>
              </a:spcBef>
              <a:buNone/>
              <a:defRPr sz="8000" b="0" i="0" kern="1200" cap="all" spc="-150" baseline="0">
                <a:ln w="3175" cmpd="sng">
                  <a:noFill/>
                </a:ln>
                <a:solidFill>
                  <a:schemeClr val="bg1"/>
                </a:solidFill>
                <a:effectLst/>
                <a:latin typeface="+mj-lt"/>
                <a:ea typeface="MS PMincho" panose="02020600040205080304" pitchFamily="18" charset="-128"/>
                <a:cs typeface="Mangal" panose="02040503050203030202"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IDEation</a:t>
            </a:r>
            <a:endParaRPr lang="en-US" dirty="0"/>
          </a:p>
        </p:txBody>
      </p:sp>
      <p:pic>
        <p:nvPicPr>
          <p:cNvPr id="3" name="Picture 2"/>
          <p:cNvPicPr>
            <a:picLocks noChangeAspect="1"/>
          </p:cNvPicPr>
          <p:nvPr/>
        </p:nvPicPr>
        <p:blipFill>
          <a:blip r:embed="rId1"/>
          <a:stretch>
            <a:fillRect/>
          </a:stretch>
        </p:blipFill>
        <p:spPr>
          <a:xfrm>
            <a:off x="9031197" y="241423"/>
            <a:ext cx="2475029" cy="580680"/>
          </a:xfrm>
          <a:prstGeom prst="rect">
            <a:avLst/>
          </a:prstGeom>
        </p:spPr>
      </p:pic>
      <p:pic>
        <p:nvPicPr>
          <p:cNvPr id="4" name="Picture 3"/>
          <p:cNvPicPr>
            <a:picLocks noChangeAspect="1"/>
          </p:cNvPicPr>
          <p:nvPr/>
        </p:nvPicPr>
        <p:blipFill>
          <a:blip r:embed="rId2"/>
          <a:stretch>
            <a:fillRect/>
          </a:stretch>
        </p:blipFill>
        <p:spPr>
          <a:xfrm>
            <a:off x="3414807" y="233610"/>
            <a:ext cx="1840992" cy="544068"/>
          </a:xfrm>
          <a:prstGeom prst="rect">
            <a:avLst/>
          </a:prstGeom>
        </p:spPr>
      </p:pic>
      <p:pic>
        <p:nvPicPr>
          <p:cNvPr id="5" name="Picture 4"/>
          <p:cNvPicPr>
            <a:picLocks noChangeAspect="1"/>
          </p:cNvPicPr>
          <p:nvPr/>
        </p:nvPicPr>
        <p:blipFill>
          <a:blip r:embed="rId3"/>
          <a:stretch>
            <a:fillRect/>
          </a:stretch>
        </p:blipFill>
        <p:spPr>
          <a:xfrm>
            <a:off x="505592" y="265920"/>
            <a:ext cx="1933956" cy="596303"/>
          </a:xfrm>
          <a:prstGeom prst="rect">
            <a:avLst/>
          </a:prstGeom>
        </p:spPr>
      </p:pic>
      <p:pic>
        <p:nvPicPr>
          <p:cNvPr id="6" name="Picture 5"/>
          <p:cNvPicPr>
            <a:picLocks noChangeAspect="1"/>
          </p:cNvPicPr>
          <p:nvPr/>
        </p:nvPicPr>
        <p:blipFill>
          <a:blip r:embed="rId4"/>
          <a:stretch>
            <a:fillRect/>
          </a:stretch>
        </p:blipFill>
        <p:spPr>
          <a:xfrm>
            <a:off x="6231058" y="265920"/>
            <a:ext cx="1959092" cy="531685"/>
          </a:xfrm>
          <a:prstGeom prst="rect">
            <a:avLst/>
          </a:prstGeom>
        </p:spPr>
      </p:pic>
      <p:pic>
        <p:nvPicPr>
          <p:cNvPr id="8" name="Picture 7"/>
          <p:cNvPicPr>
            <a:picLocks noChangeAspect="1"/>
          </p:cNvPicPr>
          <p:nvPr/>
        </p:nvPicPr>
        <p:blipFill>
          <a:blip r:embed="rId5"/>
          <a:stretch>
            <a:fillRect/>
          </a:stretch>
        </p:blipFill>
        <p:spPr>
          <a:xfrm>
            <a:off x="739521" y="6223616"/>
            <a:ext cx="3174111" cy="2948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9031197" y="241423"/>
            <a:ext cx="2475029" cy="580680"/>
          </a:xfrm>
          <a:prstGeom prst="rect">
            <a:avLst/>
          </a:prstGeom>
        </p:spPr>
      </p:pic>
      <p:pic>
        <p:nvPicPr>
          <p:cNvPr id="4" name="Picture 3"/>
          <p:cNvPicPr>
            <a:picLocks noChangeAspect="1"/>
          </p:cNvPicPr>
          <p:nvPr/>
        </p:nvPicPr>
        <p:blipFill>
          <a:blip r:embed="rId2"/>
          <a:stretch>
            <a:fillRect/>
          </a:stretch>
        </p:blipFill>
        <p:spPr>
          <a:xfrm>
            <a:off x="3414807" y="233610"/>
            <a:ext cx="1840992" cy="544068"/>
          </a:xfrm>
          <a:prstGeom prst="rect">
            <a:avLst/>
          </a:prstGeom>
        </p:spPr>
      </p:pic>
      <p:pic>
        <p:nvPicPr>
          <p:cNvPr id="5" name="Picture 4"/>
          <p:cNvPicPr>
            <a:picLocks noChangeAspect="1"/>
          </p:cNvPicPr>
          <p:nvPr/>
        </p:nvPicPr>
        <p:blipFill>
          <a:blip r:embed="rId3"/>
          <a:stretch>
            <a:fillRect/>
          </a:stretch>
        </p:blipFill>
        <p:spPr>
          <a:xfrm>
            <a:off x="505592" y="265920"/>
            <a:ext cx="1933956" cy="596303"/>
          </a:xfrm>
          <a:prstGeom prst="rect">
            <a:avLst/>
          </a:prstGeom>
        </p:spPr>
      </p:pic>
      <p:pic>
        <p:nvPicPr>
          <p:cNvPr id="6" name="Picture 5"/>
          <p:cNvPicPr>
            <a:picLocks noChangeAspect="1"/>
          </p:cNvPicPr>
          <p:nvPr/>
        </p:nvPicPr>
        <p:blipFill>
          <a:blip r:embed="rId4"/>
          <a:stretch>
            <a:fillRect/>
          </a:stretch>
        </p:blipFill>
        <p:spPr>
          <a:xfrm>
            <a:off x="6231058" y="265920"/>
            <a:ext cx="1959092" cy="531685"/>
          </a:xfrm>
          <a:prstGeom prst="rect">
            <a:avLst/>
          </a:prstGeom>
        </p:spPr>
      </p:pic>
      <p:pic>
        <p:nvPicPr>
          <p:cNvPr id="8" name="Picture 7"/>
          <p:cNvPicPr>
            <a:picLocks noChangeAspect="1"/>
          </p:cNvPicPr>
          <p:nvPr/>
        </p:nvPicPr>
        <p:blipFill>
          <a:blip r:embed="rId5"/>
          <a:stretch>
            <a:fillRect/>
          </a:stretch>
        </p:blipFill>
        <p:spPr>
          <a:xfrm>
            <a:off x="739521" y="6223616"/>
            <a:ext cx="3174111" cy="294809"/>
          </a:xfrm>
          <a:prstGeom prst="rect">
            <a:avLst/>
          </a:prstGeom>
        </p:spPr>
      </p:pic>
      <p:sp>
        <p:nvSpPr>
          <p:cNvPr id="9" name="TextBox 8"/>
          <p:cNvSpPr txBox="1"/>
          <p:nvPr/>
        </p:nvSpPr>
        <p:spPr>
          <a:xfrm>
            <a:off x="668655" y="1525270"/>
            <a:ext cx="10490835" cy="2861310"/>
          </a:xfrm>
          <a:prstGeom prst="rect">
            <a:avLst/>
          </a:prstGeom>
          <a:noFill/>
        </p:spPr>
        <p:txBody>
          <a:bodyPr wrap="square" rtlCol="0">
            <a:spAutoFit/>
          </a:bodyPr>
          <a:lstStyle/>
          <a:p>
            <a:r>
              <a:rPr lang="en-US" sz="3000" dirty="0">
                <a:solidFill>
                  <a:schemeClr val="bg1"/>
                </a:solidFill>
                <a:latin typeface="+mj-lt"/>
              </a:rPr>
              <a:t>Future Scope:</a:t>
            </a:r>
            <a:endParaRPr lang="en-US" sz="3000" dirty="0">
              <a:solidFill>
                <a:schemeClr val="bg1"/>
              </a:solidFill>
              <a:latin typeface="+mj-lt"/>
            </a:endParaRPr>
          </a:p>
          <a:p>
            <a:endParaRPr lang="en-US" sz="3000" dirty="0">
              <a:solidFill>
                <a:schemeClr val="bg1"/>
              </a:solidFill>
              <a:latin typeface="+mj-lt"/>
            </a:endParaRPr>
          </a:p>
          <a:p>
            <a:r>
              <a:rPr lang="en-US" sz="2000" dirty="0">
                <a:solidFill>
                  <a:schemeClr val="bg1"/>
                </a:solidFill>
                <a:latin typeface="+mj-lt"/>
              </a:rPr>
              <a:t>The future vision for this model is to make it public, providing a seamless resource for students to access question papers. Additionally, this platform seeks integrate professors, granting them the authority to designate student’s answers as "verified teacher." This designation would instill confidence among students, enabling them to place trust in the answers. The objective is to create a trusted website where students can readily access question paper and verified answers.</a:t>
            </a:r>
            <a:endParaRPr lang="en-US" sz="2000" dirty="0">
              <a:solidFill>
                <a:schemeClr val="bg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9031197" y="241423"/>
            <a:ext cx="2475029" cy="580680"/>
          </a:xfrm>
          <a:prstGeom prst="rect">
            <a:avLst/>
          </a:prstGeom>
        </p:spPr>
      </p:pic>
      <p:pic>
        <p:nvPicPr>
          <p:cNvPr id="4" name="Picture 3"/>
          <p:cNvPicPr>
            <a:picLocks noChangeAspect="1"/>
          </p:cNvPicPr>
          <p:nvPr/>
        </p:nvPicPr>
        <p:blipFill>
          <a:blip r:embed="rId2"/>
          <a:stretch>
            <a:fillRect/>
          </a:stretch>
        </p:blipFill>
        <p:spPr>
          <a:xfrm>
            <a:off x="3414807" y="233610"/>
            <a:ext cx="1840992" cy="544068"/>
          </a:xfrm>
          <a:prstGeom prst="rect">
            <a:avLst/>
          </a:prstGeom>
        </p:spPr>
      </p:pic>
      <p:pic>
        <p:nvPicPr>
          <p:cNvPr id="5" name="Picture 4"/>
          <p:cNvPicPr>
            <a:picLocks noChangeAspect="1"/>
          </p:cNvPicPr>
          <p:nvPr/>
        </p:nvPicPr>
        <p:blipFill>
          <a:blip r:embed="rId3"/>
          <a:stretch>
            <a:fillRect/>
          </a:stretch>
        </p:blipFill>
        <p:spPr>
          <a:xfrm>
            <a:off x="505592" y="265920"/>
            <a:ext cx="1933956" cy="596303"/>
          </a:xfrm>
          <a:prstGeom prst="rect">
            <a:avLst/>
          </a:prstGeom>
        </p:spPr>
      </p:pic>
      <p:pic>
        <p:nvPicPr>
          <p:cNvPr id="6" name="Picture 5"/>
          <p:cNvPicPr>
            <a:picLocks noChangeAspect="1"/>
          </p:cNvPicPr>
          <p:nvPr/>
        </p:nvPicPr>
        <p:blipFill>
          <a:blip r:embed="rId4"/>
          <a:stretch>
            <a:fillRect/>
          </a:stretch>
        </p:blipFill>
        <p:spPr>
          <a:xfrm>
            <a:off x="6231058" y="265920"/>
            <a:ext cx="1959092" cy="531685"/>
          </a:xfrm>
          <a:prstGeom prst="rect">
            <a:avLst/>
          </a:prstGeom>
        </p:spPr>
      </p:pic>
      <p:pic>
        <p:nvPicPr>
          <p:cNvPr id="8" name="Picture 7"/>
          <p:cNvPicPr>
            <a:picLocks noChangeAspect="1"/>
          </p:cNvPicPr>
          <p:nvPr/>
        </p:nvPicPr>
        <p:blipFill>
          <a:blip r:embed="rId5"/>
          <a:stretch>
            <a:fillRect/>
          </a:stretch>
        </p:blipFill>
        <p:spPr>
          <a:xfrm>
            <a:off x="739521" y="6223616"/>
            <a:ext cx="3174111" cy="294809"/>
          </a:xfrm>
          <a:prstGeom prst="rect">
            <a:avLst/>
          </a:prstGeom>
        </p:spPr>
      </p:pic>
      <p:sp>
        <p:nvSpPr>
          <p:cNvPr id="9" name="TextBox 8"/>
          <p:cNvSpPr txBox="1"/>
          <p:nvPr/>
        </p:nvSpPr>
        <p:spPr>
          <a:xfrm>
            <a:off x="1823339" y="1430528"/>
            <a:ext cx="8034528" cy="4399915"/>
          </a:xfrm>
          <a:prstGeom prst="rect">
            <a:avLst/>
          </a:prstGeom>
          <a:noFill/>
        </p:spPr>
        <p:txBody>
          <a:bodyPr wrap="square" rtlCol="0">
            <a:spAutoFit/>
          </a:bodyPr>
          <a:lstStyle/>
          <a:p>
            <a:r>
              <a:rPr lang="en-US" sz="4000" dirty="0">
                <a:solidFill>
                  <a:schemeClr val="bg1"/>
                </a:solidFill>
                <a:latin typeface="+mj-lt"/>
              </a:rPr>
              <a:t>Team Name: 404_NOT_FOUND</a:t>
            </a:r>
            <a:endParaRPr lang="en-US" sz="4000" dirty="0">
              <a:solidFill>
                <a:schemeClr val="bg1"/>
              </a:solidFill>
              <a:latin typeface="+mj-lt"/>
            </a:endParaRPr>
          </a:p>
          <a:p>
            <a:endParaRPr lang="en-US" sz="4000" dirty="0">
              <a:solidFill>
                <a:schemeClr val="bg1"/>
              </a:solidFill>
              <a:latin typeface="+mj-lt"/>
            </a:endParaRPr>
          </a:p>
          <a:p>
            <a:r>
              <a:rPr lang="en-US" sz="4000" dirty="0">
                <a:solidFill>
                  <a:schemeClr val="bg1"/>
                </a:solidFill>
                <a:latin typeface="+mj-lt"/>
              </a:rPr>
              <a:t>Team Leader: Ojas </a:t>
            </a:r>
            <a:r>
              <a:rPr lang="en-US" sz="4000" dirty="0" err="1">
                <a:solidFill>
                  <a:schemeClr val="bg1"/>
                </a:solidFill>
                <a:latin typeface="+mj-lt"/>
              </a:rPr>
              <a:t>Kittur</a:t>
            </a:r>
            <a:endParaRPr lang="en-US" sz="4000" dirty="0" err="1">
              <a:solidFill>
                <a:schemeClr val="bg1"/>
              </a:solidFill>
              <a:latin typeface="+mj-lt"/>
            </a:endParaRPr>
          </a:p>
          <a:p>
            <a:endParaRPr lang="en-US" sz="4000" dirty="0">
              <a:solidFill>
                <a:schemeClr val="bg1"/>
              </a:solidFill>
              <a:latin typeface="+mj-lt"/>
            </a:endParaRPr>
          </a:p>
          <a:p>
            <a:r>
              <a:rPr lang="en-US" sz="4000" dirty="0">
                <a:solidFill>
                  <a:schemeClr val="bg1"/>
                </a:solidFill>
                <a:latin typeface="+mj-lt"/>
              </a:rPr>
              <a:t>Team Members: Vishnu Varadhan, Aman Picardo,</a:t>
            </a:r>
            <a:r>
              <a:rPr lang="en-US" sz="4000" dirty="0" err="1">
                <a:solidFill>
                  <a:schemeClr val="bg1"/>
                </a:solidFill>
                <a:latin typeface="+mj-lt"/>
              </a:rPr>
              <a:t>Sivanesh.S</a:t>
            </a:r>
            <a:r>
              <a:rPr lang="en-US" sz="4000" dirty="0">
                <a:solidFill>
                  <a:schemeClr val="bg1"/>
                </a:solidFill>
                <a:latin typeface="+mj-lt"/>
              </a:rPr>
              <a:t>, Anand Vignesh,Ashwin.V</a:t>
            </a:r>
            <a:endParaRPr lang="en-US" sz="4000" dirty="0">
              <a:solidFill>
                <a:schemeClr val="bg1"/>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9031197" y="241423"/>
            <a:ext cx="2475029" cy="580680"/>
          </a:xfrm>
          <a:prstGeom prst="rect">
            <a:avLst/>
          </a:prstGeom>
        </p:spPr>
      </p:pic>
      <p:pic>
        <p:nvPicPr>
          <p:cNvPr id="4" name="Picture 3"/>
          <p:cNvPicPr>
            <a:picLocks noChangeAspect="1"/>
          </p:cNvPicPr>
          <p:nvPr/>
        </p:nvPicPr>
        <p:blipFill>
          <a:blip r:embed="rId2"/>
          <a:stretch>
            <a:fillRect/>
          </a:stretch>
        </p:blipFill>
        <p:spPr>
          <a:xfrm>
            <a:off x="3414807" y="233610"/>
            <a:ext cx="1840992" cy="544068"/>
          </a:xfrm>
          <a:prstGeom prst="rect">
            <a:avLst/>
          </a:prstGeom>
        </p:spPr>
      </p:pic>
      <p:pic>
        <p:nvPicPr>
          <p:cNvPr id="5" name="Picture 4"/>
          <p:cNvPicPr>
            <a:picLocks noChangeAspect="1"/>
          </p:cNvPicPr>
          <p:nvPr/>
        </p:nvPicPr>
        <p:blipFill>
          <a:blip r:embed="rId3"/>
          <a:stretch>
            <a:fillRect/>
          </a:stretch>
        </p:blipFill>
        <p:spPr>
          <a:xfrm>
            <a:off x="505592" y="265920"/>
            <a:ext cx="1933956" cy="596303"/>
          </a:xfrm>
          <a:prstGeom prst="rect">
            <a:avLst/>
          </a:prstGeom>
        </p:spPr>
      </p:pic>
      <p:pic>
        <p:nvPicPr>
          <p:cNvPr id="6" name="Picture 5"/>
          <p:cNvPicPr>
            <a:picLocks noChangeAspect="1"/>
          </p:cNvPicPr>
          <p:nvPr/>
        </p:nvPicPr>
        <p:blipFill>
          <a:blip r:embed="rId4"/>
          <a:stretch>
            <a:fillRect/>
          </a:stretch>
        </p:blipFill>
        <p:spPr>
          <a:xfrm>
            <a:off x="6231058" y="265920"/>
            <a:ext cx="1959092" cy="531685"/>
          </a:xfrm>
          <a:prstGeom prst="rect">
            <a:avLst/>
          </a:prstGeom>
        </p:spPr>
      </p:pic>
      <p:pic>
        <p:nvPicPr>
          <p:cNvPr id="8" name="Picture 7"/>
          <p:cNvPicPr>
            <a:picLocks noChangeAspect="1"/>
          </p:cNvPicPr>
          <p:nvPr/>
        </p:nvPicPr>
        <p:blipFill>
          <a:blip r:embed="rId5"/>
          <a:stretch>
            <a:fillRect/>
          </a:stretch>
        </p:blipFill>
        <p:spPr>
          <a:xfrm>
            <a:off x="739521" y="6223616"/>
            <a:ext cx="3174111" cy="294809"/>
          </a:xfrm>
          <a:prstGeom prst="rect">
            <a:avLst/>
          </a:prstGeom>
        </p:spPr>
      </p:pic>
      <p:sp>
        <p:nvSpPr>
          <p:cNvPr id="9" name="TextBox 8"/>
          <p:cNvSpPr txBox="1"/>
          <p:nvPr/>
        </p:nvSpPr>
        <p:spPr>
          <a:xfrm>
            <a:off x="739521" y="1292352"/>
            <a:ext cx="8034528" cy="2399665"/>
          </a:xfrm>
          <a:prstGeom prst="rect">
            <a:avLst/>
          </a:prstGeom>
          <a:noFill/>
        </p:spPr>
        <p:txBody>
          <a:bodyPr wrap="square" rtlCol="0">
            <a:spAutoFit/>
          </a:bodyPr>
          <a:lstStyle/>
          <a:p>
            <a:r>
              <a:rPr lang="en-US" sz="3000" dirty="0">
                <a:solidFill>
                  <a:schemeClr val="bg1"/>
                </a:solidFill>
                <a:latin typeface="+mj-lt"/>
              </a:rPr>
              <a:t>Track Selected:   </a:t>
            </a:r>
            <a:endParaRPr lang="en-US" sz="3000" dirty="0">
              <a:solidFill>
                <a:schemeClr val="bg1"/>
              </a:solidFill>
              <a:latin typeface="+mj-lt"/>
            </a:endParaRPr>
          </a:p>
          <a:p>
            <a:endParaRPr lang="en-US" sz="3000" dirty="0">
              <a:solidFill>
                <a:schemeClr val="bg1"/>
              </a:solidFill>
              <a:latin typeface="+mj-lt"/>
            </a:endParaRPr>
          </a:p>
          <a:p>
            <a:r>
              <a:rPr lang="en-US" sz="3000" dirty="0">
                <a:solidFill>
                  <a:schemeClr val="bg1"/>
                </a:solidFill>
                <a:latin typeface="+mj-lt"/>
              </a:rPr>
              <a:t>VIT centric</a:t>
            </a:r>
            <a:endParaRPr lang="en-US" sz="3000" dirty="0">
              <a:solidFill>
                <a:schemeClr val="bg1"/>
              </a:solidFill>
              <a:latin typeface="+mj-lt"/>
            </a:endParaRPr>
          </a:p>
          <a:p>
            <a:endParaRPr lang="en-US" sz="3000" dirty="0">
              <a:solidFill>
                <a:schemeClr val="bg1"/>
              </a:solidFill>
              <a:latin typeface="+mj-lt"/>
            </a:endParaRPr>
          </a:p>
          <a:p>
            <a:endParaRPr lang="en-US" sz="3000" dirty="0">
              <a:solidFill>
                <a:schemeClr val="bg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9031197" y="241423"/>
            <a:ext cx="2475029" cy="580680"/>
          </a:xfrm>
          <a:prstGeom prst="rect">
            <a:avLst/>
          </a:prstGeom>
        </p:spPr>
      </p:pic>
      <p:pic>
        <p:nvPicPr>
          <p:cNvPr id="4" name="Picture 3"/>
          <p:cNvPicPr>
            <a:picLocks noChangeAspect="1"/>
          </p:cNvPicPr>
          <p:nvPr/>
        </p:nvPicPr>
        <p:blipFill>
          <a:blip r:embed="rId2"/>
          <a:stretch>
            <a:fillRect/>
          </a:stretch>
        </p:blipFill>
        <p:spPr>
          <a:xfrm>
            <a:off x="3414807" y="233610"/>
            <a:ext cx="1840992" cy="544068"/>
          </a:xfrm>
          <a:prstGeom prst="rect">
            <a:avLst/>
          </a:prstGeom>
        </p:spPr>
      </p:pic>
      <p:pic>
        <p:nvPicPr>
          <p:cNvPr id="5" name="Picture 4"/>
          <p:cNvPicPr>
            <a:picLocks noChangeAspect="1"/>
          </p:cNvPicPr>
          <p:nvPr/>
        </p:nvPicPr>
        <p:blipFill>
          <a:blip r:embed="rId3"/>
          <a:stretch>
            <a:fillRect/>
          </a:stretch>
        </p:blipFill>
        <p:spPr>
          <a:xfrm>
            <a:off x="505592" y="265920"/>
            <a:ext cx="1933956" cy="596303"/>
          </a:xfrm>
          <a:prstGeom prst="rect">
            <a:avLst/>
          </a:prstGeom>
        </p:spPr>
      </p:pic>
      <p:pic>
        <p:nvPicPr>
          <p:cNvPr id="6" name="Picture 5"/>
          <p:cNvPicPr>
            <a:picLocks noChangeAspect="1"/>
          </p:cNvPicPr>
          <p:nvPr/>
        </p:nvPicPr>
        <p:blipFill>
          <a:blip r:embed="rId4"/>
          <a:stretch>
            <a:fillRect/>
          </a:stretch>
        </p:blipFill>
        <p:spPr>
          <a:xfrm>
            <a:off x="6231058" y="265920"/>
            <a:ext cx="1959092" cy="531685"/>
          </a:xfrm>
          <a:prstGeom prst="rect">
            <a:avLst/>
          </a:prstGeom>
        </p:spPr>
      </p:pic>
      <p:pic>
        <p:nvPicPr>
          <p:cNvPr id="8" name="Picture 7"/>
          <p:cNvPicPr>
            <a:picLocks noChangeAspect="1"/>
          </p:cNvPicPr>
          <p:nvPr/>
        </p:nvPicPr>
        <p:blipFill>
          <a:blip r:embed="rId5"/>
          <a:stretch>
            <a:fillRect/>
          </a:stretch>
        </p:blipFill>
        <p:spPr>
          <a:xfrm>
            <a:off x="739521" y="6223616"/>
            <a:ext cx="3174111" cy="294809"/>
          </a:xfrm>
          <a:prstGeom prst="rect">
            <a:avLst/>
          </a:prstGeom>
        </p:spPr>
      </p:pic>
      <p:sp>
        <p:nvSpPr>
          <p:cNvPr id="9" name="TextBox 8"/>
          <p:cNvSpPr txBox="1"/>
          <p:nvPr/>
        </p:nvSpPr>
        <p:spPr>
          <a:xfrm>
            <a:off x="800735" y="1304925"/>
            <a:ext cx="10706100" cy="2245360"/>
          </a:xfrm>
          <a:prstGeom prst="rect">
            <a:avLst/>
          </a:prstGeom>
          <a:noFill/>
        </p:spPr>
        <p:txBody>
          <a:bodyPr wrap="square" rtlCol="0">
            <a:spAutoFit/>
          </a:bodyPr>
          <a:lstStyle/>
          <a:p>
            <a:r>
              <a:rPr lang="en-US" sz="3000" dirty="0">
                <a:solidFill>
                  <a:schemeClr val="bg1"/>
                </a:solidFill>
                <a:latin typeface="+mj-lt"/>
              </a:rPr>
              <a:t>Problem Statement:</a:t>
            </a:r>
            <a:endParaRPr lang="en-US" sz="3000" dirty="0">
              <a:solidFill>
                <a:schemeClr val="bg1"/>
              </a:solidFill>
              <a:latin typeface="+mj-lt"/>
            </a:endParaRPr>
          </a:p>
          <a:p>
            <a:endParaRPr lang="en-US" sz="3000" dirty="0">
              <a:solidFill>
                <a:schemeClr val="bg1"/>
              </a:solidFill>
              <a:latin typeface="+mj-lt"/>
            </a:endParaRPr>
          </a:p>
          <a:p>
            <a:r>
              <a:rPr lang="en-US" sz="2000" dirty="0">
                <a:solidFill>
                  <a:schemeClr val="bg1"/>
                </a:solidFill>
                <a:latin typeface="+mj-lt"/>
              </a:rPr>
              <a:t>A common challenge students encounter during CAT/FAT examinations is accessing question papers from different time slots. In instances where they lack acquaintances in specific slots, obtaining question papers becomes difficult. Moreover, even if they manage to acquire papers, they might have trouble finding the solutions to the questions.</a:t>
            </a:r>
            <a:endParaRPr lang="en-US" sz="2000" dirty="0">
              <a:solidFill>
                <a:schemeClr val="bg1"/>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9031197" y="241423"/>
            <a:ext cx="2475029" cy="580680"/>
          </a:xfrm>
          <a:prstGeom prst="rect">
            <a:avLst/>
          </a:prstGeom>
        </p:spPr>
      </p:pic>
      <p:pic>
        <p:nvPicPr>
          <p:cNvPr id="4" name="Picture 3"/>
          <p:cNvPicPr>
            <a:picLocks noChangeAspect="1"/>
          </p:cNvPicPr>
          <p:nvPr/>
        </p:nvPicPr>
        <p:blipFill>
          <a:blip r:embed="rId2"/>
          <a:stretch>
            <a:fillRect/>
          </a:stretch>
        </p:blipFill>
        <p:spPr>
          <a:xfrm>
            <a:off x="3414807" y="233610"/>
            <a:ext cx="1840992" cy="544068"/>
          </a:xfrm>
          <a:prstGeom prst="rect">
            <a:avLst/>
          </a:prstGeom>
        </p:spPr>
      </p:pic>
      <p:pic>
        <p:nvPicPr>
          <p:cNvPr id="5" name="Picture 4"/>
          <p:cNvPicPr>
            <a:picLocks noChangeAspect="1"/>
          </p:cNvPicPr>
          <p:nvPr/>
        </p:nvPicPr>
        <p:blipFill>
          <a:blip r:embed="rId3"/>
          <a:stretch>
            <a:fillRect/>
          </a:stretch>
        </p:blipFill>
        <p:spPr>
          <a:xfrm>
            <a:off x="505592" y="265920"/>
            <a:ext cx="1933956" cy="596303"/>
          </a:xfrm>
          <a:prstGeom prst="rect">
            <a:avLst/>
          </a:prstGeom>
        </p:spPr>
      </p:pic>
      <p:pic>
        <p:nvPicPr>
          <p:cNvPr id="6" name="Picture 5"/>
          <p:cNvPicPr>
            <a:picLocks noChangeAspect="1"/>
          </p:cNvPicPr>
          <p:nvPr/>
        </p:nvPicPr>
        <p:blipFill>
          <a:blip r:embed="rId4"/>
          <a:stretch>
            <a:fillRect/>
          </a:stretch>
        </p:blipFill>
        <p:spPr>
          <a:xfrm>
            <a:off x="6231058" y="265920"/>
            <a:ext cx="1959092" cy="531685"/>
          </a:xfrm>
          <a:prstGeom prst="rect">
            <a:avLst/>
          </a:prstGeom>
        </p:spPr>
      </p:pic>
      <p:pic>
        <p:nvPicPr>
          <p:cNvPr id="8" name="Picture 7"/>
          <p:cNvPicPr>
            <a:picLocks noChangeAspect="1"/>
          </p:cNvPicPr>
          <p:nvPr/>
        </p:nvPicPr>
        <p:blipFill>
          <a:blip r:embed="rId5"/>
          <a:stretch>
            <a:fillRect/>
          </a:stretch>
        </p:blipFill>
        <p:spPr>
          <a:xfrm>
            <a:off x="739521" y="6223616"/>
            <a:ext cx="3174111" cy="294809"/>
          </a:xfrm>
          <a:prstGeom prst="rect">
            <a:avLst/>
          </a:prstGeom>
        </p:spPr>
      </p:pic>
      <p:sp>
        <p:nvSpPr>
          <p:cNvPr id="9" name="TextBox 8"/>
          <p:cNvSpPr txBox="1"/>
          <p:nvPr/>
        </p:nvSpPr>
        <p:spPr>
          <a:xfrm>
            <a:off x="739775" y="1263650"/>
            <a:ext cx="10706100" cy="3538220"/>
          </a:xfrm>
          <a:prstGeom prst="rect">
            <a:avLst/>
          </a:prstGeom>
          <a:noFill/>
        </p:spPr>
        <p:txBody>
          <a:bodyPr wrap="square" rtlCol="0">
            <a:spAutoFit/>
          </a:bodyPr>
          <a:lstStyle/>
          <a:p>
            <a:r>
              <a:rPr lang="en-US" sz="3000" dirty="0">
                <a:solidFill>
                  <a:schemeClr val="bg1"/>
                </a:solidFill>
                <a:latin typeface="+mj-lt"/>
              </a:rPr>
              <a:t>Proposed Solution:</a:t>
            </a:r>
            <a:endParaRPr lang="en-US" sz="3000" dirty="0">
              <a:solidFill>
                <a:schemeClr val="bg1"/>
              </a:solidFill>
              <a:latin typeface="+mj-lt"/>
            </a:endParaRPr>
          </a:p>
          <a:p>
            <a:endParaRPr lang="en-US" sz="3000" dirty="0">
              <a:solidFill>
                <a:schemeClr val="bg1"/>
              </a:solidFill>
              <a:latin typeface="+mj-lt"/>
            </a:endParaRPr>
          </a:p>
          <a:p>
            <a:r>
              <a:rPr lang="en-US" sz="2000" dirty="0">
                <a:solidFill>
                  <a:schemeClr val="bg1"/>
                </a:solidFill>
                <a:latin typeface="+mj-lt"/>
              </a:rPr>
              <a:t>Our envisioned project involves the creation of a dedicated online platform wherein students can effortlessly submit their CAT/FAT question papers. Each webpage will be dedicated to a singular question paper, with individual questions presented as posts. Subsequently, fellow students can contribute answers via the designated text boxes. To ensure quality, answers can be subject to upvoting, downvoting, and verification by peers. The platform will employ an algorithm to prioritize and display the most commendable answers, fostering a dynamic and user-driven learning environment.</a:t>
            </a:r>
            <a:endParaRPr lang="en-US" sz="2400" dirty="0">
              <a:solidFill>
                <a:schemeClr val="bg1"/>
              </a:solidFill>
              <a:latin typeface="+mj-lt"/>
            </a:endParaRPr>
          </a:p>
          <a:p>
            <a:endParaRPr lang="en-US" sz="2400" dirty="0">
              <a:solidFill>
                <a:schemeClr val="bg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9031197" y="241423"/>
            <a:ext cx="2475029" cy="580680"/>
          </a:xfrm>
          <a:prstGeom prst="rect">
            <a:avLst/>
          </a:prstGeom>
        </p:spPr>
      </p:pic>
      <p:pic>
        <p:nvPicPr>
          <p:cNvPr id="4" name="Picture 3"/>
          <p:cNvPicPr>
            <a:picLocks noChangeAspect="1"/>
          </p:cNvPicPr>
          <p:nvPr/>
        </p:nvPicPr>
        <p:blipFill>
          <a:blip r:embed="rId2"/>
          <a:stretch>
            <a:fillRect/>
          </a:stretch>
        </p:blipFill>
        <p:spPr>
          <a:xfrm>
            <a:off x="3414807" y="233610"/>
            <a:ext cx="1840992" cy="544068"/>
          </a:xfrm>
          <a:prstGeom prst="rect">
            <a:avLst/>
          </a:prstGeom>
        </p:spPr>
      </p:pic>
      <p:pic>
        <p:nvPicPr>
          <p:cNvPr id="5" name="Picture 4"/>
          <p:cNvPicPr>
            <a:picLocks noChangeAspect="1"/>
          </p:cNvPicPr>
          <p:nvPr/>
        </p:nvPicPr>
        <p:blipFill>
          <a:blip r:embed="rId3"/>
          <a:stretch>
            <a:fillRect/>
          </a:stretch>
        </p:blipFill>
        <p:spPr>
          <a:xfrm>
            <a:off x="505592" y="265920"/>
            <a:ext cx="1933956" cy="596303"/>
          </a:xfrm>
          <a:prstGeom prst="rect">
            <a:avLst/>
          </a:prstGeom>
        </p:spPr>
      </p:pic>
      <p:pic>
        <p:nvPicPr>
          <p:cNvPr id="6" name="Picture 5"/>
          <p:cNvPicPr>
            <a:picLocks noChangeAspect="1"/>
          </p:cNvPicPr>
          <p:nvPr/>
        </p:nvPicPr>
        <p:blipFill>
          <a:blip r:embed="rId4"/>
          <a:stretch>
            <a:fillRect/>
          </a:stretch>
        </p:blipFill>
        <p:spPr>
          <a:xfrm>
            <a:off x="6231058" y="265920"/>
            <a:ext cx="1959092" cy="531685"/>
          </a:xfrm>
          <a:prstGeom prst="rect">
            <a:avLst/>
          </a:prstGeom>
        </p:spPr>
      </p:pic>
      <p:pic>
        <p:nvPicPr>
          <p:cNvPr id="8" name="Picture 7"/>
          <p:cNvPicPr>
            <a:picLocks noChangeAspect="1"/>
          </p:cNvPicPr>
          <p:nvPr/>
        </p:nvPicPr>
        <p:blipFill>
          <a:blip r:embed="rId5"/>
          <a:stretch>
            <a:fillRect/>
          </a:stretch>
        </p:blipFill>
        <p:spPr>
          <a:xfrm>
            <a:off x="739521" y="6223616"/>
            <a:ext cx="3174111" cy="294809"/>
          </a:xfrm>
          <a:prstGeom prst="rect">
            <a:avLst/>
          </a:prstGeom>
        </p:spPr>
      </p:pic>
      <p:sp>
        <p:nvSpPr>
          <p:cNvPr id="9" name="TextBox 8"/>
          <p:cNvSpPr txBox="1"/>
          <p:nvPr/>
        </p:nvSpPr>
        <p:spPr>
          <a:xfrm>
            <a:off x="739521" y="1292352"/>
            <a:ext cx="8034528" cy="553998"/>
          </a:xfrm>
          <a:prstGeom prst="rect">
            <a:avLst/>
          </a:prstGeom>
          <a:noFill/>
        </p:spPr>
        <p:txBody>
          <a:bodyPr wrap="square" rtlCol="0">
            <a:spAutoFit/>
          </a:bodyPr>
          <a:lstStyle/>
          <a:p>
            <a:r>
              <a:rPr lang="en-US" sz="3000" dirty="0">
                <a:solidFill>
                  <a:schemeClr val="bg1"/>
                </a:solidFill>
                <a:latin typeface="+mj-lt"/>
              </a:rPr>
              <a:t>Tech Stack:</a:t>
            </a:r>
            <a:endParaRPr lang="en-US" sz="3000" dirty="0">
              <a:solidFill>
                <a:schemeClr val="bg1"/>
              </a:solidFill>
              <a:latin typeface="+mj-lt"/>
            </a:endParaRPr>
          </a:p>
        </p:txBody>
      </p:sp>
      <p:sp>
        <p:nvSpPr>
          <p:cNvPr id="12" name="Text Box 11"/>
          <p:cNvSpPr txBox="1"/>
          <p:nvPr/>
        </p:nvSpPr>
        <p:spPr>
          <a:xfrm>
            <a:off x="1024890" y="1951355"/>
            <a:ext cx="8090535" cy="2584450"/>
          </a:xfrm>
          <a:prstGeom prst="rect">
            <a:avLst/>
          </a:prstGeom>
          <a:noFill/>
        </p:spPr>
        <p:txBody>
          <a:bodyPr wrap="square" rtlCol="0">
            <a:spAutoFit/>
          </a:bodyPr>
          <a:p>
            <a:r>
              <a:rPr lang="en-US">
                <a:solidFill>
                  <a:schemeClr val="bg1"/>
                </a:solidFill>
                <a:latin typeface="+mj-lt"/>
                <a:cs typeface="+mj-lt"/>
              </a:rPr>
              <a:t>-HTML</a:t>
            </a:r>
            <a:endParaRPr lang="en-US">
              <a:solidFill>
                <a:schemeClr val="bg1"/>
              </a:solidFill>
              <a:latin typeface="+mj-lt"/>
              <a:cs typeface="+mj-lt"/>
            </a:endParaRPr>
          </a:p>
          <a:p>
            <a:endParaRPr lang="en-US">
              <a:solidFill>
                <a:schemeClr val="bg1"/>
              </a:solidFill>
              <a:latin typeface="+mj-lt"/>
              <a:cs typeface="+mj-lt"/>
            </a:endParaRPr>
          </a:p>
          <a:p>
            <a:r>
              <a:rPr lang="en-US">
                <a:solidFill>
                  <a:schemeClr val="bg1"/>
                </a:solidFill>
                <a:latin typeface="+mj-lt"/>
                <a:cs typeface="+mj-lt"/>
              </a:rPr>
              <a:t>-CSS</a:t>
            </a:r>
            <a:endParaRPr lang="en-US">
              <a:solidFill>
                <a:schemeClr val="bg1"/>
              </a:solidFill>
              <a:latin typeface="+mj-lt"/>
              <a:cs typeface="+mj-lt"/>
            </a:endParaRPr>
          </a:p>
          <a:p>
            <a:endParaRPr lang="en-US">
              <a:solidFill>
                <a:schemeClr val="bg1"/>
              </a:solidFill>
              <a:latin typeface="+mj-lt"/>
              <a:cs typeface="+mj-lt"/>
            </a:endParaRPr>
          </a:p>
          <a:p>
            <a:r>
              <a:rPr lang="en-US">
                <a:solidFill>
                  <a:schemeClr val="bg1"/>
                </a:solidFill>
                <a:latin typeface="+mj-lt"/>
                <a:cs typeface="+mj-lt"/>
              </a:rPr>
              <a:t>-PYTHON</a:t>
            </a:r>
            <a:endParaRPr lang="en-US">
              <a:solidFill>
                <a:schemeClr val="bg1"/>
              </a:solidFill>
              <a:latin typeface="+mj-lt"/>
              <a:cs typeface="+mj-lt"/>
            </a:endParaRPr>
          </a:p>
          <a:p>
            <a:endParaRPr lang="en-US">
              <a:solidFill>
                <a:schemeClr val="bg1"/>
              </a:solidFill>
              <a:latin typeface="+mj-lt"/>
              <a:cs typeface="+mj-lt"/>
            </a:endParaRPr>
          </a:p>
          <a:p>
            <a:r>
              <a:rPr lang="en-US">
                <a:solidFill>
                  <a:schemeClr val="bg1"/>
                </a:solidFill>
                <a:latin typeface="+mj-lt"/>
                <a:cs typeface="+mj-lt"/>
              </a:rPr>
              <a:t>-DJANGO FRAMEWORK</a:t>
            </a:r>
            <a:br>
              <a:rPr lang="en-US">
                <a:solidFill>
                  <a:schemeClr val="bg1"/>
                </a:solidFill>
                <a:latin typeface="+mj-lt"/>
                <a:cs typeface="+mj-lt"/>
              </a:rPr>
            </a:br>
            <a:endParaRPr lang="en-US">
              <a:solidFill>
                <a:schemeClr val="bg1"/>
              </a:solidFill>
              <a:latin typeface="+mj-lt"/>
              <a:cs typeface="+mj-lt"/>
            </a:endParaRPr>
          </a:p>
          <a:p>
            <a:r>
              <a:rPr lang="en-US">
                <a:solidFill>
                  <a:schemeClr val="bg1"/>
                </a:solidFill>
                <a:latin typeface="+mj-lt"/>
                <a:cs typeface="+mj-lt"/>
              </a:rPr>
              <a:t>-FIREBASE CLOUD STORAGE</a:t>
            </a:r>
            <a:endParaRPr lang="en-US">
              <a:solidFill>
                <a:schemeClr val="bg1"/>
              </a:solidFill>
              <a:latin typeface="+mj-lt"/>
              <a:cs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p>
            <a:endParaRPr lang="en-US"/>
          </a:p>
        </p:txBody>
      </p:sp>
      <p:pic>
        <p:nvPicPr>
          <p:cNvPr id="3" name="Picture 2"/>
          <p:cNvPicPr>
            <a:picLocks noChangeAspect="1"/>
          </p:cNvPicPr>
          <p:nvPr/>
        </p:nvPicPr>
        <p:blipFill>
          <a:blip r:embed="rId1"/>
          <a:stretch>
            <a:fillRect/>
          </a:stretch>
        </p:blipFill>
        <p:spPr>
          <a:xfrm>
            <a:off x="9031197" y="241423"/>
            <a:ext cx="2475029" cy="580680"/>
          </a:xfrm>
          <a:prstGeom prst="rect">
            <a:avLst/>
          </a:prstGeom>
        </p:spPr>
      </p:pic>
      <p:sp>
        <p:nvSpPr>
          <p:cNvPr id="13" name="Text Placeholder 12"/>
          <p:cNvSpPr>
            <a:spLocks noGrp="1"/>
          </p:cNvSpPr>
          <p:nvPr>
            <p:ph type="body" sz="quarter" idx="14"/>
          </p:nvPr>
        </p:nvSpPr>
        <p:spPr/>
        <p:txBody>
          <a:bodyPr/>
          <a:p>
            <a:endParaRPr lang="en-US"/>
          </a:p>
        </p:txBody>
      </p:sp>
      <p:pic>
        <p:nvPicPr>
          <p:cNvPr id="4" name="Picture 3"/>
          <p:cNvPicPr>
            <a:picLocks noChangeAspect="1"/>
          </p:cNvPicPr>
          <p:nvPr/>
        </p:nvPicPr>
        <p:blipFill>
          <a:blip r:embed="rId2"/>
          <a:stretch>
            <a:fillRect/>
          </a:stretch>
        </p:blipFill>
        <p:spPr>
          <a:xfrm>
            <a:off x="3414807" y="233610"/>
            <a:ext cx="1840992" cy="544068"/>
          </a:xfrm>
          <a:prstGeom prst="rect">
            <a:avLst/>
          </a:prstGeom>
        </p:spPr>
      </p:pic>
      <p:pic>
        <p:nvPicPr>
          <p:cNvPr id="5" name="Picture 4"/>
          <p:cNvPicPr>
            <a:picLocks noChangeAspect="1"/>
          </p:cNvPicPr>
          <p:nvPr/>
        </p:nvPicPr>
        <p:blipFill>
          <a:blip r:embed="rId3"/>
          <a:stretch>
            <a:fillRect/>
          </a:stretch>
        </p:blipFill>
        <p:spPr>
          <a:xfrm>
            <a:off x="505592" y="265920"/>
            <a:ext cx="1933956" cy="596303"/>
          </a:xfrm>
          <a:prstGeom prst="rect">
            <a:avLst/>
          </a:prstGeom>
        </p:spPr>
      </p:pic>
      <p:pic>
        <p:nvPicPr>
          <p:cNvPr id="6" name="Picture 5"/>
          <p:cNvPicPr>
            <a:picLocks noChangeAspect="1"/>
          </p:cNvPicPr>
          <p:nvPr/>
        </p:nvPicPr>
        <p:blipFill>
          <a:blip r:embed="rId4"/>
          <a:stretch>
            <a:fillRect/>
          </a:stretch>
        </p:blipFill>
        <p:spPr>
          <a:xfrm>
            <a:off x="6231058" y="265920"/>
            <a:ext cx="1959092" cy="531685"/>
          </a:xfrm>
          <a:prstGeom prst="rect">
            <a:avLst/>
          </a:prstGeom>
        </p:spPr>
      </p:pic>
      <p:pic>
        <p:nvPicPr>
          <p:cNvPr id="8" name="Picture 7"/>
          <p:cNvPicPr>
            <a:picLocks noChangeAspect="1"/>
          </p:cNvPicPr>
          <p:nvPr/>
        </p:nvPicPr>
        <p:blipFill>
          <a:blip r:embed="rId5"/>
          <a:stretch>
            <a:fillRect/>
          </a:stretch>
        </p:blipFill>
        <p:spPr>
          <a:xfrm>
            <a:off x="739521" y="6223616"/>
            <a:ext cx="3174111" cy="294809"/>
          </a:xfrm>
          <a:prstGeom prst="rect">
            <a:avLst/>
          </a:prstGeom>
        </p:spPr>
      </p:pic>
      <p:sp>
        <p:nvSpPr>
          <p:cNvPr id="9" name="TextBox 8"/>
          <p:cNvSpPr txBox="1"/>
          <p:nvPr/>
        </p:nvSpPr>
        <p:spPr>
          <a:xfrm>
            <a:off x="739521" y="1292352"/>
            <a:ext cx="8034528" cy="553998"/>
          </a:xfrm>
          <a:prstGeom prst="rect">
            <a:avLst/>
          </a:prstGeom>
          <a:noFill/>
        </p:spPr>
        <p:txBody>
          <a:bodyPr wrap="square" rtlCol="0">
            <a:spAutoFit/>
          </a:bodyPr>
          <a:lstStyle/>
          <a:p>
            <a:r>
              <a:rPr lang="en-US" sz="3000" dirty="0">
                <a:solidFill>
                  <a:schemeClr val="bg1"/>
                </a:solidFill>
                <a:latin typeface="+mj-lt"/>
              </a:rPr>
              <a:t>Workflow Diagram:</a:t>
            </a:r>
            <a:endParaRPr lang="en-US" sz="3000" dirty="0">
              <a:solidFill>
                <a:schemeClr val="bg1"/>
              </a:solidFill>
              <a:latin typeface="+mj-lt"/>
            </a:endParaRPr>
          </a:p>
        </p:txBody>
      </p:sp>
      <p:pic>
        <p:nvPicPr>
          <p:cNvPr id="11" name="Picture Placeholder 10"/>
          <p:cNvPicPr>
            <a:picLocks noChangeAspect="1"/>
          </p:cNvPicPr>
          <p:nvPr>
            <p:ph type="pic" sz="quarter" idx="16"/>
          </p:nvPr>
        </p:nvPicPr>
        <p:blipFill>
          <a:blip r:embed="rId6"/>
          <a:stretch>
            <a:fillRect/>
          </a:stretch>
        </p:blipFill>
        <p:spPr>
          <a:xfrm>
            <a:off x="372745" y="2032635"/>
            <a:ext cx="11446510" cy="38430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9031197" y="241423"/>
            <a:ext cx="2475029" cy="580680"/>
          </a:xfrm>
          <a:prstGeom prst="rect">
            <a:avLst/>
          </a:prstGeom>
        </p:spPr>
      </p:pic>
      <p:pic>
        <p:nvPicPr>
          <p:cNvPr id="4" name="Picture 3"/>
          <p:cNvPicPr>
            <a:picLocks noChangeAspect="1"/>
          </p:cNvPicPr>
          <p:nvPr/>
        </p:nvPicPr>
        <p:blipFill>
          <a:blip r:embed="rId2"/>
          <a:stretch>
            <a:fillRect/>
          </a:stretch>
        </p:blipFill>
        <p:spPr>
          <a:xfrm>
            <a:off x="3414807" y="233610"/>
            <a:ext cx="1840992" cy="544068"/>
          </a:xfrm>
          <a:prstGeom prst="rect">
            <a:avLst/>
          </a:prstGeom>
        </p:spPr>
      </p:pic>
      <p:pic>
        <p:nvPicPr>
          <p:cNvPr id="5" name="Picture 4"/>
          <p:cNvPicPr>
            <a:picLocks noChangeAspect="1"/>
          </p:cNvPicPr>
          <p:nvPr/>
        </p:nvPicPr>
        <p:blipFill>
          <a:blip r:embed="rId3"/>
          <a:stretch>
            <a:fillRect/>
          </a:stretch>
        </p:blipFill>
        <p:spPr>
          <a:xfrm>
            <a:off x="505592" y="265920"/>
            <a:ext cx="1933956" cy="596303"/>
          </a:xfrm>
          <a:prstGeom prst="rect">
            <a:avLst/>
          </a:prstGeom>
        </p:spPr>
      </p:pic>
      <p:pic>
        <p:nvPicPr>
          <p:cNvPr id="6" name="Picture 5"/>
          <p:cNvPicPr>
            <a:picLocks noChangeAspect="1"/>
          </p:cNvPicPr>
          <p:nvPr/>
        </p:nvPicPr>
        <p:blipFill>
          <a:blip r:embed="rId4"/>
          <a:stretch>
            <a:fillRect/>
          </a:stretch>
        </p:blipFill>
        <p:spPr>
          <a:xfrm>
            <a:off x="6231058" y="265920"/>
            <a:ext cx="1959092" cy="531685"/>
          </a:xfrm>
          <a:prstGeom prst="rect">
            <a:avLst/>
          </a:prstGeom>
        </p:spPr>
      </p:pic>
      <p:pic>
        <p:nvPicPr>
          <p:cNvPr id="8" name="Picture 7"/>
          <p:cNvPicPr>
            <a:picLocks noChangeAspect="1"/>
          </p:cNvPicPr>
          <p:nvPr/>
        </p:nvPicPr>
        <p:blipFill>
          <a:blip r:embed="rId5"/>
          <a:stretch>
            <a:fillRect/>
          </a:stretch>
        </p:blipFill>
        <p:spPr>
          <a:xfrm>
            <a:off x="739521" y="6223616"/>
            <a:ext cx="3174111" cy="294809"/>
          </a:xfrm>
          <a:prstGeom prst="rect">
            <a:avLst/>
          </a:prstGeom>
        </p:spPr>
      </p:pic>
      <p:sp>
        <p:nvSpPr>
          <p:cNvPr id="9" name="TextBox 8"/>
          <p:cNvSpPr txBox="1"/>
          <p:nvPr/>
        </p:nvSpPr>
        <p:spPr>
          <a:xfrm>
            <a:off x="739521" y="1292352"/>
            <a:ext cx="8034528" cy="553998"/>
          </a:xfrm>
          <a:prstGeom prst="rect">
            <a:avLst/>
          </a:prstGeom>
          <a:noFill/>
        </p:spPr>
        <p:txBody>
          <a:bodyPr wrap="square" rtlCol="0">
            <a:spAutoFit/>
          </a:bodyPr>
          <a:lstStyle/>
          <a:p>
            <a:r>
              <a:rPr lang="en-US" sz="3000" dirty="0">
                <a:solidFill>
                  <a:schemeClr val="bg1"/>
                </a:solidFill>
                <a:latin typeface="+mj-lt"/>
              </a:rPr>
              <a:t>Prototype link(Optional):</a:t>
            </a:r>
            <a:endParaRPr lang="en-US" sz="3000" dirty="0">
              <a:solidFill>
                <a:schemeClr val="bg1"/>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9031197" y="241423"/>
            <a:ext cx="2475029" cy="580680"/>
          </a:xfrm>
          <a:prstGeom prst="rect">
            <a:avLst/>
          </a:prstGeom>
        </p:spPr>
      </p:pic>
      <p:pic>
        <p:nvPicPr>
          <p:cNvPr id="4" name="Picture 3"/>
          <p:cNvPicPr>
            <a:picLocks noChangeAspect="1"/>
          </p:cNvPicPr>
          <p:nvPr/>
        </p:nvPicPr>
        <p:blipFill>
          <a:blip r:embed="rId2"/>
          <a:stretch>
            <a:fillRect/>
          </a:stretch>
        </p:blipFill>
        <p:spPr>
          <a:xfrm>
            <a:off x="3414807" y="233610"/>
            <a:ext cx="1840992" cy="544068"/>
          </a:xfrm>
          <a:prstGeom prst="rect">
            <a:avLst/>
          </a:prstGeom>
        </p:spPr>
      </p:pic>
      <p:pic>
        <p:nvPicPr>
          <p:cNvPr id="5" name="Picture 4"/>
          <p:cNvPicPr>
            <a:picLocks noChangeAspect="1"/>
          </p:cNvPicPr>
          <p:nvPr/>
        </p:nvPicPr>
        <p:blipFill>
          <a:blip r:embed="rId3"/>
          <a:stretch>
            <a:fillRect/>
          </a:stretch>
        </p:blipFill>
        <p:spPr>
          <a:xfrm>
            <a:off x="505592" y="265920"/>
            <a:ext cx="1933956" cy="596303"/>
          </a:xfrm>
          <a:prstGeom prst="rect">
            <a:avLst/>
          </a:prstGeom>
        </p:spPr>
      </p:pic>
      <p:pic>
        <p:nvPicPr>
          <p:cNvPr id="6" name="Picture 5"/>
          <p:cNvPicPr>
            <a:picLocks noChangeAspect="1"/>
          </p:cNvPicPr>
          <p:nvPr/>
        </p:nvPicPr>
        <p:blipFill>
          <a:blip r:embed="rId4"/>
          <a:stretch>
            <a:fillRect/>
          </a:stretch>
        </p:blipFill>
        <p:spPr>
          <a:xfrm>
            <a:off x="6231058" y="265920"/>
            <a:ext cx="1959092" cy="531685"/>
          </a:xfrm>
          <a:prstGeom prst="rect">
            <a:avLst/>
          </a:prstGeom>
        </p:spPr>
      </p:pic>
      <p:pic>
        <p:nvPicPr>
          <p:cNvPr id="8" name="Picture 7"/>
          <p:cNvPicPr>
            <a:picLocks noChangeAspect="1"/>
          </p:cNvPicPr>
          <p:nvPr/>
        </p:nvPicPr>
        <p:blipFill>
          <a:blip r:embed="rId5"/>
          <a:stretch>
            <a:fillRect/>
          </a:stretch>
        </p:blipFill>
        <p:spPr>
          <a:xfrm>
            <a:off x="739521" y="6223616"/>
            <a:ext cx="3174111" cy="294809"/>
          </a:xfrm>
          <a:prstGeom prst="rect">
            <a:avLst/>
          </a:prstGeom>
        </p:spPr>
      </p:pic>
      <p:sp>
        <p:nvSpPr>
          <p:cNvPr id="9" name="TextBox 8"/>
          <p:cNvSpPr txBox="1"/>
          <p:nvPr/>
        </p:nvSpPr>
        <p:spPr>
          <a:xfrm>
            <a:off x="739521" y="1292352"/>
            <a:ext cx="8034528" cy="553998"/>
          </a:xfrm>
          <a:prstGeom prst="rect">
            <a:avLst/>
          </a:prstGeom>
          <a:noFill/>
        </p:spPr>
        <p:txBody>
          <a:bodyPr wrap="square" rtlCol="0">
            <a:spAutoFit/>
          </a:bodyPr>
          <a:lstStyle/>
          <a:p>
            <a:r>
              <a:rPr lang="en-US" sz="3000" dirty="0">
                <a:solidFill>
                  <a:schemeClr val="bg1"/>
                </a:solidFill>
                <a:latin typeface="+mj-lt"/>
              </a:rPr>
              <a:t>Business Model:</a:t>
            </a:r>
            <a:endParaRPr lang="en-US" sz="3000" dirty="0">
              <a:solidFill>
                <a:schemeClr val="bg1"/>
              </a:solidFill>
              <a:latin typeface="+mj-lt"/>
            </a:endParaRPr>
          </a:p>
        </p:txBody>
      </p:sp>
      <p:sp>
        <p:nvSpPr>
          <p:cNvPr id="2" name="Text Box 1"/>
          <p:cNvSpPr txBox="1"/>
          <p:nvPr/>
        </p:nvSpPr>
        <p:spPr>
          <a:xfrm>
            <a:off x="1420495" y="2276475"/>
            <a:ext cx="9958070" cy="398780"/>
          </a:xfrm>
          <a:prstGeom prst="rect">
            <a:avLst/>
          </a:prstGeom>
          <a:noFill/>
        </p:spPr>
        <p:txBody>
          <a:bodyPr wrap="square" rtlCol="0">
            <a:spAutoFit/>
          </a:bodyPr>
          <a:p>
            <a:endParaRPr lang="en-US" sz="2000">
              <a:latin typeface="+mj-lt"/>
              <a:cs typeface="+mj-lt"/>
            </a:endParaRPr>
          </a:p>
        </p:txBody>
      </p:sp>
      <p:sp>
        <p:nvSpPr>
          <p:cNvPr id="7" name="Text Box 6"/>
          <p:cNvSpPr txBox="1"/>
          <p:nvPr/>
        </p:nvSpPr>
        <p:spPr>
          <a:xfrm>
            <a:off x="739140" y="2154555"/>
            <a:ext cx="9888220" cy="1938020"/>
          </a:xfrm>
          <a:prstGeom prst="rect">
            <a:avLst/>
          </a:prstGeom>
          <a:noFill/>
        </p:spPr>
        <p:txBody>
          <a:bodyPr wrap="square" rtlCol="0">
            <a:spAutoFit/>
          </a:bodyPr>
          <a:p>
            <a:r>
              <a:rPr lang="en-US" sz="2000">
                <a:solidFill>
                  <a:schemeClr val="bg1"/>
                </a:solidFill>
                <a:latin typeface="+mj-lt"/>
                <a:cs typeface="+mj-lt"/>
              </a:rPr>
              <a:t>Our business model revolves around offering a user-friendly, student-centered online platform for CAT/FAT question paper submissions and answers. We will generate revenue through premium subscription tiers, allowing users to access advanced features such as ad-free browsing, faster verification etc. Advertising space will be sold to companies. Overall, our platform aims to balance user-generated content, premium subscriptions, and targeted advertising to ensure sustainable growth and profitability. </a:t>
            </a:r>
            <a:endParaRPr lang="en-US" sz="2000">
              <a:solidFill>
                <a:schemeClr val="bg1"/>
              </a:solidFill>
              <a:latin typeface="+mj-lt"/>
              <a:cs typeface="+mj-lt"/>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Custom 60">
      <a:majorFont>
        <a:latin typeface="MS PMincho"/>
        <a:ea typeface=""/>
        <a:cs typeface=""/>
      </a:majorFont>
      <a:minorFont>
        <a:latin typeface="Mangal"/>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2257</Words>
  <Application>WPS Presentation</Application>
  <PresentationFormat>Widescreen</PresentationFormat>
  <Paragraphs>48</Paragraphs>
  <Slides>10</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SimSun</vt:lpstr>
      <vt:lpstr>Wingdings</vt:lpstr>
      <vt:lpstr>Arial</vt:lpstr>
      <vt:lpstr>MS PMincho</vt:lpstr>
      <vt:lpstr>Yu Gothic UI</vt:lpstr>
      <vt:lpstr>Mangal</vt:lpstr>
      <vt:lpstr>Segoe Print</vt:lpstr>
      <vt:lpstr>Courier New</vt:lpstr>
      <vt:lpstr>Dotum</vt:lpstr>
      <vt:lpstr>Malgun Gothic</vt:lpstr>
      <vt:lpstr>Microsoft YaHei</vt:lpstr>
      <vt:lpstr>Arial Unicode MS</vt:lpstr>
      <vt:lpstr>Calibri</vt:lpstr>
      <vt:lpstr>MS PMincho</vt:lpstr>
      <vt:lpstr>Arial Black</vt:lpstr>
      <vt:lpstr>Custom</vt:lpstr>
      <vt:lpstr>Hackbattle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ojask</cp:lastModifiedBy>
  <cp:revision>2</cp:revision>
  <dcterms:created xsi:type="dcterms:W3CDTF">2023-07-18T10:17:00Z</dcterms:created>
  <dcterms:modified xsi:type="dcterms:W3CDTF">2023-09-19T08:24:58Z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502C6D88160D4111922E09B5E4A37BD2</vt:lpwstr>
  </property>
  <property fmtid="{D5CDD505-2E9C-101B-9397-08002B2CF9AE}" pid="4" name="KSOProductBuildVer">
    <vt:lpwstr>1033-11.2.0.11225</vt:lpwstr>
  </property>
</Properties>
</file>