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8" r:id="rId10"/>
    <p:sldId id="266" r:id="rId11"/>
    <p:sldId id="26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B210-805A-4102-B380-899CA682F390}" type="datetimeFigureOut">
              <a:rPr lang="en-US" smtClean="0"/>
              <a:pPr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E67F-A834-4E90-935E-998234A65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Wall Climbing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videos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BLDC motors are fixed so the thrust cannot be applied at angles whenever required.</a:t>
            </a:r>
          </a:p>
          <a:p>
            <a:r>
              <a:rPr lang="en-US" sz="2400" dirty="0" smtClean="0"/>
              <a:t>The prototype is not as mechanically and electrically efficient as drone</a:t>
            </a:r>
          </a:p>
          <a:p>
            <a:r>
              <a:rPr lang="en-US" sz="2400" dirty="0" smtClean="0"/>
              <a:t>Compared to the required weights its heavy</a:t>
            </a:r>
          </a:p>
          <a:p>
            <a:r>
              <a:rPr lang="en-US" sz="2400" dirty="0" smtClean="0"/>
              <a:t>Depends on the friction between surface and wheel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BLDC motor having 3 DOF i.e. all freedom of rotation.</a:t>
            </a:r>
          </a:p>
          <a:p>
            <a:r>
              <a:rPr lang="en-US" sz="2400" dirty="0" smtClean="0"/>
              <a:t>No need of locomotion motors when BLDC motors can be used to provide the required forward and angular push.</a:t>
            </a:r>
          </a:p>
          <a:p>
            <a:r>
              <a:rPr lang="en-US" sz="2400" dirty="0" smtClean="0"/>
              <a:t>Making chassis light weight by using different and less expensive material</a:t>
            </a:r>
          </a:p>
          <a:p>
            <a:r>
              <a:rPr lang="en-US" sz="2400" dirty="0" smtClean="0"/>
              <a:t> Remote controllable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 climbing is a robot which can climb on any surface which can be all elevations like acute obtuse and at right angle also</a:t>
            </a:r>
          </a:p>
          <a:p>
            <a:r>
              <a:rPr lang="en-US" dirty="0" smtClean="0"/>
              <a:t>The body is made up of aluminum links for light weight, 2 </a:t>
            </a:r>
            <a:r>
              <a:rPr lang="en-US" dirty="0" err="1" smtClean="0"/>
              <a:t>bldc</a:t>
            </a:r>
            <a:r>
              <a:rPr lang="en-US" dirty="0" smtClean="0"/>
              <a:t> motors to produce the required torque and 2 DC </a:t>
            </a:r>
            <a:r>
              <a:rPr lang="en-US" dirty="0" err="1" smtClean="0"/>
              <a:t>motos</a:t>
            </a:r>
            <a:r>
              <a:rPr lang="en-US" dirty="0" smtClean="0"/>
              <a:t> for locomotion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principle is that the 2 </a:t>
            </a:r>
            <a:r>
              <a:rPr lang="en-US" dirty="0" err="1" smtClean="0"/>
              <a:t>bldc</a:t>
            </a:r>
            <a:r>
              <a:rPr lang="en-US" dirty="0" smtClean="0"/>
              <a:t> motors create enough thrust to hold the robot against the wall which may be at any angle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Aluminum links 12mm X 12mm X 1.5mm</a:t>
            </a:r>
          </a:p>
          <a:p>
            <a:r>
              <a:rPr lang="en-US" dirty="0" smtClean="0"/>
              <a:t>M4 and M5 Bolts and nuts</a:t>
            </a:r>
          </a:p>
          <a:p>
            <a:r>
              <a:rPr lang="en-US" dirty="0"/>
              <a:t>4</a:t>
            </a:r>
            <a:r>
              <a:rPr lang="en-US" dirty="0" smtClean="0"/>
              <a:t> stainless steel clamps</a:t>
            </a:r>
          </a:p>
          <a:p>
            <a:r>
              <a:rPr lang="en-US" dirty="0" smtClean="0"/>
              <a:t>2 BLDC motors </a:t>
            </a:r>
          </a:p>
          <a:p>
            <a:r>
              <a:rPr lang="en-US" dirty="0" smtClean="0"/>
              <a:t>2 DC motors</a:t>
            </a:r>
          </a:p>
          <a:p>
            <a:r>
              <a:rPr lang="en-US" dirty="0" err="1" smtClean="0"/>
              <a:t>Aurdino</a:t>
            </a:r>
            <a:endParaRPr lang="en-US" dirty="0" smtClean="0"/>
          </a:p>
          <a:p>
            <a:r>
              <a:rPr lang="en-US" dirty="0" smtClean="0"/>
              <a:t>Motor driver for BLDC and DC motors</a:t>
            </a:r>
          </a:p>
          <a:p>
            <a:r>
              <a:rPr lang="en-US" dirty="0" smtClean="0"/>
              <a:t>Battery (</a:t>
            </a:r>
            <a:r>
              <a:rPr lang="en-US" dirty="0" err="1" smtClean="0"/>
              <a:t>Lipo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important part while the designing the robot was the material selection of Chassis</a:t>
            </a:r>
          </a:p>
          <a:p>
            <a:r>
              <a:rPr lang="en-US" sz="2400" dirty="0" smtClean="0"/>
              <a:t>Many materials like all kinds of fiber like carbon fiber were considered but aluminum was the selected because its was mechanically sufficient and also cost effective </a:t>
            </a:r>
          </a:p>
          <a:p>
            <a:r>
              <a:rPr lang="en-US" sz="2400" dirty="0" smtClean="0"/>
              <a:t>Designing it as compact as possible with symmetry on both axis </a:t>
            </a:r>
          </a:p>
          <a:p>
            <a:r>
              <a:rPr lang="en-US" sz="2400" dirty="0" smtClean="0"/>
              <a:t>Electronic connections  and </a:t>
            </a:r>
            <a:r>
              <a:rPr lang="en-US" sz="2400" dirty="0"/>
              <a:t>u</a:t>
            </a:r>
            <a:r>
              <a:rPr lang="en-US" sz="2400" dirty="0" smtClean="0"/>
              <a:t>ploading the code </a:t>
            </a:r>
          </a:p>
          <a:p>
            <a:r>
              <a:rPr lang="en-US" sz="2400" dirty="0" smtClean="0"/>
              <a:t>Testing and using the results for its improvement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and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Chassis</a:t>
            </a:r>
            <a:endParaRPr lang="en-US" dirty="0"/>
          </a:p>
        </p:txBody>
      </p:sp>
      <p:pic>
        <p:nvPicPr>
          <p:cNvPr id="9" name="Content Placeholder 8" descr="Screenshot (2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Chassis</a:t>
            </a:r>
            <a:endParaRPr lang="en-US" dirty="0"/>
          </a:p>
        </p:txBody>
      </p:sp>
      <p:pic>
        <p:nvPicPr>
          <p:cNvPr id="4" name="Content Placeholder 3" descr="Screenshot (2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290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Wall Climbing Robot</vt:lpstr>
      <vt:lpstr>Introduction</vt:lpstr>
      <vt:lpstr>Principle</vt:lpstr>
      <vt:lpstr>Components</vt:lpstr>
      <vt:lpstr>Working Methodology </vt:lpstr>
      <vt:lpstr>Equations and Calculations</vt:lpstr>
      <vt:lpstr>CAD Model</vt:lpstr>
      <vt:lpstr>Analysis of the Chassis</vt:lpstr>
      <vt:lpstr>Analysis of the Chassis</vt:lpstr>
      <vt:lpstr>Testing videos </vt:lpstr>
      <vt:lpstr>Slide 11</vt:lpstr>
      <vt:lpstr>Drawbacks 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Climbing Robot</dc:title>
  <dc:creator>DrAjit</dc:creator>
  <cp:lastModifiedBy>DrAjit</cp:lastModifiedBy>
  <cp:revision>7</cp:revision>
  <dcterms:created xsi:type="dcterms:W3CDTF">2019-12-13T19:09:24Z</dcterms:created>
  <dcterms:modified xsi:type="dcterms:W3CDTF">2019-12-14T03:52:33Z</dcterms:modified>
</cp:coreProperties>
</file>