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4"/>
  </p:notesMasterIdLst>
  <p:sldIdLst>
    <p:sldId id="257" r:id="rId3"/>
    <p:sldId id="284" r:id="rId4"/>
    <p:sldId id="285" r:id="rId5"/>
    <p:sldId id="275" r:id="rId6"/>
    <p:sldId id="269" r:id="rId7"/>
    <p:sldId id="274" r:id="rId8"/>
    <p:sldId id="276" r:id="rId9"/>
    <p:sldId id="278" r:id="rId10"/>
    <p:sldId id="280" r:id="rId11"/>
    <p:sldId id="279" r:id="rId12"/>
    <p:sldId id="277" r:id="rId13"/>
    <p:sldId id="281" r:id="rId14"/>
    <p:sldId id="283" r:id="rId15"/>
    <p:sldId id="282" r:id="rId16"/>
    <p:sldId id="272" r:id="rId17"/>
    <p:sldId id="273" r:id="rId18"/>
    <p:sldId id="267" r:id="rId19"/>
    <p:sldId id="286" r:id="rId20"/>
    <p:sldId id="287" r:id="rId21"/>
    <p:sldId id="288" r:id="rId22"/>
    <p:sldId id="26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E4AE0-42C9-46FB-A919-E6EF10DE2285}" type="datetimeFigureOut">
              <a:rPr lang="en-US" smtClean="0"/>
              <a:t>1/20/2020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25549-6171-46D3-9F39-6094813B876D}" type="slidenum">
              <a:rPr lang="en-US" smtClean="0"/>
              <a:t>‹#›</a:t>
            </a:fld>
            <a:endParaRPr lang="en-US"/>
          </a:p>
        </p:txBody>
      </p:sp>
    </p:spTree>
    <p:extLst>
      <p:ext uri="{BB962C8B-B14F-4D97-AF65-F5344CB8AC3E}">
        <p14:creationId xmlns:p14="http://schemas.microsoft.com/office/powerpoint/2010/main" val="186831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09049">
              <a:defRPr/>
            </a:pPr>
            <a:fld id="{AC850F06-A698-4457-B715-8408CC5E5F08}" type="slidenum">
              <a:rPr lang="en-US">
                <a:solidFill>
                  <a:prstClr val="black"/>
                </a:solidFill>
                <a:latin typeface="Calibri"/>
              </a:rPr>
              <a:pPr defTabSz="909049">
                <a:defRPr/>
              </a:pPr>
              <a:t>1</a:t>
            </a:fld>
            <a:endParaRPr lang="en-US" dirty="0">
              <a:solidFill>
                <a:prstClr val="black"/>
              </a:solidFill>
              <a:latin typeface="Calibri"/>
            </a:endParaRPr>
          </a:p>
        </p:txBody>
      </p:sp>
    </p:spTree>
    <p:extLst>
      <p:ext uri="{BB962C8B-B14F-4D97-AF65-F5344CB8AC3E}">
        <p14:creationId xmlns:p14="http://schemas.microsoft.com/office/powerpoint/2010/main" val="237335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Discovered my learning areas and interest after getting to know the entire team and how they function</a:t>
            </a:r>
          </a:p>
        </p:txBody>
      </p:sp>
      <p:sp>
        <p:nvSpPr>
          <p:cNvPr id="4" name="Slide Number Placeholder 3"/>
          <p:cNvSpPr>
            <a:spLocks noGrp="1"/>
          </p:cNvSpPr>
          <p:nvPr>
            <p:ph type="sldNum" sz="quarter" idx="5"/>
          </p:nvPr>
        </p:nvSpPr>
        <p:spPr/>
        <p:txBody>
          <a:bodyPr/>
          <a:lstStyle/>
          <a:p>
            <a:fld id="{FD625549-6171-46D3-9F39-6094813B876D}" type="slidenum">
              <a:rPr lang="en-US" smtClean="0"/>
              <a:t>2</a:t>
            </a:fld>
            <a:endParaRPr lang="en-US"/>
          </a:p>
        </p:txBody>
      </p:sp>
    </p:spTree>
    <p:extLst>
      <p:ext uri="{BB962C8B-B14F-4D97-AF65-F5344CB8AC3E}">
        <p14:creationId xmlns:p14="http://schemas.microsoft.com/office/powerpoint/2010/main" val="123570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25549-6171-46D3-9F39-6094813B876D}" type="slidenum">
              <a:rPr lang="en-US" smtClean="0"/>
              <a:t>3</a:t>
            </a:fld>
            <a:endParaRPr lang="en-US"/>
          </a:p>
        </p:txBody>
      </p:sp>
    </p:spTree>
    <p:extLst>
      <p:ext uri="{BB962C8B-B14F-4D97-AF65-F5344CB8AC3E}">
        <p14:creationId xmlns:p14="http://schemas.microsoft.com/office/powerpoint/2010/main" val="263608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25549-6171-46D3-9F39-6094813B876D}" type="slidenum">
              <a:rPr lang="en-US" smtClean="0"/>
              <a:t>4</a:t>
            </a:fld>
            <a:endParaRPr lang="en-US"/>
          </a:p>
        </p:txBody>
      </p:sp>
    </p:spTree>
    <p:extLst>
      <p:ext uri="{BB962C8B-B14F-4D97-AF65-F5344CB8AC3E}">
        <p14:creationId xmlns:p14="http://schemas.microsoft.com/office/powerpoint/2010/main" val="136855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task we had to identify the average time taken for a defect to be closed in ALM and number of defects causing delays because of Data Management Team</a:t>
            </a:r>
          </a:p>
        </p:txBody>
      </p:sp>
      <p:sp>
        <p:nvSpPr>
          <p:cNvPr id="4" name="Slide Number Placeholder 3"/>
          <p:cNvSpPr>
            <a:spLocks noGrp="1"/>
          </p:cNvSpPr>
          <p:nvPr>
            <p:ph type="sldNum" sz="quarter" idx="5"/>
          </p:nvPr>
        </p:nvSpPr>
        <p:spPr/>
        <p:txBody>
          <a:bodyPr/>
          <a:lstStyle/>
          <a:p>
            <a:fld id="{FD625549-6171-46D3-9F39-6094813B876D}" type="slidenum">
              <a:rPr lang="en-US" smtClean="0"/>
              <a:t>5</a:t>
            </a:fld>
            <a:endParaRPr lang="en-US"/>
          </a:p>
        </p:txBody>
      </p:sp>
    </p:spTree>
    <p:extLst>
      <p:ext uri="{BB962C8B-B14F-4D97-AF65-F5344CB8AC3E}">
        <p14:creationId xmlns:p14="http://schemas.microsoft.com/office/powerpoint/2010/main" val="208606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E51648-5E64-4F6D-9D48-363A1BFBFFB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89957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51648-5E64-4F6D-9D48-363A1BFBFFB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366032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51648-5E64-4F6D-9D48-363A1BFBFFB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19668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Photo Content - GBE BETL">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icture Placeholder 2"/>
          <p:cNvSpPr>
            <a:spLocks noGrp="1"/>
          </p:cNvSpPr>
          <p:nvPr>
            <p:ph type="pic" sz="quarter" idx="18"/>
          </p:nvPr>
        </p:nvSpPr>
        <p:spPr>
          <a:xfrm>
            <a:off x="5923040" y="3459163"/>
            <a:ext cx="1565275" cy="1573212"/>
          </a:xfrm>
        </p:spPr>
        <p:txBody>
          <a:bodyPr/>
          <a:lstStyle>
            <a:lvl1pPr marL="0" indent="0">
              <a:buFont typeface="Arial" panose="020B0604020202020204" pitchFamily="34" charset="0"/>
              <a:buNone/>
              <a:defRPr sz="800"/>
            </a:lvl1pPr>
          </a:lstStyle>
          <a:p>
            <a:pPr lvl="0"/>
            <a:r>
              <a:rPr lang="en-US" noProof="0"/>
              <a:t>Click icon to add picture</a:t>
            </a:r>
            <a:endParaRPr lang="en-GB" noProof="0" dirty="0"/>
          </a:p>
        </p:txBody>
      </p:sp>
      <p:sp>
        <p:nvSpPr>
          <p:cNvPr id="19" name="Picture Placeholder 12"/>
          <p:cNvSpPr>
            <a:spLocks noGrp="1"/>
          </p:cNvSpPr>
          <p:nvPr>
            <p:ph type="pic" sz="quarter" idx="15"/>
          </p:nvPr>
        </p:nvSpPr>
        <p:spPr>
          <a:xfrm>
            <a:off x="7549990" y="3459177"/>
            <a:ext cx="1594010" cy="1572527"/>
          </a:xfrm>
        </p:spPr>
        <p:txBody>
          <a:bodyPr>
            <a:normAutofit/>
          </a:bodyPr>
          <a:lstStyle>
            <a:lvl1pPr marL="0" indent="0">
              <a:buNone/>
              <a:defRPr sz="800"/>
            </a:lvl1pPr>
          </a:lstStyle>
          <a:p>
            <a:pPr lvl="0"/>
            <a:r>
              <a:rPr lang="en-US" noProof="0"/>
              <a:t>Click icon to add picture</a:t>
            </a:r>
            <a:endParaRPr lang="en-GB" noProof="0" dirty="0"/>
          </a:p>
        </p:txBody>
      </p:sp>
      <p:sp>
        <p:nvSpPr>
          <p:cNvPr id="14" name="Picture Placeholder 12"/>
          <p:cNvSpPr>
            <a:spLocks noGrp="1"/>
          </p:cNvSpPr>
          <p:nvPr>
            <p:ph type="pic" sz="quarter" idx="13"/>
          </p:nvPr>
        </p:nvSpPr>
        <p:spPr>
          <a:xfrm>
            <a:off x="5923036" y="1706787"/>
            <a:ext cx="3220964" cy="1691045"/>
          </a:xfrm>
        </p:spPr>
        <p:txBody>
          <a:bodyPr>
            <a:normAutofit/>
          </a:bodyPr>
          <a:lstStyle>
            <a:lvl1pPr marL="0" indent="0">
              <a:buNone/>
              <a:defRPr sz="800"/>
            </a:lvl1pPr>
          </a:lstStyle>
          <a:p>
            <a:pPr lvl="0"/>
            <a:r>
              <a:rPr lang="en-US" noProof="0"/>
              <a:t>Click icon to add picture</a:t>
            </a:r>
            <a:endParaRPr lang="en-GB" noProof="0" dirty="0"/>
          </a:p>
        </p:txBody>
      </p:sp>
      <p:sp>
        <p:nvSpPr>
          <p:cNvPr id="13" name="Picture Placeholder 12"/>
          <p:cNvSpPr>
            <a:spLocks noGrp="1"/>
          </p:cNvSpPr>
          <p:nvPr>
            <p:ph type="pic" sz="quarter" idx="12"/>
          </p:nvPr>
        </p:nvSpPr>
        <p:spPr>
          <a:xfrm>
            <a:off x="0" y="1707310"/>
            <a:ext cx="5857502" cy="3324392"/>
          </a:xfrm>
        </p:spPr>
        <p:txBody>
          <a:bodyPr>
            <a:normAutofit/>
          </a:bodyPr>
          <a:lstStyle>
            <a:lvl1pPr marL="0" indent="0">
              <a:buNone/>
              <a:defRPr sz="900"/>
            </a:lvl1pPr>
          </a:lstStyle>
          <a:p>
            <a:pPr lvl="0"/>
            <a:r>
              <a:rPr lang="en-US" noProof="0"/>
              <a:t>Click icon to add picture</a:t>
            </a:r>
            <a:endParaRPr lang="en-GB" noProof="0" dirty="0"/>
          </a:p>
        </p:txBody>
      </p:sp>
      <p:sp>
        <p:nvSpPr>
          <p:cNvPr id="4" name="Text Placeholder 3"/>
          <p:cNvSpPr>
            <a:spLocks noGrp="1"/>
          </p:cNvSpPr>
          <p:nvPr>
            <p:ph type="body" sz="quarter" idx="16"/>
          </p:nvPr>
        </p:nvSpPr>
        <p:spPr>
          <a:xfrm>
            <a:off x="336330" y="5301644"/>
            <a:ext cx="5411414" cy="369310"/>
          </a:xfrm>
          <a:noFill/>
          <a:ln>
            <a:noFill/>
          </a:ln>
        </p:spPr>
        <p:txBody>
          <a:bodyPr>
            <a:spAutoFit/>
          </a:bodyPr>
          <a:lstStyle>
            <a:lvl1pPr marL="342820" indent="-342820" algn="l" rtl="0" eaLnBrk="1" fontAlgn="base" hangingPunct="1">
              <a:lnSpc>
                <a:spcPct val="90000"/>
              </a:lnSpc>
              <a:spcBef>
                <a:spcPct val="0"/>
              </a:spcBef>
              <a:spcAft>
                <a:spcPct val="0"/>
              </a:spcAft>
              <a:buFont typeface="Arial" panose="020B0604020202020204" pitchFamily="34" charset="0"/>
              <a:buNone/>
              <a:defRPr lang="en-GB" sz="2000" baseline="0" dirty="0">
                <a:solidFill>
                  <a:schemeClr val="tx2"/>
                </a:solidFill>
                <a:latin typeface="+mn-lt"/>
                <a:ea typeface="+mn-ea"/>
                <a:cs typeface="+mn-cs"/>
              </a:defRPr>
            </a:lvl1pPr>
          </a:lstStyle>
          <a:p>
            <a:pPr lvl="0"/>
            <a:r>
              <a:rPr lang="en-US"/>
              <a:t>Click to edit Master text styles</a:t>
            </a:r>
          </a:p>
        </p:txBody>
      </p:sp>
      <p:sp>
        <p:nvSpPr>
          <p:cNvPr id="15" name="Text Placeholder 3"/>
          <p:cNvSpPr>
            <a:spLocks noGrp="1"/>
          </p:cNvSpPr>
          <p:nvPr>
            <p:ph type="body" sz="quarter" idx="17"/>
          </p:nvPr>
        </p:nvSpPr>
        <p:spPr>
          <a:xfrm>
            <a:off x="336330" y="5663544"/>
            <a:ext cx="5411414" cy="313910"/>
          </a:xfrm>
          <a:noFill/>
          <a:ln>
            <a:noFill/>
          </a:ln>
        </p:spPr>
        <p:txBody>
          <a:bodyPr>
            <a:spAutoFit/>
          </a:bodyPr>
          <a:lstStyle>
            <a:lvl1pPr marL="285683" indent="-285683" algn="l" rtl="0" eaLnBrk="1" fontAlgn="base" hangingPunct="1">
              <a:lnSpc>
                <a:spcPct val="90000"/>
              </a:lnSpc>
              <a:spcBef>
                <a:spcPct val="0"/>
              </a:spcBef>
              <a:spcAft>
                <a:spcPct val="0"/>
              </a:spcAft>
              <a:buFont typeface="Arial" panose="020B0604020202020204" pitchFamily="34" charset="0"/>
              <a:buNone/>
              <a:defRPr lang="en-GB" sz="1600" b="0" dirty="0">
                <a:solidFill>
                  <a:schemeClr val="tx2"/>
                </a:solidFill>
                <a:latin typeface="+mj-lt"/>
                <a:ea typeface="+mj-ea"/>
                <a:cs typeface="+mj-cs"/>
              </a:defRPr>
            </a:lvl1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10" name="Slide Number Placeholder 5"/>
          <p:cNvSpPr>
            <a:spLocks noGrp="1"/>
          </p:cNvSpPr>
          <p:nvPr>
            <p:ph type="sldNum" sz="quarter" idx="19"/>
          </p:nvPr>
        </p:nvSpPr>
        <p:spPr/>
        <p:txBody>
          <a:bodyPr/>
          <a:lstStyle>
            <a:lvl1pPr algn="r">
              <a:defRPr lang="en-GB" sz="1000" b="0">
                <a:solidFill>
                  <a:schemeClr val="tx1"/>
                </a:solidFill>
                <a:latin typeface="+mn-lt"/>
                <a:ea typeface="+mn-ea"/>
              </a:defRPr>
            </a:lvl1pPr>
          </a:lstStyle>
          <a:p>
            <a:pPr>
              <a:defRPr/>
            </a:pPr>
            <a:fld id="{60252894-9C6C-4284-A1F0-6C49763B89EC}"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15063659"/>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ext_GBE BET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marL="1168011" indent="-271373">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D3546463-9BB8-453B-9F3B-839C6EB6659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752505183"/>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Text Boxes - GBE BETL">
    <p:spTree>
      <p:nvGrpSpPr>
        <p:cNvPr id="1" name=""/>
        <p:cNvGrpSpPr/>
        <p:nvPr/>
      </p:nvGrpSpPr>
      <p:grpSpPr>
        <a:xfrm>
          <a:off x="0" y="0"/>
          <a:ext cx="0" cy="0"/>
          <a:chOff x="0" y="0"/>
          <a:chExt cx="0" cy="0"/>
        </a:xfrm>
      </p:grpSpPr>
      <p:sp>
        <p:nvSpPr>
          <p:cNvPr id="9" name="Rectangle 8"/>
          <p:cNvSpPr>
            <a:spLocks noChangeArrowheads="1"/>
          </p:cNvSpPr>
          <p:nvPr/>
        </p:nvSpPr>
        <p:spPr bwMode="auto">
          <a:xfrm>
            <a:off x="5978525" y="1709739"/>
            <a:ext cx="2736850" cy="4113212"/>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13" tIns="45707" rIns="91413" bIns="45707"/>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b="0" dirty="0">
              <a:solidFill>
                <a:srgbClr val="444444"/>
              </a:solidFill>
              <a:cs typeface="Arial" pitchFamily="34" charset="0"/>
            </a:endParaRPr>
          </a:p>
        </p:txBody>
      </p:sp>
      <p:sp>
        <p:nvSpPr>
          <p:cNvPr id="10" name="Rectangle 9"/>
          <p:cNvSpPr>
            <a:spLocks noChangeArrowheads="1"/>
          </p:cNvSpPr>
          <p:nvPr/>
        </p:nvSpPr>
        <p:spPr bwMode="auto">
          <a:xfrm>
            <a:off x="3209928" y="1704979"/>
            <a:ext cx="2735263" cy="4117975"/>
          </a:xfrm>
          <a:prstGeom prst="rect">
            <a:avLst/>
          </a:prstGeom>
          <a:solidFill>
            <a:srgbClr val="00467F"/>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13" tIns="45707" rIns="91413" bIns="45707"/>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dirty="0">
              <a:solidFill>
                <a:srgbClr val="444444"/>
              </a:solidFill>
              <a:cs typeface="Arial" pitchFamily="34" charset="0"/>
            </a:endParaRPr>
          </a:p>
        </p:txBody>
      </p:sp>
      <p:sp>
        <p:nvSpPr>
          <p:cNvPr id="11" name="Rectangle 10"/>
          <p:cNvSpPr>
            <a:spLocks noChangeArrowheads="1"/>
          </p:cNvSpPr>
          <p:nvPr/>
        </p:nvSpPr>
        <p:spPr bwMode="auto">
          <a:xfrm>
            <a:off x="439738" y="1709739"/>
            <a:ext cx="2736850" cy="4113212"/>
          </a:xfrm>
          <a:prstGeom prst="rect">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13" tIns="45707" rIns="91413" bIns="45707"/>
          <a:lstStyle>
            <a:lvl1pPr defTabSz="912813" eaLnBrk="0" hangingPunct="0">
              <a:defRPr sz="3700" b="1">
                <a:solidFill>
                  <a:srgbClr val="0079C1"/>
                </a:solidFill>
                <a:latin typeface="Arial" pitchFamily="34" charset="0"/>
                <a:ea typeface="ＭＳ Ｐゴシック" pitchFamily="34" charset="-128"/>
              </a:defRPr>
            </a:lvl1pPr>
            <a:lvl2pPr marL="742950" indent="-285750" defTabSz="912813" eaLnBrk="0" hangingPunct="0">
              <a:defRPr sz="3700" b="1">
                <a:solidFill>
                  <a:srgbClr val="0079C1"/>
                </a:solidFill>
                <a:latin typeface="Arial" pitchFamily="34" charset="0"/>
                <a:ea typeface="ＭＳ Ｐゴシック" pitchFamily="34" charset="-128"/>
              </a:defRPr>
            </a:lvl2pPr>
            <a:lvl3pPr marL="1143000" indent="-228600" defTabSz="912813" eaLnBrk="0" hangingPunct="0">
              <a:defRPr sz="3700" b="1">
                <a:solidFill>
                  <a:srgbClr val="0079C1"/>
                </a:solidFill>
                <a:latin typeface="Arial" pitchFamily="34" charset="0"/>
                <a:ea typeface="ＭＳ Ｐゴシック" pitchFamily="34" charset="-128"/>
              </a:defRPr>
            </a:lvl3pPr>
            <a:lvl4pPr marL="1600200" indent="-228600" defTabSz="912813" eaLnBrk="0" hangingPunct="0">
              <a:defRPr sz="3700" b="1">
                <a:solidFill>
                  <a:srgbClr val="0079C1"/>
                </a:solidFill>
                <a:latin typeface="Arial" pitchFamily="34" charset="0"/>
                <a:ea typeface="ＭＳ Ｐゴシック" pitchFamily="34" charset="-128"/>
              </a:defRPr>
            </a:lvl4pPr>
            <a:lvl5pPr marL="2057400" indent="-228600" defTabSz="912813" eaLnBrk="0" hangingPunct="0">
              <a:defRPr sz="3700" b="1">
                <a:solidFill>
                  <a:srgbClr val="0079C1"/>
                </a:solidFill>
                <a:latin typeface="Arial" pitchFamily="34" charset="0"/>
                <a:ea typeface="ＭＳ Ｐゴシック" pitchFamily="34" charset="-128"/>
              </a:defRPr>
            </a:lvl5pPr>
            <a:lvl6pPr marL="25146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912813"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spcBef>
                <a:spcPct val="0"/>
              </a:spcBef>
              <a:spcAft>
                <a:spcPct val="0"/>
              </a:spcAft>
              <a:defRPr/>
            </a:pPr>
            <a:endParaRPr lang="en-US" altLang="en-US" sz="2800" b="0" dirty="0">
              <a:solidFill>
                <a:srgbClr val="444444"/>
              </a:solidFill>
              <a:cs typeface="Arial" pitchFamily="34" charset="0"/>
            </a:endParaRPr>
          </a:p>
        </p:txBody>
      </p:sp>
      <p:cxnSp>
        <p:nvCxnSpPr>
          <p:cNvPr id="12" name="Straight Connector 10"/>
          <p:cNvCxnSpPr>
            <a:cxnSpLocks noChangeShapeType="1"/>
          </p:cNvCxnSpPr>
          <p:nvPr/>
        </p:nvCxnSpPr>
        <p:spPr bwMode="auto">
          <a:xfrm>
            <a:off x="534988"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1"/>
          <p:cNvCxnSpPr>
            <a:cxnSpLocks noChangeShapeType="1"/>
          </p:cNvCxnSpPr>
          <p:nvPr/>
        </p:nvCxnSpPr>
        <p:spPr bwMode="auto">
          <a:xfrm flipV="1">
            <a:off x="6099175" y="4775200"/>
            <a:ext cx="2495550" cy="635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2"/>
          <p:cNvCxnSpPr>
            <a:cxnSpLocks noChangeShapeType="1"/>
          </p:cNvCxnSpPr>
          <p:nvPr/>
        </p:nvCxnSpPr>
        <p:spPr bwMode="auto">
          <a:xfrm>
            <a:off x="3298825" y="4775200"/>
            <a:ext cx="2546350" cy="0"/>
          </a:xfrm>
          <a:prstGeom prst="line">
            <a:avLst/>
          </a:prstGeom>
          <a:noFill/>
          <a:ln w="22225" algn="ctr">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4" y="4818769"/>
            <a:ext cx="2595907"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5" y="4818769"/>
            <a:ext cx="2579402"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6" y="4818769"/>
            <a:ext cx="2573251" cy="931862"/>
          </a:xfrm>
        </p:spPr>
        <p:txBody>
          <a:bodyPr>
            <a:normAutofit/>
          </a:bodyPr>
          <a:lstStyle>
            <a:lvl1pPr marL="0" indent="0">
              <a:lnSpc>
                <a:spcPct val="95000"/>
              </a:lnSpc>
              <a:spcAft>
                <a:spcPts val="0"/>
              </a:spcAft>
              <a:buFont typeface="Arial" panose="020B0604020202020204" pitchFamily="34" charset="0"/>
              <a:buNone/>
              <a:defRPr sz="16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299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299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756066"/>
            <a:ext cx="2584332" cy="2997920"/>
          </a:xfrm>
        </p:spPr>
        <p:txBody>
          <a:bodyPr/>
          <a:lstStyle>
            <a:lvl1pPr marL="0" indent="0">
              <a:spcAft>
                <a:spcPts val="600"/>
              </a:spcAft>
              <a:buFont typeface="Arial" panose="020B0604020202020204" pitchFamily="34" charset="0"/>
              <a:buNone/>
              <a:defRPr sz="2000" b="1">
                <a:solidFill>
                  <a:schemeClr val="bg1"/>
                </a:solidFill>
              </a:defRPr>
            </a:lvl1pPr>
            <a:lvl2pPr marL="0" indent="0">
              <a:spcAft>
                <a:spcPts val="600"/>
              </a:spcAft>
              <a:buFont typeface="Arial" panose="020B0604020202020204" pitchFamily="34" charset="0"/>
              <a:buNone/>
              <a:defRPr sz="1800">
                <a:solidFill>
                  <a:schemeClr val="bg1"/>
                </a:solidFill>
              </a:defRPr>
            </a:lvl2pPr>
            <a:lvl3pPr marL="172998" indent="0">
              <a:spcAft>
                <a:spcPts val="600"/>
              </a:spcAft>
              <a:buFont typeface="Arial" panose="020B0604020202020204" pitchFamily="34" charset="0"/>
              <a:buNone/>
              <a:defRPr sz="16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
        <p:nvSpPr>
          <p:cNvPr id="15" name="Slide Number Placeholder 5"/>
          <p:cNvSpPr>
            <a:spLocks noGrp="1"/>
          </p:cNvSpPr>
          <p:nvPr>
            <p:ph type="sldNum" sz="quarter" idx="21"/>
          </p:nvPr>
        </p:nvSpPr>
        <p:spPr/>
        <p:txBody>
          <a:bodyPr/>
          <a:lstStyle>
            <a:lvl1pPr algn="r">
              <a:defRPr lang="en-GB" sz="1000" b="0">
                <a:solidFill>
                  <a:schemeClr val="tx1"/>
                </a:solidFill>
                <a:latin typeface="+mn-lt"/>
                <a:ea typeface="+mn-ea"/>
              </a:defRPr>
            </a:lvl1pPr>
          </a:lstStyle>
          <a:p>
            <a:pPr>
              <a:defRPr/>
            </a:pPr>
            <a:fld id="{92737766-BC32-421C-864E-50F76FB60672}"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109469864"/>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and Photo Content - GBE BETL">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icture Placeholder 2"/>
          <p:cNvSpPr>
            <a:spLocks noGrp="1"/>
          </p:cNvSpPr>
          <p:nvPr>
            <p:ph type="pic" sz="quarter" idx="18"/>
          </p:nvPr>
        </p:nvSpPr>
        <p:spPr>
          <a:xfrm>
            <a:off x="5923040" y="3459163"/>
            <a:ext cx="1565275" cy="1573212"/>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19" name="Picture Placeholder 12"/>
          <p:cNvSpPr>
            <a:spLocks noGrp="1"/>
          </p:cNvSpPr>
          <p:nvPr>
            <p:ph type="pic" sz="quarter" idx="15"/>
          </p:nvPr>
        </p:nvSpPr>
        <p:spPr>
          <a:xfrm>
            <a:off x="7549990" y="3459177"/>
            <a:ext cx="1594010" cy="1572527"/>
          </a:xfrm>
        </p:spPr>
        <p:txBody>
          <a:bodyPr>
            <a:normAutofit/>
          </a:bodyPr>
          <a:lstStyle>
            <a:lvl1pPr marL="0" indent="0">
              <a:buNone/>
              <a:defRPr sz="800"/>
            </a:lvl1pPr>
          </a:lstStyle>
          <a:p>
            <a:pPr lvl="0"/>
            <a:r>
              <a:rPr lang="en-US" noProof="0" dirty="0"/>
              <a:t>Click icon to add picture</a:t>
            </a:r>
            <a:endParaRPr lang="en-GB" noProof="0" dirty="0"/>
          </a:p>
        </p:txBody>
      </p:sp>
      <p:sp>
        <p:nvSpPr>
          <p:cNvPr id="14" name="Picture Placeholder 12"/>
          <p:cNvSpPr>
            <a:spLocks noGrp="1"/>
          </p:cNvSpPr>
          <p:nvPr>
            <p:ph type="pic" sz="quarter" idx="13"/>
          </p:nvPr>
        </p:nvSpPr>
        <p:spPr>
          <a:xfrm>
            <a:off x="5923036" y="1706787"/>
            <a:ext cx="3220964" cy="1691045"/>
          </a:xfrm>
        </p:spPr>
        <p:txBody>
          <a:bodyPr>
            <a:normAutofit/>
          </a:bodyPr>
          <a:lstStyle>
            <a:lvl1pPr marL="0" indent="0">
              <a:buNone/>
              <a:defRPr sz="800"/>
            </a:lvl1pPr>
          </a:lstStyle>
          <a:p>
            <a:pPr lvl="0"/>
            <a:r>
              <a:rPr lang="en-US" noProof="0" dirty="0"/>
              <a:t>Click icon to add picture</a:t>
            </a:r>
            <a:endParaRPr lang="en-GB" noProof="0" dirty="0"/>
          </a:p>
        </p:txBody>
      </p:sp>
      <p:sp>
        <p:nvSpPr>
          <p:cNvPr id="13" name="Picture Placeholder 12"/>
          <p:cNvSpPr>
            <a:spLocks noGrp="1"/>
          </p:cNvSpPr>
          <p:nvPr>
            <p:ph type="pic" sz="quarter" idx="12"/>
          </p:nvPr>
        </p:nvSpPr>
        <p:spPr>
          <a:xfrm>
            <a:off x="0" y="1707310"/>
            <a:ext cx="5857502"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4" name="Text Placeholder 3"/>
          <p:cNvSpPr>
            <a:spLocks noGrp="1"/>
          </p:cNvSpPr>
          <p:nvPr>
            <p:ph type="body" sz="quarter" idx="16"/>
          </p:nvPr>
        </p:nvSpPr>
        <p:spPr>
          <a:xfrm>
            <a:off x="336330" y="5301644"/>
            <a:ext cx="5411414" cy="369306"/>
          </a:xfrm>
          <a:noFill/>
          <a:ln>
            <a:noFill/>
          </a:ln>
        </p:spPr>
        <p:txBody>
          <a:bodyPr>
            <a:spAutoFit/>
          </a:bodyPr>
          <a:lstStyle>
            <a:lvl1pPr marL="342820" indent="-342820" algn="l" rtl="0" eaLnBrk="1" fontAlgn="base" hangingPunct="1">
              <a:lnSpc>
                <a:spcPct val="90000"/>
              </a:lnSpc>
              <a:spcBef>
                <a:spcPct val="0"/>
              </a:spcBef>
              <a:spcAft>
                <a:spcPct val="0"/>
              </a:spcAft>
              <a:buFont typeface="Arial" panose="020B0604020202020204" pitchFamily="34" charset="0"/>
              <a:buNone/>
              <a:defRPr lang="en-GB" sz="2000" baseline="0" dirty="0">
                <a:solidFill>
                  <a:schemeClr val="tx2"/>
                </a:solidFill>
                <a:latin typeface="+mn-lt"/>
                <a:ea typeface="+mn-ea"/>
                <a:cs typeface="+mn-cs"/>
              </a:defRPr>
            </a:lvl1pPr>
          </a:lstStyle>
          <a:p>
            <a:pPr lvl="0"/>
            <a:r>
              <a:rPr lang="en-US"/>
              <a:t>Click to edit Master text styles</a:t>
            </a:r>
          </a:p>
        </p:txBody>
      </p:sp>
      <p:sp>
        <p:nvSpPr>
          <p:cNvPr id="15" name="Text Placeholder 3"/>
          <p:cNvSpPr>
            <a:spLocks noGrp="1"/>
          </p:cNvSpPr>
          <p:nvPr>
            <p:ph type="body" sz="quarter" idx="17"/>
          </p:nvPr>
        </p:nvSpPr>
        <p:spPr>
          <a:xfrm>
            <a:off x="336330" y="5663544"/>
            <a:ext cx="5411414" cy="313906"/>
          </a:xfrm>
          <a:noFill/>
          <a:ln>
            <a:noFill/>
          </a:ln>
        </p:spPr>
        <p:txBody>
          <a:bodyPr>
            <a:spAutoFit/>
          </a:bodyPr>
          <a:lstStyle>
            <a:lvl1pPr marL="285683" indent="-285683" algn="l" rtl="0" eaLnBrk="1" fontAlgn="base" hangingPunct="1">
              <a:lnSpc>
                <a:spcPct val="90000"/>
              </a:lnSpc>
              <a:spcBef>
                <a:spcPct val="0"/>
              </a:spcBef>
              <a:spcAft>
                <a:spcPct val="0"/>
              </a:spcAft>
              <a:buFont typeface="Arial" panose="020B0604020202020204" pitchFamily="34" charset="0"/>
              <a:buNone/>
              <a:defRPr lang="en-GB" sz="1600" b="0" dirty="0">
                <a:solidFill>
                  <a:schemeClr val="tx2"/>
                </a:solidFill>
                <a:latin typeface="+mj-lt"/>
                <a:ea typeface="+mj-ea"/>
                <a:cs typeface="+mj-cs"/>
              </a:defRPr>
            </a:lvl1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dirty="0"/>
          </a:p>
        </p:txBody>
      </p:sp>
      <p:sp>
        <p:nvSpPr>
          <p:cNvPr id="10" name="Slide Number Placeholder 5"/>
          <p:cNvSpPr>
            <a:spLocks noGrp="1"/>
          </p:cNvSpPr>
          <p:nvPr>
            <p:ph type="sldNum" sz="quarter" idx="19"/>
          </p:nvPr>
        </p:nvSpPr>
        <p:spPr/>
        <p:txBody>
          <a:bodyPr/>
          <a:lstStyle>
            <a:lvl1pPr algn="r">
              <a:defRPr lang="en-GB" sz="1000" b="0">
                <a:solidFill>
                  <a:schemeClr val="tx1"/>
                </a:solidFill>
                <a:latin typeface="+mn-lt"/>
                <a:ea typeface="+mn-ea"/>
              </a:defRPr>
            </a:lvl1pPr>
          </a:lstStyle>
          <a:p>
            <a:pPr>
              <a:defRPr/>
            </a:pPr>
            <a:fld id="{60252894-9C6C-4284-A1F0-6C49763B89EC}"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04168576"/>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_GBE BETL">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a:spLocks noChangeArrowheads="1"/>
          </p:cNvSpPr>
          <p:nvPr/>
        </p:nvSpPr>
        <p:spPr bwMode="auto">
          <a:xfrm>
            <a:off x="7562850" y="3351213"/>
            <a:ext cx="1581150" cy="1681162"/>
          </a:xfrm>
          <a:prstGeom prst="rect">
            <a:avLst/>
          </a:prstGeom>
          <a:solidFill>
            <a:srgbClr val="0061A8"/>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64" tIns="34282" rIns="68564" bIns="34282"/>
          <a:lstStyle>
            <a:lvl1pPr defTabSz="685800" eaLnBrk="0" hangingPunct="0">
              <a:defRPr sz="3700" b="1">
                <a:solidFill>
                  <a:srgbClr val="0079C1"/>
                </a:solidFill>
                <a:latin typeface="Arial" pitchFamily="34" charset="0"/>
                <a:ea typeface="ＭＳ Ｐゴシック" pitchFamily="34" charset="-128"/>
              </a:defRPr>
            </a:lvl1pPr>
            <a:lvl2pPr marL="742950" indent="-285750" defTabSz="685800" eaLnBrk="0" hangingPunct="0">
              <a:defRPr sz="3700" b="1">
                <a:solidFill>
                  <a:srgbClr val="0079C1"/>
                </a:solidFill>
                <a:latin typeface="Arial" pitchFamily="34" charset="0"/>
                <a:ea typeface="ＭＳ Ｐゴシック" pitchFamily="34" charset="-128"/>
              </a:defRPr>
            </a:lvl2pPr>
            <a:lvl3pPr marL="1143000" indent="-228600" defTabSz="685800" eaLnBrk="0" hangingPunct="0">
              <a:defRPr sz="3700" b="1">
                <a:solidFill>
                  <a:srgbClr val="0079C1"/>
                </a:solidFill>
                <a:latin typeface="Arial" pitchFamily="34" charset="0"/>
                <a:ea typeface="ＭＳ Ｐゴシック" pitchFamily="34" charset="-128"/>
              </a:defRPr>
            </a:lvl3pPr>
            <a:lvl4pPr marL="1600200" indent="-228600" defTabSz="685800" eaLnBrk="0" hangingPunct="0">
              <a:defRPr sz="3700" b="1">
                <a:solidFill>
                  <a:srgbClr val="0079C1"/>
                </a:solidFill>
                <a:latin typeface="Arial" pitchFamily="34" charset="0"/>
                <a:ea typeface="ＭＳ Ｐゴシック" pitchFamily="34" charset="-128"/>
              </a:defRPr>
            </a:lvl4pPr>
            <a:lvl5pPr marL="2057400" indent="-228600" defTabSz="685800" eaLnBrk="0" hangingPunct="0">
              <a:defRPr sz="3700" b="1">
                <a:solidFill>
                  <a:srgbClr val="0079C1"/>
                </a:solidFill>
                <a:latin typeface="Arial" pitchFamily="34" charset="0"/>
                <a:ea typeface="ＭＳ Ｐゴシック" pitchFamily="34" charset="-128"/>
              </a:defRPr>
            </a:lvl5pPr>
            <a:lvl6pPr marL="25146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6pPr>
            <a:lvl7pPr marL="29718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7pPr>
            <a:lvl8pPr marL="34290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8pPr>
            <a:lvl9pPr marL="3886200" indent="-228600" defTabSz="685800" eaLnBrk="0" fontAlgn="base" hangingPunct="0">
              <a:spcBef>
                <a:spcPct val="0"/>
              </a:spcBef>
              <a:spcAft>
                <a:spcPct val="0"/>
              </a:spcAft>
              <a:defRPr sz="3700" b="1">
                <a:solidFill>
                  <a:srgbClr val="0079C1"/>
                </a:solidFill>
                <a:latin typeface="Arial" pitchFamily="34" charset="0"/>
                <a:ea typeface="ＭＳ Ｐゴシック" pitchFamily="34" charset="-128"/>
              </a:defRPr>
            </a:lvl9pPr>
          </a:lstStyle>
          <a:p>
            <a:pPr eaLnBrk="1" fontAlgn="base" hangingPunct="1">
              <a:lnSpc>
                <a:spcPct val="95000"/>
              </a:lnSpc>
              <a:spcBef>
                <a:spcPct val="0"/>
              </a:spcBef>
              <a:spcAft>
                <a:spcPct val="0"/>
              </a:spcAft>
              <a:defRPr/>
            </a:pPr>
            <a:endParaRPr lang="en-US" altLang="en-US" sz="800" b="0" dirty="0">
              <a:cs typeface="Arial" pitchFamily="34" charset="0"/>
            </a:endParaRPr>
          </a:p>
        </p:txBody>
      </p:sp>
      <p:sp>
        <p:nvSpPr>
          <p:cNvPr id="5" name="Text Placeholder 3"/>
          <p:cNvSpPr>
            <a:spLocks noGrp="1"/>
          </p:cNvSpPr>
          <p:nvPr>
            <p:ph type="body" sz="quarter" idx="11"/>
          </p:nvPr>
        </p:nvSpPr>
        <p:spPr>
          <a:xfrm>
            <a:off x="358435" y="5165268"/>
            <a:ext cx="8342313" cy="1491622"/>
          </a:xfrm>
          <a:prstGeom prst="rect">
            <a:avLst/>
          </a:prstGeom>
          <a:noFill/>
          <a:ln>
            <a:noFill/>
          </a:ln>
        </p:spPr>
        <p:txBody>
          <a:bodyPr lIns="71983" tIns="35992" rIns="0" bIns="0"/>
          <a:lstStyle>
            <a:lvl1pPr marL="342820" indent="-342820">
              <a:buFont typeface="Arial" panose="020B0604020202020204" pitchFamily="34" charset="0"/>
              <a:buNone/>
              <a:defRPr lang="en-US" sz="2000" baseline="0" dirty="0">
                <a:solidFill>
                  <a:schemeClr val="tx2"/>
                </a:solidFill>
              </a:defRPr>
            </a:lvl1pPr>
          </a:lstStyle>
          <a:p>
            <a:pPr lvl="0"/>
            <a:r>
              <a:rPr lang="en-US"/>
              <a:t>Click to edit Master text styles</a:t>
            </a:r>
          </a:p>
        </p:txBody>
      </p:sp>
      <p:sp>
        <p:nvSpPr>
          <p:cNvPr id="9" name="Picture Placeholder 12"/>
          <p:cNvSpPr>
            <a:spLocks noGrp="1"/>
          </p:cNvSpPr>
          <p:nvPr>
            <p:ph type="pic" sz="quarter" idx="16"/>
          </p:nvPr>
        </p:nvSpPr>
        <p:spPr>
          <a:xfrm>
            <a:off x="0" y="1707310"/>
            <a:ext cx="7491096"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13" name="Picture Placeholder 2"/>
          <p:cNvSpPr>
            <a:spLocks noGrp="1"/>
          </p:cNvSpPr>
          <p:nvPr>
            <p:ph type="pic" sz="quarter" idx="18"/>
          </p:nvPr>
        </p:nvSpPr>
        <p:spPr>
          <a:xfrm>
            <a:off x="7556131" y="1707310"/>
            <a:ext cx="1587873" cy="1573212"/>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8" name="Slide Number Placeholder 5"/>
          <p:cNvSpPr>
            <a:spLocks noGrp="1"/>
          </p:cNvSpPr>
          <p:nvPr>
            <p:ph type="sldNum" sz="quarter" idx="19"/>
          </p:nvPr>
        </p:nvSpPr>
        <p:spPr/>
        <p:txBody>
          <a:bodyPr/>
          <a:lstStyle>
            <a:lvl1pPr algn="r">
              <a:defRPr lang="en-GB" sz="1000" b="0">
                <a:solidFill>
                  <a:schemeClr val="tx1"/>
                </a:solidFill>
                <a:latin typeface="+mn-lt"/>
                <a:ea typeface="+mn-ea"/>
              </a:defRPr>
            </a:lvl1pPr>
          </a:lstStyle>
          <a:p>
            <a:pPr>
              <a:defRPr/>
            </a:pPr>
            <a:fld id="{F8FE52C8-E5B0-412A-BE7C-6D87093208EE}"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587800712"/>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2_GBE BETL">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1"/>
          </p:nvPr>
        </p:nvSpPr>
        <p:spPr>
          <a:xfrm>
            <a:off x="358346" y="5165268"/>
            <a:ext cx="8330042" cy="1491622"/>
          </a:xfrm>
          <a:prstGeom prst="rect">
            <a:avLst/>
          </a:prstGeom>
        </p:spPr>
        <p:txBody>
          <a:bodyPr lIns="71983" tIns="35992" rIns="0" bIns="0"/>
          <a:lstStyle>
            <a:lvl1pPr marL="342820" indent="-342820">
              <a:buFont typeface="Arial" panose="020B0604020202020204" pitchFamily="34" charset="0"/>
              <a:buNone/>
              <a:defRPr lang="en-US" sz="2000" baseline="0" dirty="0">
                <a:solidFill>
                  <a:schemeClr val="tx2"/>
                </a:solidFill>
                <a:latin typeface="+mn-lt"/>
                <a:ea typeface="+mn-ea"/>
                <a:cs typeface="+mn-cs"/>
              </a:defRPr>
            </a:lvl1pPr>
          </a:lstStyle>
          <a:p>
            <a:pPr lvl="0"/>
            <a:r>
              <a:rPr lang="en-US"/>
              <a:t>Click to edit Master text styles</a:t>
            </a:r>
          </a:p>
        </p:txBody>
      </p:sp>
      <p:sp>
        <p:nvSpPr>
          <p:cNvPr id="10" name="Picture Placeholder 12"/>
          <p:cNvSpPr>
            <a:spLocks noGrp="1"/>
          </p:cNvSpPr>
          <p:nvPr>
            <p:ph type="pic" sz="quarter" idx="16"/>
          </p:nvPr>
        </p:nvSpPr>
        <p:spPr>
          <a:xfrm>
            <a:off x="0" y="1707310"/>
            <a:ext cx="9144000" cy="3324392"/>
          </a:xfrm>
        </p:spPr>
        <p:txBody>
          <a:bodyPr>
            <a:normAutofit/>
          </a:bodyPr>
          <a:lstStyle>
            <a:lvl1pPr marL="0" indent="0">
              <a:buNone/>
              <a:defRPr sz="900"/>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7" name="Picture Placeholder 2"/>
          <p:cNvSpPr>
            <a:spLocks noGrp="1"/>
          </p:cNvSpPr>
          <p:nvPr>
            <p:ph type="pic" sz="quarter" idx="18"/>
          </p:nvPr>
        </p:nvSpPr>
        <p:spPr>
          <a:xfrm>
            <a:off x="7033368" y="3691996"/>
            <a:ext cx="1347949" cy="1339707"/>
          </a:xfrm>
        </p:spPr>
        <p:txBody>
          <a:bodyPr/>
          <a:lstStyle>
            <a:lvl1pPr marL="0" indent="0">
              <a:buFont typeface="Arial" panose="020B0604020202020204" pitchFamily="34" charset="0"/>
              <a:buNone/>
              <a:defRPr sz="800"/>
            </a:lvl1pPr>
          </a:lstStyle>
          <a:p>
            <a:pPr lvl="0"/>
            <a:r>
              <a:rPr lang="en-US" noProof="0" dirty="0"/>
              <a:t>Click icon to add picture</a:t>
            </a:r>
            <a:endParaRPr lang="en-GB" noProof="0" dirty="0"/>
          </a:p>
        </p:txBody>
      </p:sp>
      <p:sp>
        <p:nvSpPr>
          <p:cNvPr id="11" name="Text Placeholder 5"/>
          <p:cNvSpPr>
            <a:spLocks noGrp="1"/>
          </p:cNvSpPr>
          <p:nvPr>
            <p:ph type="body" sz="quarter" idx="12"/>
          </p:nvPr>
        </p:nvSpPr>
        <p:spPr>
          <a:xfrm>
            <a:off x="34185" y="1706072"/>
            <a:ext cx="3418316" cy="1548000"/>
          </a:xfrm>
          <a:noFill/>
        </p:spPr>
        <p:txBody>
          <a:bodyPr/>
          <a:lstStyle>
            <a:lvl1pPr marL="0" indent="0">
              <a:buFont typeface="Arial" panose="020B0604020202020204" pitchFamily="34" charset="0"/>
              <a:buNone/>
              <a:defRPr sz="2000" b="0" i="1">
                <a:solidFill>
                  <a:schemeClr val="bg1"/>
                </a:solidFill>
                <a:latin typeface="Georgia" panose="02040502050405020303" pitchFamily="18" charset="0"/>
                <a:cs typeface="Times New Roman" panose="02020603050405020304" pitchFamily="18" charset="0"/>
              </a:defRPr>
            </a:lvl1pPr>
            <a:lvl2pPr marL="93632" indent="0">
              <a:buFont typeface="Arial" panose="020B0604020202020204" pitchFamily="34" charset="0"/>
              <a:buNone/>
              <a:defRPr/>
            </a:lvl2pPr>
            <a:lvl3pPr marL="355480" indent="0">
              <a:buFont typeface="Arial" panose="020B0604020202020204" pitchFamily="34" charset="0"/>
              <a:buNone/>
              <a:defRPr/>
            </a:lvl3pPr>
            <a:lvl4pPr marL="626856" indent="0">
              <a:buFont typeface="Arial" panose="020B0604020202020204" pitchFamily="34" charset="0"/>
              <a:buNone/>
              <a:defRPr/>
            </a:lvl4pPr>
            <a:lvl5pPr marL="896639"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34185" y="3325072"/>
            <a:ext cx="3418316" cy="383139"/>
          </a:xfrm>
          <a:noFill/>
        </p:spPr>
        <p:txBody>
          <a:bodyPr tIns="0" rIns="35992" bIns="35992"/>
          <a:lstStyle>
            <a:lvl1pPr marL="0" indent="0">
              <a:spcAft>
                <a:spcPts val="0"/>
              </a:spcAft>
              <a:buFont typeface="Arial" panose="020B0604020202020204" pitchFamily="34" charset="0"/>
              <a:buNone/>
              <a:defRPr sz="900">
                <a:solidFill>
                  <a:schemeClr val="bg1"/>
                </a:solidFill>
              </a:defRPr>
            </a:lvl1pPr>
            <a:lvl2pPr marL="93632" indent="0">
              <a:buFont typeface="Arial" panose="020B0604020202020204" pitchFamily="34" charset="0"/>
              <a:buNone/>
              <a:defRPr/>
            </a:lvl2pPr>
            <a:lvl3pPr marL="355480" indent="0">
              <a:buFont typeface="Arial" panose="020B0604020202020204" pitchFamily="34" charset="0"/>
              <a:buNone/>
              <a:defRPr/>
            </a:lvl3pPr>
            <a:lvl4pPr marL="626856" indent="0">
              <a:buFont typeface="Arial" panose="020B0604020202020204" pitchFamily="34" charset="0"/>
              <a:buNone/>
              <a:defRPr/>
            </a:lvl4pPr>
            <a:lvl5pPr marL="896639" indent="0">
              <a:buFont typeface="Arial" panose="020B0604020202020204" pitchFamily="34" charset="0"/>
              <a:buNone/>
              <a:defRPr/>
            </a:lvl5pPr>
          </a:lstStyle>
          <a:p>
            <a:pPr lvl="0"/>
            <a:r>
              <a:rPr lang="en-US"/>
              <a:t>Click to edit Master text styles</a:t>
            </a:r>
          </a:p>
        </p:txBody>
      </p:sp>
      <p:sp>
        <p:nvSpPr>
          <p:cNvPr id="9" name="Slide Number Placeholder 5"/>
          <p:cNvSpPr>
            <a:spLocks noGrp="1"/>
          </p:cNvSpPr>
          <p:nvPr>
            <p:ph type="sldNum" sz="quarter" idx="20"/>
          </p:nvPr>
        </p:nvSpPr>
        <p:spPr/>
        <p:txBody>
          <a:bodyPr/>
          <a:lstStyle>
            <a:lvl1pPr algn="r">
              <a:defRPr lang="en-GB" sz="1000" b="0">
                <a:solidFill>
                  <a:schemeClr val="tx1"/>
                </a:solidFill>
                <a:latin typeface="+mn-lt"/>
                <a:ea typeface="+mn-ea"/>
              </a:defRPr>
            </a:lvl1pPr>
          </a:lstStyle>
          <a:p>
            <a:pPr>
              <a:defRPr/>
            </a:pPr>
            <a:fld id="{60387208-A651-4BA5-852A-EEB4CCBBCEF0}"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92257549"/>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_No Background Image">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smtClean="0"/>
            </a:lvl1pPr>
          </a:lstStyle>
          <a:p>
            <a:pPr>
              <a:defRPr/>
            </a:pPr>
            <a:fld id="{33145654-784C-4CF2-9FD8-7C2CA4D024CF}"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44267435"/>
      </p:ext>
    </p:extLst>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_ GBE BETL">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950" y="2655892"/>
            <a:ext cx="48641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776457"/>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51648-5E64-4F6D-9D48-363A1BFBFFB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3252562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3053" name="Rectangle 45"/>
          <p:cNvSpPr>
            <a:spLocks noChangeArrowheads="1"/>
          </p:cNvSpPr>
          <p:nvPr userDrawn="1"/>
        </p:nvSpPr>
        <p:spPr bwMode="auto">
          <a:xfrm>
            <a:off x="228600" y="228600"/>
            <a:ext cx="8686800" cy="5715000"/>
          </a:xfrm>
          <a:prstGeom prst="rect">
            <a:avLst/>
          </a:prstGeom>
          <a:solidFill>
            <a:srgbClr val="1D175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9" tIns="45709" rIns="91419" bIns="45709" anchor="ctr"/>
          <a:lstStyle/>
          <a:p>
            <a:pPr algn="ctr" defTabSz="914187" fontAlgn="base">
              <a:spcBef>
                <a:spcPct val="0"/>
              </a:spcBef>
              <a:spcAft>
                <a:spcPct val="0"/>
              </a:spcAft>
            </a:pPr>
            <a:endParaRPr lang="en-US" sz="2800" b="1" dirty="0">
              <a:solidFill>
                <a:srgbClr val="1D1757"/>
              </a:solidFill>
            </a:endParaRPr>
          </a:p>
        </p:txBody>
      </p:sp>
      <p:sp>
        <p:nvSpPr>
          <p:cNvPr id="43054" name="Rectangle 46"/>
          <p:cNvSpPr>
            <a:spLocks noGrp="1" noChangeArrowheads="1"/>
          </p:cNvSpPr>
          <p:nvPr>
            <p:ph type="ctrTitle" sz="quarter"/>
          </p:nvPr>
        </p:nvSpPr>
        <p:spPr>
          <a:xfrm>
            <a:off x="593727" y="1818823"/>
            <a:ext cx="7940675" cy="52319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lvl1pPr>
          </a:lstStyle>
          <a:p>
            <a:pPr lvl="0"/>
            <a:r>
              <a:rPr lang="en-US" noProof="0"/>
              <a:t>Click to edit Master title style</a:t>
            </a:r>
          </a:p>
        </p:txBody>
      </p:sp>
      <p:sp>
        <p:nvSpPr>
          <p:cNvPr id="43084" name="Rectangle 76"/>
          <p:cNvSpPr>
            <a:spLocks noGrp="1" noChangeArrowheads="1"/>
          </p:cNvSpPr>
          <p:nvPr>
            <p:ph type="subTitle" sz="quarter" idx="1"/>
          </p:nvPr>
        </p:nvSpPr>
        <p:spPr>
          <a:xfrm>
            <a:off x="590550" y="5029203"/>
            <a:ext cx="7943850" cy="40008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0" indent="0">
              <a:spcBef>
                <a:spcPct val="20000"/>
              </a:spcBef>
              <a:spcAft>
                <a:spcPct val="0"/>
              </a:spcAft>
              <a:buFont typeface="Wingdings" pitchFamily="2" charset="2"/>
              <a:buNone/>
              <a:defRPr sz="2000">
                <a:solidFill>
                  <a:schemeClr val="bg1"/>
                </a:solidFill>
              </a:defRPr>
            </a:lvl1pPr>
          </a:lstStyle>
          <a:p>
            <a:pPr lvl="0"/>
            <a:r>
              <a:rPr lang="en-US" noProof="0"/>
              <a:t>Click to edit Master subtitle style</a:t>
            </a:r>
          </a:p>
        </p:txBody>
      </p:sp>
      <p:pic>
        <p:nvPicPr>
          <p:cNvPr id="7" name="Picture 49" descr="NG_HWHFY_PMS300"/>
          <p:cNvPicPr>
            <a:picLocks noChangeAspect="1" noChangeArrowheads="1"/>
          </p:cNvPicPr>
          <p:nvPr userDrawn="1"/>
        </p:nvPicPr>
        <p:blipFill>
          <a:blip r:embed="rId2" cstate="print">
            <a:lum bright="100000" contrast="-70000"/>
            <a:extLst>
              <a:ext uri="{28A0092B-C50C-407E-A947-70E740481C1C}">
                <a14:useLocalDpi xmlns:a14="http://schemas.microsoft.com/office/drawing/2010/main" val="0"/>
              </a:ext>
            </a:extLst>
          </a:blip>
          <a:srcRect/>
          <a:stretch>
            <a:fillRect/>
          </a:stretch>
        </p:blipFill>
        <p:spPr bwMode="auto">
          <a:xfrm>
            <a:off x="6886578" y="609604"/>
            <a:ext cx="1724025" cy="5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72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457200" y="507728"/>
            <a:ext cx="6324600" cy="584749"/>
          </a:xfrm>
          <a:prstGeom prst="rect">
            <a:avLst/>
          </a:prstGeom>
        </p:spPr>
        <p:txBody>
          <a:bodyPr anchor="ctr"/>
          <a:lstStyle>
            <a:lvl1pPr algn="l">
              <a:defRPr sz="32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Footer Placeholder 3"/>
          <p:cNvSpPr>
            <a:spLocks noGrp="1"/>
          </p:cNvSpPr>
          <p:nvPr>
            <p:ph type="ftr" sz="quarter" idx="11"/>
          </p:nvPr>
        </p:nvSpPr>
        <p:spPr>
          <a:xfrm>
            <a:off x="7010113" y="1007205"/>
            <a:ext cx="1447800" cy="365125"/>
          </a:xfrm>
          <a:prstGeom prst="rect">
            <a:avLst/>
          </a:prstGeom>
        </p:spPr>
        <p:txBody>
          <a:bodyPr lIns="91419" tIns="45709" rIns="91419" bIns="45709"/>
          <a:lstStyle/>
          <a:p>
            <a:pPr defTabSz="914187" fontAlgn="base">
              <a:spcBef>
                <a:spcPct val="0"/>
              </a:spcBef>
              <a:spcAft>
                <a:spcPct val="0"/>
              </a:spcAft>
            </a:pPr>
            <a:r>
              <a:rPr lang="en-US" sz="2000" dirty="0">
                <a:solidFill>
                  <a:srgbClr val="009DDC"/>
                </a:solidFill>
              </a:rPr>
              <a:t>DRAFT / CONFIDENTIAL</a:t>
            </a:r>
          </a:p>
        </p:txBody>
      </p:sp>
      <p:sp>
        <p:nvSpPr>
          <p:cNvPr id="5" name="Slide Number Placeholder 4"/>
          <p:cNvSpPr>
            <a:spLocks noGrp="1"/>
          </p:cNvSpPr>
          <p:nvPr>
            <p:ph type="sldNum" sz="quarter" idx="12"/>
          </p:nvPr>
        </p:nvSpPr>
        <p:spPr/>
        <p:txBody>
          <a:bodyPr/>
          <a:lstStyle/>
          <a:p>
            <a:fld id="{6D3A6EE4-8F7F-44C3-8898-6790C661C00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9418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wo Content - GBE BET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1364" y="1477940"/>
            <a:ext cx="4141914" cy="4744437"/>
          </a:xfrm>
        </p:spPr>
        <p:txBody>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11" y="1477939"/>
            <a:ext cx="4039616" cy="4747622"/>
          </a:xfrm>
        </p:spPr>
        <p:txBody>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5"/>
          <p:cNvSpPr>
            <a:spLocks noGrp="1"/>
          </p:cNvSpPr>
          <p:nvPr>
            <p:ph type="sldNum" sz="quarter" idx="10"/>
          </p:nvPr>
        </p:nvSpPr>
        <p:spPr/>
        <p:txBody>
          <a:bodyPr/>
          <a:lstStyle>
            <a:lvl1pPr>
              <a:defRPr/>
            </a:lvl1pPr>
          </a:lstStyle>
          <a:p>
            <a:pPr>
              <a:defRPr/>
            </a:pPr>
            <a:fld id="{D2C5EE2F-EF80-44B0-A4D0-C7EF965295F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76171389"/>
      </p:ext>
    </p:extLst>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51648-5E64-4F6D-9D48-363A1BFBFFBC}"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27831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51648-5E64-4F6D-9D48-363A1BFBFFB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2308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51648-5E64-4F6D-9D48-363A1BFBFFBC}"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376485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51648-5E64-4F6D-9D48-363A1BFBFFBC}"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24576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51648-5E64-4F6D-9D48-363A1BFBFFBC}"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98521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51648-5E64-4F6D-9D48-363A1BFBFFB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306746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51648-5E64-4F6D-9D48-363A1BFBFFBC}"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5F031-EFE0-4AA8-8880-7A295B7ED28F}" type="slidenum">
              <a:rPr lang="en-US" smtClean="0"/>
              <a:t>‹#›</a:t>
            </a:fld>
            <a:endParaRPr lang="en-US"/>
          </a:p>
        </p:txBody>
      </p:sp>
    </p:spTree>
    <p:extLst>
      <p:ext uri="{BB962C8B-B14F-4D97-AF65-F5344CB8AC3E}">
        <p14:creationId xmlns:p14="http://schemas.microsoft.com/office/powerpoint/2010/main" val="340250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51648-5E64-4F6D-9D48-363A1BFBFFBC}" type="datetimeFigureOut">
              <a:rPr lang="en-US" smtClean="0"/>
              <a:t>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5F031-EFE0-4AA8-8880-7A295B7ED28F}" type="slidenum">
              <a:rPr lang="en-US" smtClean="0"/>
              <a:t>‹#›</a:t>
            </a:fld>
            <a:endParaRPr lang="en-US"/>
          </a:p>
        </p:txBody>
      </p:sp>
    </p:spTree>
    <p:extLst>
      <p:ext uri="{BB962C8B-B14F-4D97-AF65-F5344CB8AC3E}">
        <p14:creationId xmlns:p14="http://schemas.microsoft.com/office/powerpoint/2010/main" val="345260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25948" y="0"/>
            <a:ext cx="25447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5"/>
          <p:cNvSpPr>
            <a:spLocks noGrp="1" noChangeArrowheads="1"/>
          </p:cNvSpPr>
          <p:nvPr>
            <p:ph type="title"/>
          </p:nvPr>
        </p:nvSpPr>
        <p:spPr bwMode="auto">
          <a:xfrm>
            <a:off x="444502" y="675372"/>
            <a:ext cx="8239125" cy="52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b" anchorCtr="0" compatLnSpc="1">
            <a:prstTxWarp prst="textNoShape">
              <a:avLst/>
            </a:prstTxWarp>
            <a:spAutoFit/>
          </a:bodyPr>
          <a:lstStyle/>
          <a:p>
            <a:pPr lvl="0"/>
            <a:r>
              <a:rPr lang="en-US" altLang="en-US"/>
              <a:t>Click to edit Master title style</a:t>
            </a:r>
            <a:endParaRPr lang="en-GB" altLang="en-US"/>
          </a:p>
        </p:txBody>
      </p:sp>
      <p:sp>
        <p:nvSpPr>
          <p:cNvPr id="1028" name="Rectangle 3"/>
          <p:cNvSpPr>
            <a:spLocks noGrp="1" noChangeArrowheads="1"/>
          </p:cNvSpPr>
          <p:nvPr>
            <p:ph type="body" idx="1"/>
          </p:nvPr>
        </p:nvSpPr>
        <p:spPr bwMode="auto">
          <a:xfrm>
            <a:off x="441327" y="1485900"/>
            <a:ext cx="8245475"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cxnSp>
        <p:nvCxnSpPr>
          <p:cNvPr id="6" name="Straight Connector 5"/>
          <p:cNvCxnSpPr/>
          <p:nvPr/>
        </p:nvCxnSpPr>
        <p:spPr>
          <a:xfrm>
            <a:off x="444502" y="1187450"/>
            <a:ext cx="8239125" cy="0"/>
          </a:xfrm>
          <a:prstGeom prst="line">
            <a:avLst/>
          </a:prstGeom>
          <a:ln w="19050" cap="flat" cmpd="sng" algn="ctr">
            <a:solidFill>
              <a:srgbClr val="F78E1E"/>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8505829" y="6492879"/>
            <a:ext cx="638175" cy="365125"/>
          </a:xfrm>
          <a:prstGeom prst="rect">
            <a:avLst/>
          </a:prstGeom>
        </p:spPr>
        <p:txBody>
          <a:bodyPr lIns="91419" tIns="45709" rIns="91419" bIns="45709" anchor="b"/>
          <a:lstStyle>
            <a:lvl1pPr algn="r">
              <a:defRPr lang="en-GB" sz="1000" b="0">
                <a:solidFill>
                  <a:schemeClr val="tx1"/>
                </a:solidFill>
                <a:latin typeface="+mn-lt"/>
                <a:ea typeface="+mn-ea"/>
                <a:cs typeface="+mn-cs"/>
              </a:defRPr>
            </a:lvl1pPr>
          </a:lstStyle>
          <a:p>
            <a:pPr defTabSz="914187" fontAlgn="base">
              <a:spcBef>
                <a:spcPct val="0"/>
              </a:spcBef>
              <a:spcAft>
                <a:spcPct val="0"/>
              </a:spcAft>
              <a:defRPr/>
            </a:pPr>
            <a:fld id="{4E19FC94-9A0F-473E-B1E3-20F8233BDEF0}" type="slidenum">
              <a:rPr>
                <a:solidFill>
                  <a:prstClr val="black"/>
                </a:solidFill>
              </a:rPr>
              <a:pPr defTabSz="914187" fontAlgn="base">
                <a:spcBef>
                  <a:spcPct val="0"/>
                </a:spcBef>
                <a:spcAft>
                  <a:spcPct val="0"/>
                </a:spcAft>
                <a:defRPr/>
              </a:pPr>
              <a:t>‹#›</a:t>
            </a:fld>
            <a:endParaRPr dirty="0">
              <a:solidFill>
                <a:prstClr val="black"/>
              </a:solidFill>
            </a:endParaRPr>
          </a:p>
        </p:txBody>
      </p:sp>
    </p:spTree>
    <p:extLst>
      <p:ext uri="{BB962C8B-B14F-4D97-AF65-F5344CB8AC3E}">
        <p14:creationId xmlns:p14="http://schemas.microsoft.com/office/powerpoint/2010/main" val="13448178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ea typeface="ＭＳ Ｐゴシック" pitchFamily="48" charset="-128"/>
        </a:defRPr>
      </a:lvl2pPr>
      <a:lvl3pPr algn="l" rtl="0" eaLnBrk="1" fontAlgn="base" hangingPunct="1">
        <a:spcBef>
          <a:spcPct val="0"/>
        </a:spcBef>
        <a:spcAft>
          <a:spcPct val="0"/>
        </a:spcAft>
        <a:defRPr sz="2800">
          <a:solidFill>
            <a:schemeClr val="tx2"/>
          </a:solidFill>
          <a:latin typeface="Arial" charset="0"/>
          <a:ea typeface="ＭＳ Ｐゴシック" pitchFamily="48" charset="-128"/>
        </a:defRPr>
      </a:lvl3pPr>
      <a:lvl4pPr algn="l" rtl="0" eaLnBrk="1" fontAlgn="base" hangingPunct="1">
        <a:spcBef>
          <a:spcPct val="0"/>
        </a:spcBef>
        <a:spcAft>
          <a:spcPct val="0"/>
        </a:spcAft>
        <a:defRPr sz="2800">
          <a:solidFill>
            <a:schemeClr val="tx2"/>
          </a:solidFill>
          <a:latin typeface="Arial" charset="0"/>
          <a:ea typeface="ＭＳ Ｐゴシック" pitchFamily="48" charset="-128"/>
        </a:defRPr>
      </a:lvl4pPr>
      <a:lvl5pPr algn="l" rtl="0" eaLnBrk="1" fontAlgn="base" hangingPunct="1">
        <a:spcBef>
          <a:spcPct val="0"/>
        </a:spcBef>
        <a:spcAft>
          <a:spcPct val="0"/>
        </a:spcAft>
        <a:defRPr sz="2800">
          <a:solidFill>
            <a:schemeClr val="tx2"/>
          </a:solidFill>
          <a:latin typeface="Arial" charset="0"/>
          <a:ea typeface="ＭＳ Ｐゴシック" pitchFamily="48" charset="-128"/>
        </a:defRPr>
      </a:lvl5pPr>
      <a:lvl6pPr marL="457048"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09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144"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192"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072900" indent="-176172"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p:bodyStyle>
    <p:otherStyle>
      <a:defPPr>
        <a:defRPr lang="en-US"/>
      </a:defPPr>
      <a:lvl1pPr marL="0" algn="l" defTabSz="914096" rtl="0" eaLnBrk="1" latinLnBrk="0" hangingPunct="1">
        <a:defRPr sz="1900" kern="1200">
          <a:solidFill>
            <a:schemeClr val="tx1"/>
          </a:solidFill>
          <a:latin typeface="+mn-lt"/>
          <a:ea typeface="+mn-ea"/>
          <a:cs typeface="+mn-cs"/>
        </a:defRPr>
      </a:lvl1pPr>
      <a:lvl2pPr marL="457048" algn="l" defTabSz="914096" rtl="0" eaLnBrk="1" latinLnBrk="0" hangingPunct="1">
        <a:defRPr sz="1900" kern="1200">
          <a:solidFill>
            <a:schemeClr val="tx1"/>
          </a:solidFill>
          <a:latin typeface="+mn-lt"/>
          <a:ea typeface="+mn-ea"/>
          <a:cs typeface="+mn-cs"/>
        </a:defRPr>
      </a:lvl2pPr>
      <a:lvl3pPr marL="914096" algn="l" defTabSz="914096" rtl="0" eaLnBrk="1" latinLnBrk="0" hangingPunct="1">
        <a:defRPr sz="1900" kern="1200">
          <a:solidFill>
            <a:schemeClr val="tx1"/>
          </a:solidFill>
          <a:latin typeface="+mn-lt"/>
          <a:ea typeface="+mn-ea"/>
          <a:cs typeface="+mn-cs"/>
        </a:defRPr>
      </a:lvl3pPr>
      <a:lvl4pPr marL="1371144" algn="l" defTabSz="914096" rtl="0" eaLnBrk="1" latinLnBrk="0" hangingPunct="1">
        <a:defRPr sz="1900" kern="1200">
          <a:solidFill>
            <a:schemeClr val="tx1"/>
          </a:solidFill>
          <a:latin typeface="+mn-lt"/>
          <a:ea typeface="+mn-ea"/>
          <a:cs typeface="+mn-cs"/>
        </a:defRPr>
      </a:lvl4pPr>
      <a:lvl5pPr marL="1828192" algn="l" defTabSz="914096" rtl="0" eaLnBrk="1" latinLnBrk="0" hangingPunct="1">
        <a:defRPr sz="1900" kern="1200">
          <a:solidFill>
            <a:schemeClr val="tx1"/>
          </a:solidFill>
          <a:latin typeface="+mn-lt"/>
          <a:ea typeface="+mn-ea"/>
          <a:cs typeface="+mn-cs"/>
        </a:defRPr>
      </a:lvl5pPr>
      <a:lvl6pPr marL="2285241" algn="l" defTabSz="914096" rtl="0" eaLnBrk="1" latinLnBrk="0" hangingPunct="1">
        <a:defRPr sz="1900" kern="1200">
          <a:solidFill>
            <a:schemeClr val="tx1"/>
          </a:solidFill>
          <a:latin typeface="+mn-lt"/>
          <a:ea typeface="+mn-ea"/>
          <a:cs typeface="+mn-cs"/>
        </a:defRPr>
      </a:lvl6pPr>
      <a:lvl7pPr marL="2742286" algn="l" defTabSz="914096" rtl="0" eaLnBrk="1" latinLnBrk="0" hangingPunct="1">
        <a:defRPr sz="1900" kern="1200">
          <a:solidFill>
            <a:schemeClr val="tx1"/>
          </a:solidFill>
          <a:latin typeface="+mn-lt"/>
          <a:ea typeface="+mn-ea"/>
          <a:cs typeface="+mn-cs"/>
        </a:defRPr>
      </a:lvl7pPr>
      <a:lvl8pPr marL="3199334" algn="l" defTabSz="914096" rtl="0" eaLnBrk="1" latinLnBrk="0" hangingPunct="1">
        <a:defRPr sz="1900" kern="1200">
          <a:solidFill>
            <a:schemeClr val="tx1"/>
          </a:solidFill>
          <a:latin typeface="+mn-lt"/>
          <a:ea typeface="+mn-ea"/>
          <a:cs typeface="+mn-cs"/>
        </a:defRPr>
      </a:lvl8pPr>
      <a:lvl9pPr marL="3656382" algn="l" defTabSz="91409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nationalgrid.app.box.com/file/462192218928"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pic>
        <p:nvPicPr>
          <p:cNvPr id="10" name="Picture Placeholder 9"/>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pic>
        <p:nvPicPr>
          <p:cNvPr id="11" name="Picture Placeholder 10"/>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pic>
        <p:nvPicPr>
          <p:cNvPr id="12" name="Picture Placeholder 11"/>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a:stretch>
            <a:fillRect/>
          </a:stretch>
        </p:blipFill>
        <p:spPr/>
      </p:pic>
      <p:sp>
        <p:nvSpPr>
          <p:cNvPr id="3" name="Text Placeholder 2"/>
          <p:cNvSpPr>
            <a:spLocks noGrp="1"/>
          </p:cNvSpPr>
          <p:nvPr>
            <p:ph type="body" sz="quarter" idx="16"/>
          </p:nvPr>
        </p:nvSpPr>
        <p:spPr>
          <a:xfrm>
            <a:off x="336330" y="5301644"/>
            <a:ext cx="4616670" cy="646331"/>
          </a:xfrm>
        </p:spPr>
        <p:txBody>
          <a:bodyPr/>
          <a:lstStyle/>
          <a:p>
            <a:r>
              <a:rPr lang="en-US" sz="4000" dirty="0" err="1">
                <a:solidFill>
                  <a:schemeClr val="tx1"/>
                </a:solidFill>
                <a:latin typeface="+mj-lt"/>
                <a:ea typeface="+mj-ea"/>
                <a:cs typeface="+mj-cs"/>
              </a:rPr>
              <a:t>Ojas</a:t>
            </a:r>
            <a:r>
              <a:rPr lang="en-US" sz="3200" dirty="0"/>
              <a:t> </a:t>
            </a:r>
            <a:r>
              <a:rPr lang="en-US" sz="4000" dirty="0">
                <a:solidFill>
                  <a:schemeClr val="tx1"/>
                </a:solidFill>
                <a:latin typeface="+mj-lt"/>
                <a:ea typeface="+mj-ea"/>
                <a:cs typeface="+mj-cs"/>
              </a:rPr>
              <a:t>Phansekar</a:t>
            </a:r>
          </a:p>
        </p:txBody>
      </p:sp>
      <p:sp>
        <p:nvSpPr>
          <p:cNvPr id="6" name="Title 5"/>
          <p:cNvSpPr>
            <a:spLocks noGrp="1"/>
          </p:cNvSpPr>
          <p:nvPr>
            <p:ph type="title"/>
          </p:nvPr>
        </p:nvSpPr>
        <p:spPr>
          <a:xfrm>
            <a:off x="304800" y="751360"/>
            <a:ext cx="8229600" cy="541081"/>
          </a:xfrm>
        </p:spPr>
        <p:txBody>
          <a:bodyPr>
            <a:normAutofit fontScale="90000"/>
          </a:bodyPr>
          <a:lstStyle/>
          <a:p>
            <a:pPr algn="l"/>
            <a:r>
              <a:rPr lang="en-US" dirty="0"/>
              <a:t>Direct From The Heart Of A Co-op</a:t>
            </a:r>
          </a:p>
        </p:txBody>
      </p:sp>
    </p:spTree>
    <p:extLst>
      <p:ext uri="{BB962C8B-B14F-4D97-AF65-F5344CB8AC3E}">
        <p14:creationId xmlns:p14="http://schemas.microsoft.com/office/powerpoint/2010/main" val="34631719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10</a:t>
            </a:fld>
            <a:endParaRPr lang="en-US" dirty="0">
              <a:solidFill>
                <a:prstClr val="black"/>
              </a:solidFill>
            </a:endParaRPr>
          </a:p>
        </p:txBody>
      </p:sp>
      <p:pic>
        <p:nvPicPr>
          <p:cNvPr id="11" name="Picture 10">
            <a:extLst>
              <a:ext uri="{FF2B5EF4-FFF2-40B4-BE49-F238E27FC236}">
                <a16:creationId xmlns:a16="http://schemas.microsoft.com/office/drawing/2014/main" id="{8EF7B1CF-CF37-4045-A7AF-0EF762908D08}"/>
              </a:ext>
            </a:extLst>
          </p:cNvPr>
          <p:cNvPicPr/>
          <p:nvPr/>
        </p:nvPicPr>
        <p:blipFill>
          <a:blip r:embed="rId2"/>
          <a:stretch>
            <a:fillRect/>
          </a:stretch>
        </p:blipFill>
        <p:spPr>
          <a:xfrm>
            <a:off x="533400" y="5257800"/>
            <a:ext cx="7769227" cy="737870"/>
          </a:xfrm>
          <a:prstGeom prst="rect">
            <a:avLst/>
          </a:prstGeom>
        </p:spPr>
      </p:pic>
      <p:pic>
        <p:nvPicPr>
          <p:cNvPr id="12" name="Picture 11">
            <a:extLst>
              <a:ext uri="{FF2B5EF4-FFF2-40B4-BE49-F238E27FC236}">
                <a16:creationId xmlns:a16="http://schemas.microsoft.com/office/drawing/2014/main" id="{4942AA54-4E2B-4F3E-94F3-52A1C3033AB6}"/>
              </a:ext>
            </a:extLst>
          </p:cNvPr>
          <p:cNvPicPr/>
          <p:nvPr/>
        </p:nvPicPr>
        <p:blipFill>
          <a:blip r:embed="rId3"/>
          <a:stretch>
            <a:fillRect/>
          </a:stretch>
        </p:blipFill>
        <p:spPr>
          <a:xfrm>
            <a:off x="533400" y="2171700"/>
            <a:ext cx="7769227" cy="2514600"/>
          </a:xfrm>
          <a:prstGeom prst="rect">
            <a:avLst/>
          </a:prstGeom>
        </p:spPr>
      </p:pic>
      <p:sp>
        <p:nvSpPr>
          <p:cNvPr id="2" name="TextBox 1">
            <a:extLst>
              <a:ext uri="{FF2B5EF4-FFF2-40B4-BE49-F238E27FC236}">
                <a16:creationId xmlns:a16="http://schemas.microsoft.com/office/drawing/2014/main" id="{C56C32BF-2D42-4846-A945-39C71C6B3BEF}"/>
              </a:ext>
            </a:extLst>
          </p:cNvPr>
          <p:cNvSpPr txBox="1"/>
          <p:nvPr/>
        </p:nvSpPr>
        <p:spPr>
          <a:xfrm>
            <a:off x="444502" y="1451185"/>
            <a:ext cx="1981200" cy="369332"/>
          </a:xfrm>
          <a:prstGeom prst="rect">
            <a:avLst/>
          </a:prstGeom>
          <a:noFill/>
        </p:spPr>
        <p:txBody>
          <a:bodyPr wrap="square" rtlCol="0">
            <a:spAutoFit/>
          </a:bodyPr>
          <a:lstStyle/>
          <a:p>
            <a:r>
              <a:rPr lang="en-US" b="1" dirty="0"/>
              <a:t>PA 2.3 Cutover</a:t>
            </a:r>
          </a:p>
        </p:txBody>
      </p:sp>
    </p:spTree>
    <p:extLst>
      <p:ext uri="{BB962C8B-B14F-4D97-AF65-F5344CB8AC3E}">
        <p14:creationId xmlns:p14="http://schemas.microsoft.com/office/powerpoint/2010/main" val="2556643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par>
                                <p:cTn id="21" presetID="3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11</a:t>
            </a:fld>
            <a:endParaRPr lang="en-US" dirty="0">
              <a:solidFill>
                <a:prstClr val="black"/>
              </a:solidFill>
            </a:endParaRPr>
          </a:p>
        </p:txBody>
      </p:sp>
      <p:sp>
        <p:nvSpPr>
          <p:cNvPr id="4" name="Rectangle 3">
            <a:extLst>
              <a:ext uri="{FF2B5EF4-FFF2-40B4-BE49-F238E27FC236}">
                <a16:creationId xmlns:a16="http://schemas.microsoft.com/office/drawing/2014/main" id="{F2EB4294-5457-4105-86B3-A914A9E82B9D}"/>
              </a:ext>
            </a:extLst>
          </p:cNvPr>
          <p:cNvSpPr/>
          <p:nvPr/>
        </p:nvSpPr>
        <p:spPr>
          <a:xfrm>
            <a:off x="437844" y="1821112"/>
            <a:ext cx="8239124" cy="1663597"/>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dirty="0">
                <a:latin typeface="Calibri" panose="020F0502020204030204" pitchFamily="34" charset="0"/>
                <a:ea typeface="Calibri" panose="020F0502020204030204" pitchFamily="34" charset="0"/>
                <a:cs typeface="Times New Roman" panose="02020603050405020304" pitchFamily="18" charset="0"/>
              </a:rPr>
              <a:t>Built SQL Queries to create a customized view of the columns from various tables using joins and then navigated on to Salesforce UAT Environment and validated data for each Customer (Residential and Commercial), Billing Account and Premise Profile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E3AC3C5-2520-4B8D-912A-D1320F11EB73}"/>
              </a:ext>
            </a:extLst>
          </p:cNvPr>
          <p:cNvSpPr txBox="1"/>
          <p:nvPr/>
        </p:nvSpPr>
        <p:spPr>
          <a:xfrm>
            <a:off x="444502" y="1451185"/>
            <a:ext cx="2908298" cy="369332"/>
          </a:xfrm>
          <a:prstGeom prst="rect">
            <a:avLst/>
          </a:prstGeom>
          <a:noFill/>
        </p:spPr>
        <p:txBody>
          <a:bodyPr wrap="square" rtlCol="0">
            <a:spAutoFit/>
          </a:bodyPr>
          <a:lstStyle/>
          <a:p>
            <a:r>
              <a:rPr lang="en-US" b="1" dirty="0"/>
              <a:t>PA 2.3 Mock 3 &amp; Cutover</a:t>
            </a:r>
          </a:p>
        </p:txBody>
      </p:sp>
      <p:sp>
        <p:nvSpPr>
          <p:cNvPr id="12" name="Rectangle 11">
            <a:extLst>
              <a:ext uri="{FF2B5EF4-FFF2-40B4-BE49-F238E27FC236}">
                <a16:creationId xmlns:a16="http://schemas.microsoft.com/office/drawing/2014/main" id="{400AF11B-BFEC-4047-8330-13BC41FE0724}"/>
              </a:ext>
            </a:extLst>
          </p:cNvPr>
          <p:cNvSpPr/>
          <p:nvPr/>
        </p:nvSpPr>
        <p:spPr>
          <a:xfrm>
            <a:off x="444502" y="3669655"/>
            <a:ext cx="8150226" cy="646331"/>
          </a:xfrm>
          <a:prstGeom prst="rect">
            <a:avLst/>
          </a:prstGeom>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Times New Roman" panose="02020603050405020304" pitchFamily="18" charset="0"/>
              </a:rPr>
              <a:t>Below are the few queries which I built by joining various tables following the get calls document</a:t>
            </a:r>
            <a:endParaRPr lang="en-US" dirty="0"/>
          </a:p>
        </p:txBody>
      </p:sp>
    </p:spTree>
    <p:extLst>
      <p:ext uri="{BB962C8B-B14F-4D97-AF65-F5344CB8AC3E}">
        <p14:creationId xmlns:p14="http://schemas.microsoft.com/office/powerpoint/2010/main" val="3720880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9"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0" dur="10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p:cTn id="25"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12</a:t>
            </a:fld>
            <a:endParaRPr lang="en-US" dirty="0">
              <a:solidFill>
                <a:prstClr val="black"/>
              </a:solidFill>
            </a:endParaRPr>
          </a:p>
        </p:txBody>
      </p:sp>
      <p:sp>
        <p:nvSpPr>
          <p:cNvPr id="4" name="Rectangle 3">
            <a:extLst>
              <a:ext uri="{FF2B5EF4-FFF2-40B4-BE49-F238E27FC236}">
                <a16:creationId xmlns:a16="http://schemas.microsoft.com/office/drawing/2014/main" id="{8A80409E-4CDB-4967-86D2-D824384849DE}"/>
              </a:ext>
            </a:extLst>
          </p:cNvPr>
          <p:cNvSpPr/>
          <p:nvPr/>
        </p:nvSpPr>
        <p:spPr>
          <a:xfrm>
            <a:off x="444502" y="1234077"/>
            <a:ext cx="4572000" cy="5447645"/>
          </a:xfrm>
          <a:prstGeom prst="rect">
            <a:avLst/>
          </a:prstGeom>
        </p:spPr>
        <p:txBody>
          <a:bodyPr>
            <a:spAutoFit/>
          </a:bodyPr>
          <a:lstStyle/>
          <a:p>
            <a:r>
              <a:rPr lang="en-US" sz="1200" dirty="0"/>
              <a:t>/****** Customer Profile  ******/</a:t>
            </a:r>
          </a:p>
          <a:p>
            <a:r>
              <a:rPr lang="en-US" sz="1200" dirty="0"/>
              <a:t>SELECT 	SAD.[KY_CUST_NO]</a:t>
            </a:r>
          </a:p>
          <a:p>
            <a:r>
              <a:rPr lang="en-US" sz="1200" dirty="0"/>
              <a:t>		,SAD.[NM_COMPRESSED]</a:t>
            </a:r>
          </a:p>
          <a:p>
            <a:r>
              <a:rPr lang="en-US" sz="1200" dirty="0"/>
              <a:t>		,SAD.[NM_CUST_1ST_1]</a:t>
            </a:r>
          </a:p>
          <a:p>
            <a:r>
              <a:rPr lang="en-US" sz="1200" dirty="0"/>
              <a:t>		,SAD.[NM_CUST_MID_1]</a:t>
            </a:r>
          </a:p>
          <a:p>
            <a:r>
              <a:rPr lang="en-US" sz="1200" dirty="0"/>
              <a:t>		,SAD.[NM_CUST_LST_1]</a:t>
            </a:r>
          </a:p>
          <a:p>
            <a:r>
              <a:rPr lang="en-US" sz="1200" dirty="0"/>
              <a:t>		,Cust.[TX_HOME_ACD]</a:t>
            </a:r>
          </a:p>
          <a:p>
            <a:r>
              <a:rPr lang="en-US" sz="1200" dirty="0"/>
              <a:t>		,Cust.[TX_HOME_PHN_NO]</a:t>
            </a:r>
          </a:p>
          <a:p>
            <a:r>
              <a:rPr lang="en-US" sz="1200" dirty="0"/>
              <a:t>		,Cust.[TX_HOME_PHN_EXTN]</a:t>
            </a:r>
          </a:p>
          <a:p>
            <a:r>
              <a:rPr lang="en-US" sz="1200" dirty="0"/>
              <a:t>		,Cust.[TX_BUS_ACD]</a:t>
            </a:r>
          </a:p>
          <a:p>
            <a:r>
              <a:rPr lang="en-US" sz="1200" dirty="0"/>
              <a:t>		,Cust.[TX_BUS_PHN_NO]</a:t>
            </a:r>
          </a:p>
          <a:p>
            <a:r>
              <a:rPr lang="en-US" sz="1200" dirty="0"/>
              <a:t>		,Cust.[TX_BUS_PHN_EXTN]</a:t>
            </a:r>
          </a:p>
          <a:p>
            <a:r>
              <a:rPr lang="en-US" sz="1200" dirty="0"/>
              <a:t>		,Cust.[CD_CUST_TYPE]</a:t>
            </a:r>
          </a:p>
          <a:p>
            <a:r>
              <a:rPr lang="en-US" sz="1200" dirty="0"/>
              <a:t>		,demo.[DT_CUST_BIRTH]</a:t>
            </a:r>
          </a:p>
          <a:p>
            <a:r>
              <a:rPr lang="en-US" sz="1200" dirty="0"/>
              <a:t>		,SAD.[KY_SSN]</a:t>
            </a:r>
          </a:p>
          <a:p>
            <a:r>
              <a:rPr lang="en-US" sz="1200" dirty="0"/>
              <a:t>		,</a:t>
            </a:r>
            <a:r>
              <a:rPr lang="en-US" sz="1200" dirty="0" err="1"/>
              <a:t>adr</a:t>
            </a:r>
            <a:r>
              <a:rPr lang="en-US" sz="1200" dirty="0"/>
              <a:t>.[AD_LN]</a:t>
            </a:r>
          </a:p>
          <a:p>
            <a:r>
              <a:rPr lang="en-US" sz="1200" dirty="0"/>
              <a:t>		,</a:t>
            </a:r>
            <a:r>
              <a:rPr lang="en-US" sz="1200" dirty="0" err="1"/>
              <a:t>bacustcr</a:t>
            </a:r>
            <a:r>
              <a:rPr lang="en-US" sz="1200" dirty="0"/>
              <a:t>.[DT_TEMP_MAIL_END]</a:t>
            </a:r>
          </a:p>
          <a:p>
            <a:r>
              <a:rPr lang="en-US" sz="1200" dirty="0"/>
              <a:t>		,</a:t>
            </a:r>
            <a:r>
              <a:rPr lang="en-US" sz="1200" dirty="0" err="1"/>
              <a:t>bacustcr</a:t>
            </a:r>
            <a:r>
              <a:rPr lang="en-US" sz="1200" dirty="0"/>
              <a:t>.[DT_TEMP_MAIL_START]</a:t>
            </a:r>
          </a:p>
          <a:p>
            <a:r>
              <a:rPr lang="en-US" sz="1200" dirty="0"/>
              <a:t>		,Cust.[NO_LOCK_SEQ_CUST]</a:t>
            </a:r>
          </a:p>
          <a:p>
            <a:r>
              <a:rPr lang="en-US" sz="1200" dirty="0"/>
              <a:t>  FROM [CSS].[CU01TB01_SAD] as SAD</a:t>
            </a:r>
          </a:p>
          <a:p>
            <a:r>
              <a:rPr lang="en-US" sz="1200" dirty="0"/>
              <a:t>  inner join [CSS].[CU03TB01_CUSTOMER] as Cust</a:t>
            </a:r>
          </a:p>
          <a:p>
            <a:r>
              <a:rPr lang="en-US" sz="1200" dirty="0"/>
              <a:t>  on SAD.[KY_CUST_NO] = Cust.[KY_CUST_NO]</a:t>
            </a:r>
          </a:p>
          <a:p>
            <a:r>
              <a:rPr lang="en-US" sz="1200" dirty="0"/>
              <a:t>  inner join [CSS].[CU03TB19_CUST_DEMO] as demo</a:t>
            </a:r>
          </a:p>
          <a:p>
            <a:r>
              <a:rPr lang="en-US" sz="1200" dirty="0"/>
              <a:t>  on Cust.[KY_CUST_NO] = demo.[KY_CUST_NO]</a:t>
            </a:r>
          </a:p>
          <a:p>
            <a:r>
              <a:rPr lang="en-US" sz="1200" dirty="0"/>
              <a:t> inner join [CSS].[CU02TB02_ADDRESSES] as </a:t>
            </a:r>
            <a:r>
              <a:rPr lang="en-US" sz="1200" dirty="0" err="1"/>
              <a:t>adr</a:t>
            </a:r>
            <a:endParaRPr lang="en-US" sz="1200" dirty="0"/>
          </a:p>
          <a:p>
            <a:r>
              <a:rPr lang="en-US" sz="1200" dirty="0"/>
              <a:t>  on SAD.[KY_AD] = </a:t>
            </a:r>
            <a:r>
              <a:rPr lang="en-US" sz="1200" dirty="0" err="1"/>
              <a:t>adr</a:t>
            </a:r>
            <a:r>
              <a:rPr lang="en-US" sz="1200" dirty="0"/>
              <a:t>.[KY_AD]</a:t>
            </a:r>
          </a:p>
          <a:p>
            <a:r>
              <a:rPr lang="en-US" sz="1200" dirty="0"/>
              <a:t>  inner join [CSS].[CU03TB07_BACUSTCR] as </a:t>
            </a:r>
            <a:r>
              <a:rPr lang="en-US" sz="1200" dirty="0" err="1"/>
              <a:t>bacustcr</a:t>
            </a:r>
            <a:endParaRPr lang="en-US" sz="1200" dirty="0"/>
          </a:p>
          <a:p>
            <a:r>
              <a:rPr lang="en-US" sz="1200" dirty="0"/>
              <a:t>  on SAD.[KY_BA] = </a:t>
            </a:r>
            <a:r>
              <a:rPr lang="en-US" sz="1200" dirty="0" err="1"/>
              <a:t>bacustcr</a:t>
            </a:r>
            <a:r>
              <a:rPr lang="en-US" sz="1200" dirty="0"/>
              <a:t>.[KY_BA]</a:t>
            </a:r>
          </a:p>
          <a:p>
            <a:r>
              <a:rPr lang="en-US" sz="1200" dirty="0"/>
              <a:t>  where SAD.[KY_CUST_NO] = 866002791</a:t>
            </a:r>
          </a:p>
        </p:txBody>
      </p:sp>
      <p:sp>
        <p:nvSpPr>
          <p:cNvPr id="11" name="TextBox 10">
            <a:extLst>
              <a:ext uri="{FF2B5EF4-FFF2-40B4-BE49-F238E27FC236}">
                <a16:creationId xmlns:a16="http://schemas.microsoft.com/office/drawing/2014/main" id="{73827578-32B0-4682-ADE3-73D089566A02}"/>
              </a:ext>
            </a:extLst>
          </p:cNvPr>
          <p:cNvSpPr txBox="1"/>
          <p:nvPr/>
        </p:nvSpPr>
        <p:spPr>
          <a:xfrm>
            <a:off x="5658035" y="2274838"/>
            <a:ext cx="3044827"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Here we need to actually look into the mapping document and spot check by applying joins . </a:t>
            </a:r>
          </a:p>
          <a:p>
            <a:pPr marL="285750" indent="-285750">
              <a:buFont typeface="Wingdings" panose="05000000000000000000" pitchFamily="2" charset="2"/>
              <a:buChar char="v"/>
            </a:pPr>
            <a:r>
              <a:rPr lang="en-US" dirty="0"/>
              <a:t>Mapping Documents helped me understand the conversions taken place for various fields</a:t>
            </a:r>
          </a:p>
        </p:txBody>
      </p:sp>
      <p:sp>
        <p:nvSpPr>
          <p:cNvPr id="12" name="Arrow: Left 11">
            <a:extLst>
              <a:ext uri="{FF2B5EF4-FFF2-40B4-BE49-F238E27FC236}">
                <a16:creationId xmlns:a16="http://schemas.microsoft.com/office/drawing/2014/main" id="{88574E52-12D7-4E10-BD97-C729C1218BC7}"/>
              </a:ext>
            </a:extLst>
          </p:cNvPr>
          <p:cNvSpPr/>
          <p:nvPr/>
        </p:nvSpPr>
        <p:spPr bwMode="auto">
          <a:xfrm>
            <a:off x="4845236" y="3200400"/>
            <a:ext cx="717363" cy="523194"/>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Tree>
    <p:extLst>
      <p:ext uri="{BB962C8B-B14F-4D97-AF65-F5344CB8AC3E}">
        <p14:creationId xmlns:p14="http://schemas.microsoft.com/office/powerpoint/2010/main" val="1855562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1000" fill="hold"/>
                                        <p:tgtEl>
                                          <p:spTgt spid="4"/>
                                        </p:tgtEl>
                                        <p:attrNameLst>
                                          <p:attrName>ppt_w</p:attrName>
                                        </p:attrNameLst>
                                      </p:cBhvr>
                                      <p:tavLst>
                                        <p:tav tm="0">
                                          <p:val>
                                            <p:fltVal val="0"/>
                                          </p:val>
                                        </p:tav>
                                        <p:tav tm="100000">
                                          <p:val>
                                            <p:strVal val="#ppt_w"/>
                                          </p:val>
                                        </p:tav>
                                      </p:tavLst>
                                    </p:anim>
                                    <p:anim calcmode="lin" valueType="num">
                                      <p:cBhvr>
                                        <p:cTn id="40" dur="1000" fill="hold"/>
                                        <p:tgtEl>
                                          <p:spTgt spid="4"/>
                                        </p:tgtEl>
                                        <p:attrNameLst>
                                          <p:attrName>ppt_h</p:attrName>
                                        </p:attrNameLst>
                                      </p:cBhvr>
                                      <p:tavLst>
                                        <p:tav tm="0">
                                          <p:val>
                                            <p:fltVal val="0"/>
                                          </p:val>
                                        </p:tav>
                                        <p:tav tm="100000">
                                          <p:val>
                                            <p:strVal val="#ppt_h"/>
                                          </p:val>
                                        </p:tav>
                                      </p:tavLst>
                                    </p:anim>
                                    <p:anim calcmode="lin" valueType="num">
                                      <p:cBhvr>
                                        <p:cTn id="41" dur="1000" fill="hold"/>
                                        <p:tgtEl>
                                          <p:spTgt spid="4"/>
                                        </p:tgtEl>
                                        <p:attrNameLst>
                                          <p:attrName>style.rotation</p:attrName>
                                        </p:attrNameLst>
                                      </p:cBhvr>
                                      <p:tavLst>
                                        <p:tav tm="0">
                                          <p:val>
                                            <p:fltVal val="90"/>
                                          </p:val>
                                        </p:tav>
                                        <p:tav tm="100000">
                                          <p:val>
                                            <p:fltVal val="0"/>
                                          </p:val>
                                        </p:tav>
                                      </p:tavLst>
                                    </p:anim>
                                    <p:animEffect transition="in" filter="fade">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13</a:t>
            </a:fld>
            <a:endParaRPr lang="en-US" dirty="0">
              <a:solidFill>
                <a:prstClr val="black"/>
              </a:solidFill>
            </a:endParaRPr>
          </a:p>
        </p:txBody>
      </p:sp>
      <p:sp>
        <p:nvSpPr>
          <p:cNvPr id="2" name="Rectangle 2">
            <a:extLst>
              <a:ext uri="{FF2B5EF4-FFF2-40B4-BE49-F238E27FC236}">
                <a16:creationId xmlns:a16="http://schemas.microsoft.com/office/drawing/2014/main" id="{A73ADA74-58E9-46CE-9480-8900CF5D8D86}"/>
              </a:ext>
            </a:extLst>
          </p:cNvPr>
          <p:cNvSpPr>
            <a:spLocks noChangeArrowheads="1"/>
          </p:cNvSpPr>
          <p:nvPr/>
        </p:nvSpPr>
        <p:spPr bwMode="auto">
          <a:xfrm>
            <a:off x="444502" y="1368624"/>
            <a:ext cx="123287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5050" algn="l"/>
              </a:tabLst>
              <a:defRPr>
                <a:solidFill>
                  <a:schemeClr val="tx1"/>
                </a:solidFill>
                <a:latin typeface="Arial" panose="020B0604020202020204" pitchFamily="34" charset="0"/>
              </a:defRPr>
            </a:lvl1pPr>
            <a:lvl2pPr eaLnBrk="0" fontAlgn="base" hangingPunct="0">
              <a:spcBef>
                <a:spcPct val="0"/>
              </a:spcBef>
              <a:spcAft>
                <a:spcPct val="0"/>
              </a:spcAft>
              <a:tabLst>
                <a:tab pos="3575050" algn="l"/>
              </a:tabLst>
              <a:defRPr>
                <a:solidFill>
                  <a:schemeClr val="tx1"/>
                </a:solidFill>
                <a:latin typeface="Arial" panose="020B0604020202020204" pitchFamily="34" charset="0"/>
              </a:defRPr>
            </a:lvl2pPr>
            <a:lvl3pPr eaLnBrk="0" fontAlgn="base" hangingPunct="0">
              <a:spcBef>
                <a:spcPct val="0"/>
              </a:spcBef>
              <a:spcAft>
                <a:spcPct val="0"/>
              </a:spcAft>
              <a:tabLst>
                <a:tab pos="3575050" algn="l"/>
              </a:tabLst>
              <a:defRPr>
                <a:solidFill>
                  <a:schemeClr val="tx1"/>
                </a:solidFill>
                <a:latin typeface="Arial" panose="020B0604020202020204" pitchFamily="34" charset="0"/>
              </a:defRPr>
            </a:lvl3pPr>
            <a:lvl4pPr eaLnBrk="0" fontAlgn="base" hangingPunct="0">
              <a:spcBef>
                <a:spcPct val="0"/>
              </a:spcBef>
              <a:spcAft>
                <a:spcPct val="0"/>
              </a:spcAft>
              <a:tabLst>
                <a:tab pos="3575050" algn="l"/>
              </a:tabLst>
              <a:defRPr>
                <a:solidFill>
                  <a:schemeClr val="tx1"/>
                </a:solidFill>
                <a:latin typeface="Arial" panose="020B0604020202020204" pitchFamily="34" charset="0"/>
              </a:defRPr>
            </a:lvl4pPr>
            <a:lvl5pPr eaLnBrk="0" fontAlgn="base" hangingPunct="0">
              <a:spcBef>
                <a:spcPct val="0"/>
              </a:spcBef>
              <a:spcAft>
                <a:spcPct val="0"/>
              </a:spcAft>
              <a:tabLst>
                <a:tab pos="3575050" algn="l"/>
              </a:tabLst>
              <a:defRPr>
                <a:solidFill>
                  <a:schemeClr val="tx1"/>
                </a:solidFill>
                <a:latin typeface="Arial" panose="020B0604020202020204" pitchFamily="34" charset="0"/>
              </a:defRPr>
            </a:lvl5pPr>
            <a:lvl6pPr eaLnBrk="0" fontAlgn="base" hangingPunct="0">
              <a:spcBef>
                <a:spcPct val="0"/>
              </a:spcBef>
              <a:spcAft>
                <a:spcPct val="0"/>
              </a:spcAft>
              <a:tabLst>
                <a:tab pos="3575050" algn="l"/>
              </a:tabLst>
              <a:defRPr>
                <a:solidFill>
                  <a:schemeClr val="tx1"/>
                </a:solidFill>
                <a:latin typeface="Arial" panose="020B0604020202020204" pitchFamily="34" charset="0"/>
              </a:defRPr>
            </a:lvl6pPr>
            <a:lvl7pPr eaLnBrk="0" fontAlgn="base" hangingPunct="0">
              <a:spcBef>
                <a:spcPct val="0"/>
              </a:spcBef>
              <a:spcAft>
                <a:spcPct val="0"/>
              </a:spcAft>
              <a:tabLst>
                <a:tab pos="3575050" algn="l"/>
              </a:tabLst>
              <a:defRPr>
                <a:solidFill>
                  <a:schemeClr val="tx1"/>
                </a:solidFill>
                <a:latin typeface="Arial" panose="020B0604020202020204" pitchFamily="34" charset="0"/>
              </a:defRPr>
            </a:lvl7pPr>
            <a:lvl8pPr eaLnBrk="0" fontAlgn="base" hangingPunct="0">
              <a:spcBef>
                <a:spcPct val="0"/>
              </a:spcBef>
              <a:spcAft>
                <a:spcPct val="0"/>
              </a:spcAft>
              <a:tabLst>
                <a:tab pos="3575050" algn="l"/>
              </a:tabLst>
              <a:defRPr>
                <a:solidFill>
                  <a:schemeClr val="tx1"/>
                </a:solidFill>
                <a:latin typeface="Arial" panose="020B0604020202020204" pitchFamily="34" charset="0"/>
              </a:defRPr>
            </a:lvl8pPr>
            <a:lvl9pPr eaLnBrk="0" fontAlgn="base" hangingPunct="0">
              <a:spcBef>
                <a:spcPct val="0"/>
              </a:spcBef>
              <a:spcAft>
                <a:spcPct val="0"/>
              </a:spcAft>
              <a:tabLst>
                <a:tab pos="35750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575050" algn="l"/>
              </a:tabLst>
            </a:pPr>
            <a:r>
              <a:rPr kumimoji="0" lang="en-US"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Screenshots of Validations Performed: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50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 descr="SF_BA_CUST_PREM2">
            <a:extLst>
              <a:ext uri="{FF2B5EF4-FFF2-40B4-BE49-F238E27FC236}">
                <a16:creationId xmlns:a16="http://schemas.microsoft.com/office/drawing/2014/main" id="{282D0814-28FC-44D0-B2A0-D8B908608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2" y="1905000"/>
            <a:ext cx="8013698" cy="4429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8C4059BC-9E6D-4A45-8125-ACDDC7A6D259}"/>
              </a:ext>
            </a:extLst>
          </p:cNvPr>
          <p:cNvSpPr>
            <a:spLocks noChangeArrowheads="1"/>
          </p:cNvSpPr>
          <p:nvPr/>
        </p:nvSpPr>
        <p:spPr bwMode="auto">
          <a:xfrm>
            <a:off x="444502" y="6334125"/>
            <a:ext cx="123287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36661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097"/>
                                        </p:tgtEl>
                                        <p:attrNameLst>
                                          <p:attrName>style.visibility</p:attrName>
                                        </p:attrNameLst>
                                      </p:cBhvr>
                                      <p:to>
                                        <p:strVal val="visible"/>
                                      </p:to>
                                    </p:set>
                                    <p:animEffect transition="in" filter="circle(in)">
                                      <p:cBhvr>
                                        <p:cTn id="17" dur="20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14</a:t>
            </a:fld>
            <a:endParaRPr lang="en-US" dirty="0">
              <a:solidFill>
                <a:prstClr val="black"/>
              </a:solidFill>
            </a:endParaRPr>
          </a:p>
        </p:txBody>
      </p:sp>
      <p:pic>
        <p:nvPicPr>
          <p:cNvPr id="3" name="Picture 2">
            <a:extLst>
              <a:ext uri="{FF2B5EF4-FFF2-40B4-BE49-F238E27FC236}">
                <a16:creationId xmlns:a16="http://schemas.microsoft.com/office/drawing/2014/main" id="{CCEBEBBC-8BEB-4CD4-9B3D-A69CA6E3117E}"/>
              </a:ext>
            </a:extLst>
          </p:cNvPr>
          <p:cNvPicPr>
            <a:picLocks noChangeAspect="1"/>
          </p:cNvPicPr>
          <p:nvPr/>
        </p:nvPicPr>
        <p:blipFill>
          <a:blip r:embed="rId2"/>
          <a:stretch>
            <a:fillRect/>
          </a:stretch>
        </p:blipFill>
        <p:spPr>
          <a:xfrm>
            <a:off x="407513" y="3352799"/>
            <a:ext cx="3365498" cy="409575"/>
          </a:xfrm>
          <a:prstGeom prst="rect">
            <a:avLst/>
          </a:prstGeom>
        </p:spPr>
      </p:pic>
      <p:sp>
        <p:nvSpPr>
          <p:cNvPr id="5" name="Arrow: Right 4">
            <a:extLst>
              <a:ext uri="{FF2B5EF4-FFF2-40B4-BE49-F238E27FC236}">
                <a16:creationId xmlns:a16="http://schemas.microsoft.com/office/drawing/2014/main" id="{786CD08F-D8D5-4095-AE71-71FAD33436B0}"/>
              </a:ext>
            </a:extLst>
          </p:cNvPr>
          <p:cNvSpPr/>
          <p:nvPr/>
        </p:nvSpPr>
        <p:spPr bwMode="auto">
          <a:xfrm>
            <a:off x="4019365" y="3176587"/>
            <a:ext cx="838200" cy="7620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6" name="TextBox 5">
            <a:extLst>
              <a:ext uri="{FF2B5EF4-FFF2-40B4-BE49-F238E27FC236}">
                <a16:creationId xmlns:a16="http://schemas.microsoft.com/office/drawing/2014/main" id="{71586239-2827-40C8-B4A1-C8AF1DA7D7EA}"/>
              </a:ext>
            </a:extLst>
          </p:cNvPr>
          <p:cNvSpPr txBox="1"/>
          <p:nvPr/>
        </p:nvSpPr>
        <p:spPr>
          <a:xfrm>
            <a:off x="1219200" y="2807255"/>
            <a:ext cx="2286000" cy="369332"/>
          </a:xfrm>
          <a:prstGeom prst="rect">
            <a:avLst/>
          </a:prstGeom>
          <a:noFill/>
        </p:spPr>
        <p:txBody>
          <a:bodyPr wrap="square" rtlCol="0">
            <a:spAutoFit/>
          </a:bodyPr>
          <a:lstStyle/>
          <a:p>
            <a:r>
              <a:rPr lang="en-US" dirty="0"/>
              <a:t>Source </a:t>
            </a:r>
            <a:r>
              <a:rPr lang="en-US" dirty="0" err="1"/>
              <a:t>NG_Landing</a:t>
            </a:r>
            <a:endParaRPr lang="en-US" dirty="0"/>
          </a:p>
        </p:txBody>
      </p:sp>
      <p:pic>
        <p:nvPicPr>
          <p:cNvPr id="7" name="Picture 6">
            <a:extLst>
              <a:ext uri="{FF2B5EF4-FFF2-40B4-BE49-F238E27FC236}">
                <a16:creationId xmlns:a16="http://schemas.microsoft.com/office/drawing/2014/main" id="{6DB67E5B-947F-4B08-9AE9-5E046254F011}"/>
              </a:ext>
            </a:extLst>
          </p:cNvPr>
          <p:cNvPicPr>
            <a:picLocks noChangeAspect="1"/>
          </p:cNvPicPr>
          <p:nvPr/>
        </p:nvPicPr>
        <p:blipFill>
          <a:blip r:embed="rId3"/>
          <a:stretch>
            <a:fillRect/>
          </a:stretch>
        </p:blipFill>
        <p:spPr>
          <a:xfrm>
            <a:off x="5155300" y="2209800"/>
            <a:ext cx="3578228" cy="4130680"/>
          </a:xfrm>
          <a:prstGeom prst="rect">
            <a:avLst/>
          </a:prstGeom>
        </p:spPr>
      </p:pic>
      <p:sp>
        <p:nvSpPr>
          <p:cNvPr id="10" name="TextBox 9">
            <a:extLst>
              <a:ext uri="{FF2B5EF4-FFF2-40B4-BE49-F238E27FC236}">
                <a16:creationId xmlns:a16="http://schemas.microsoft.com/office/drawing/2014/main" id="{4D7CA05C-1DE2-4470-9DD8-3DD0F94613A1}"/>
              </a:ext>
            </a:extLst>
          </p:cNvPr>
          <p:cNvSpPr txBox="1"/>
          <p:nvPr/>
        </p:nvSpPr>
        <p:spPr>
          <a:xfrm>
            <a:off x="5943600" y="1671917"/>
            <a:ext cx="1828800" cy="369332"/>
          </a:xfrm>
          <a:prstGeom prst="rect">
            <a:avLst/>
          </a:prstGeom>
          <a:noFill/>
        </p:spPr>
        <p:txBody>
          <a:bodyPr wrap="square" rtlCol="0">
            <a:spAutoFit/>
          </a:bodyPr>
          <a:lstStyle/>
          <a:p>
            <a:r>
              <a:rPr lang="en-US" dirty="0"/>
              <a:t>Target Maximo</a:t>
            </a:r>
          </a:p>
        </p:txBody>
      </p:sp>
      <p:sp>
        <p:nvSpPr>
          <p:cNvPr id="2" name="TextBox 1">
            <a:extLst>
              <a:ext uri="{FF2B5EF4-FFF2-40B4-BE49-F238E27FC236}">
                <a16:creationId xmlns:a16="http://schemas.microsoft.com/office/drawing/2014/main" id="{BF925989-61AA-4960-9685-143190C189BB}"/>
              </a:ext>
            </a:extLst>
          </p:cNvPr>
          <p:cNvSpPr txBox="1"/>
          <p:nvPr/>
        </p:nvSpPr>
        <p:spPr>
          <a:xfrm>
            <a:off x="533400" y="1302585"/>
            <a:ext cx="4419600" cy="369332"/>
          </a:xfrm>
          <a:prstGeom prst="rect">
            <a:avLst/>
          </a:prstGeom>
          <a:noFill/>
        </p:spPr>
        <p:txBody>
          <a:bodyPr wrap="square" rtlCol="0">
            <a:spAutoFit/>
          </a:bodyPr>
          <a:lstStyle/>
          <a:p>
            <a:r>
              <a:rPr lang="en-US" b="1" dirty="0"/>
              <a:t>PA 2.3 Mock 3 I&amp;R Assets</a:t>
            </a:r>
          </a:p>
        </p:txBody>
      </p:sp>
    </p:spTree>
    <p:extLst>
      <p:ext uri="{BB962C8B-B14F-4D97-AF65-F5344CB8AC3E}">
        <p14:creationId xmlns:p14="http://schemas.microsoft.com/office/powerpoint/2010/main" val="2688917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par>
                                <p:cTn id="21" presetID="3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80">
                                          <p:stCondLst>
                                            <p:cond delay="0"/>
                                          </p:stCondLst>
                                        </p:cTn>
                                        <p:tgtEl>
                                          <p:spTgt spid="5"/>
                                        </p:tgtEl>
                                      </p:cBhvr>
                                    </p:animEffect>
                                    <p:anim calcmode="lin" valueType="num">
                                      <p:cBhvr>
                                        <p:cTn id="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gtEl>
                                      </p:cBhvr>
                                      <p:to x="100000" y="60000"/>
                                    </p:animScale>
                                    <p:animScale>
                                      <p:cBhvr>
                                        <p:cTn id="38" dur="166" decel="50000">
                                          <p:stCondLst>
                                            <p:cond delay="676"/>
                                          </p:stCondLst>
                                        </p:cTn>
                                        <p:tgtEl>
                                          <p:spTgt spid="5"/>
                                        </p:tgtEl>
                                      </p:cBhvr>
                                      <p:to x="100000" y="100000"/>
                                    </p:animScale>
                                    <p:animScale>
                                      <p:cBhvr>
                                        <p:cTn id="39" dur="26">
                                          <p:stCondLst>
                                            <p:cond delay="1312"/>
                                          </p:stCondLst>
                                        </p:cTn>
                                        <p:tgtEl>
                                          <p:spTgt spid="5"/>
                                        </p:tgtEl>
                                      </p:cBhvr>
                                      <p:to x="100000" y="80000"/>
                                    </p:animScale>
                                    <p:animScale>
                                      <p:cBhvr>
                                        <p:cTn id="40" dur="166" decel="50000">
                                          <p:stCondLst>
                                            <p:cond delay="1338"/>
                                          </p:stCondLst>
                                        </p:cTn>
                                        <p:tgtEl>
                                          <p:spTgt spid="5"/>
                                        </p:tgtEl>
                                      </p:cBhvr>
                                      <p:to x="100000" y="100000"/>
                                    </p:animScale>
                                    <p:animScale>
                                      <p:cBhvr>
                                        <p:cTn id="41" dur="26">
                                          <p:stCondLst>
                                            <p:cond delay="1642"/>
                                          </p:stCondLst>
                                        </p:cTn>
                                        <p:tgtEl>
                                          <p:spTgt spid="5"/>
                                        </p:tgtEl>
                                      </p:cBhvr>
                                      <p:to x="100000" y="90000"/>
                                    </p:animScale>
                                    <p:animScale>
                                      <p:cBhvr>
                                        <p:cTn id="42" dur="166" decel="50000">
                                          <p:stCondLst>
                                            <p:cond delay="1668"/>
                                          </p:stCondLst>
                                        </p:cTn>
                                        <p:tgtEl>
                                          <p:spTgt spid="5"/>
                                        </p:tgtEl>
                                      </p:cBhvr>
                                      <p:to x="100000" y="100000"/>
                                    </p:animScale>
                                    <p:animScale>
                                      <p:cBhvr>
                                        <p:cTn id="43" dur="26">
                                          <p:stCondLst>
                                            <p:cond delay="1808"/>
                                          </p:stCondLst>
                                        </p:cTn>
                                        <p:tgtEl>
                                          <p:spTgt spid="5"/>
                                        </p:tgtEl>
                                      </p:cBhvr>
                                      <p:to x="100000" y="95000"/>
                                    </p:animScale>
                                    <p:animScale>
                                      <p:cBhvr>
                                        <p:cTn id="44" dur="166" decel="50000">
                                          <p:stCondLst>
                                            <p:cond delay="1834"/>
                                          </p:stCondLst>
                                        </p:cTn>
                                        <p:tgtEl>
                                          <p:spTgt spid="5"/>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fltVal val="0"/>
                                          </p:val>
                                        </p:tav>
                                        <p:tav tm="100000">
                                          <p:val>
                                            <p:strVal val="#ppt_w"/>
                                          </p:val>
                                        </p:tav>
                                      </p:tavLst>
                                    </p:anim>
                                    <p:anim calcmode="lin" valueType="num">
                                      <p:cBhvr>
                                        <p:cTn id="50" dur="1000" fill="hold"/>
                                        <p:tgtEl>
                                          <p:spTgt spid="7"/>
                                        </p:tgtEl>
                                        <p:attrNameLst>
                                          <p:attrName>ppt_h</p:attrName>
                                        </p:attrNameLst>
                                      </p:cBhvr>
                                      <p:tavLst>
                                        <p:tav tm="0">
                                          <p:val>
                                            <p:fltVal val="0"/>
                                          </p:val>
                                        </p:tav>
                                        <p:tav tm="100000">
                                          <p:val>
                                            <p:strVal val="#ppt_h"/>
                                          </p:val>
                                        </p:tav>
                                      </p:tavLst>
                                    </p:anim>
                                    <p:anim calcmode="lin" valueType="num">
                                      <p:cBhvr>
                                        <p:cTn id="51" dur="1000" fill="hold"/>
                                        <p:tgtEl>
                                          <p:spTgt spid="7"/>
                                        </p:tgtEl>
                                        <p:attrNameLst>
                                          <p:attrName>style.rotation</p:attrName>
                                        </p:attrNameLst>
                                      </p:cBhvr>
                                      <p:tavLst>
                                        <p:tav tm="0">
                                          <p:val>
                                            <p:fltVal val="90"/>
                                          </p:val>
                                        </p:tav>
                                        <p:tav tm="100000">
                                          <p:val>
                                            <p:fltVal val="0"/>
                                          </p:val>
                                        </p:tav>
                                      </p:tavLst>
                                    </p:anim>
                                    <p:animEffect transition="in" filter="fade">
                                      <p:cBhvr>
                                        <p:cTn id="52" dur="1000"/>
                                        <p:tgtEl>
                                          <p:spTgt spid="7"/>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6" grpId="0"/>
      <p:bldP spid="10"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Learning Outcome – Tableau Training (</a:t>
            </a:r>
            <a:r>
              <a:rPr lang="en-US" dirty="0" err="1"/>
              <a:t>Reswoods</a:t>
            </a:r>
            <a:r>
              <a:rPr lang="en-US" dirty="0"/>
              <a:t>)</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15</a:t>
            </a:fld>
            <a:endParaRPr lang="en-US" dirty="0">
              <a:solidFill>
                <a:prstClr val="black"/>
              </a:solidFill>
            </a:endParaRPr>
          </a:p>
        </p:txBody>
      </p:sp>
      <p:pic>
        <p:nvPicPr>
          <p:cNvPr id="2" name="Picture 1">
            <a:extLst>
              <a:ext uri="{FF2B5EF4-FFF2-40B4-BE49-F238E27FC236}">
                <a16:creationId xmlns:a16="http://schemas.microsoft.com/office/drawing/2014/main" id="{B3AECE9B-B1E2-40BE-A052-B022F808F166}"/>
              </a:ext>
            </a:extLst>
          </p:cNvPr>
          <p:cNvPicPr>
            <a:picLocks noChangeAspect="1"/>
          </p:cNvPicPr>
          <p:nvPr/>
        </p:nvPicPr>
        <p:blipFill>
          <a:blip r:embed="rId2"/>
          <a:stretch>
            <a:fillRect/>
          </a:stretch>
        </p:blipFill>
        <p:spPr>
          <a:xfrm>
            <a:off x="444501" y="1600200"/>
            <a:ext cx="8239125" cy="4750913"/>
          </a:xfrm>
          <a:prstGeom prst="rect">
            <a:avLst/>
          </a:prstGeom>
        </p:spPr>
      </p:pic>
      <p:sp>
        <p:nvSpPr>
          <p:cNvPr id="3" name="TextBox 2">
            <a:extLst>
              <a:ext uri="{FF2B5EF4-FFF2-40B4-BE49-F238E27FC236}">
                <a16:creationId xmlns:a16="http://schemas.microsoft.com/office/drawing/2014/main" id="{EF102E0A-6DC6-4A27-899A-6FFEDF59C6F9}"/>
              </a:ext>
            </a:extLst>
          </p:cNvPr>
          <p:cNvSpPr txBox="1"/>
          <p:nvPr/>
        </p:nvSpPr>
        <p:spPr>
          <a:xfrm>
            <a:off x="609600" y="1198566"/>
            <a:ext cx="2667000" cy="369332"/>
          </a:xfrm>
          <a:prstGeom prst="rect">
            <a:avLst/>
          </a:prstGeom>
          <a:noFill/>
        </p:spPr>
        <p:txBody>
          <a:bodyPr wrap="square" rtlCol="0">
            <a:spAutoFit/>
          </a:bodyPr>
          <a:lstStyle/>
          <a:p>
            <a:r>
              <a:rPr lang="en-US" dirty="0"/>
              <a:t>Dashboard Creation</a:t>
            </a:r>
          </a:p>
        </p:txBody>
      </p:sp>
    </p:spTree>
    <p:extLst>
      <p:ext uri="{BB962C8B-B14F-4D97-AF65-F5344CB8AC3E}">
        <p14:creationId xmlns:p14="http://schemas.microsoft.com/office/powerpoint/2010/main" val="1017490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Learning Outcomes – Tableau Training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16</a:t>
            </a:fld>
            <a:endParaRPr lang="en-US" dirty="0">
              <a:solidFill>
                <a:prstClr val="black"/>
              </a:solidFill>
            </a:endParaRPr>
          </a:p>
        </p:txBody>
      </p:sp>
      <p:pic>
        <p:nvPicPr>
          <p:cNvPr id="3" name="Picture 2">
            <a:extLst>
              <a:ext uri="{FF2B5EF4-FFF2-40B4-BE49-F238E27FC236}">
                <a16:creationId xmlns:a16="http://schemas.microsoft.com/office/drawing/2014/main" id="{862C5901-A89F-488A-BFCA-2070A29B3252}"/>
              </a:ext>
            </a:extLst>
          </p:cNvPr>
          <p:cNvPicPr>
            <a:picLocks noChangeAspect="1"/>
          </p:cNvPicPr>
          <p:nvPr/>
        </p:nvPicPr>
        <p:blipFill>
          <a:blip r:embed="rId2"/>
          <a:stretch>
            <a:fillRect/>
          </a:stretch>
        </p:blipFill>
        <p:spPr>
          <a:xfrm>
            <a:off x="444502" y="1679662"/>
            <a:ext cx="4127498" cy="4813217"/>
          </a:xfrm>
          <a:prstGeom prst="rect">
            <a:avLst/>
          </a:prstGeom>
        </p:spPr>
      </p:pic>
      <p:pic>
        <p:nvPicPr>
          <p:cNvPr id="4" name="Picture 3">
            <a:extLst>
              <a:ext uri="{FF2B5EF4-FFF2-40B4-BE49-F238E27FC236}">
                <a16:creationId xmlns:a16="http://schemas.microsoft.com/office/drawing/2014/main" id="{6ED68EB2-0310-4FF8-B62E-364E96138BC0}"/>
              </a:ext>
            </a:extLst>
          </p:cNvPr>
          <p:cNvPicPr>
            <a:picLocks noChangeAspect="1"/>
          </p:cNvPicPr>
          <p:nvPr/>
        </p:nvPicPr>
        <p:blipFill>
          <a:blip r:embed="rId3"/>
          <a:stretch>
            <a:fillRect/>
          </a:stretch>
        </p:blipFill>
        <p:spPr>
          <a:xfrm>
            <a:off x="4572000" y="1679661"/>
            <a:ext cx="4111627" cy="4813217"/>
          </a:xfrm>
          <a:prstGeom prst="rect">
            <a:avLst/>
          </a:prstGeom>
        </p:spPr>
      </p:pic>
      <p:sp>
        <p:nvSpPr>
          <p:cNvPr id="5" name="TextBox 4">
            <a:extLst>
              <a:ext uri="{FF2B5EF4-FFF2-40B4-BE49-F238E27FC236}">
                <a16:creationId xmlns:a16="http://schemas.microsoft.com/office/drawing/2014/main" id="{DCA1E507-80C8-421D-91CE-B7C0BD2F0AA1}"/>
              </a:ext>
            </a:extLst>
          </p:cNvPr>
          <p:cNvSpPr txBox="1"/>
          <p:nvPr/>
        </p:nvSpPr>
        <p:spPr>
          <a:xfrm>
            <a:off x="609600" y="1295400"/>
            <a:ext cx="3733800" cy="369332"/>
          </a:xfrm>
          <a:prstGeom prst="rect">
            <a:avLst/>
          </a:prstGeom>
          <a:noFill/>
        </p:spPr>
        <p:txBody>
          <a:bodyPr wrap="square" rtlCol="0">
            <a:spAutoFit/>
          </a:bodyPr>
          <a:lstStyle/>
          <a:p>
            <a:r>
              <a:rPr lang="en-US" dirty="0"/>
              <a:t>Insights From Data Visualization</a:t>
            </a:r>
          </a:p>
        </p:txBody>
      </p:sp>
    </p:spTree>
    <p:extLst>
      <p:ext uri="{BB962C8B-B14F-4D97-AF65-F5344CB8AC3E}">
        <p14:creationId xmlns:p14="http://schemas.microsoft.com/office/powerpoint/2010/main" val="2786288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style.rotation</p:attrName>
                                        </p:attrNameLst>
                                      </p:cBhvr>
                                      <p:tavLst>
                                        <p:tav tm="0">
                                          <p:val>
                                            <p:fltVal val="90"/>
                                          </p:val>
                                        </p:tav>
                                        <p:tav tm="100000">
                                          <p:val>
                                            <p:fltVal val="0"/>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4C44A-3ED8-4326-9FB8-7C8A33E7A945}"/>
              </a:ext>
            </a:extLst>
          </p:cNvPr>
          <p:cNvSpPr>
            <a:spLocks noGrp="1"/>
          </p:cNvSpPr>
          <p:nvPr>
            <p:ph type="sldNum" sz="quarter" idx="10"/>
          </p:nvPr>
        </p:nvSpPr>
        <p:spPr/>
        <p:txBody>
          <a:bodyPr/>
          <a:lstStyle/>
          <a:p>
            <a:pPr>
              <a:defRPr/>
            </a:pPr>
            <a:fld id="{D2C5EE2F-EF80-44B0-A4D0-C7EF965295F3}" type="slidenum">
              <a:rPr lang="en-US" smtClean="0">
                <a:solidFill>
                  <a:prstClr val="black"/>
                </a:solidFill>
              </a:rPr>
              <a:pPr>
                <a:defRPr/>
              </a:pPr>
              <a:t>17</a:t>
            </a:fld>
            <a:endParaRPr lang="en-US" dirty="0">
              <a:solidFill>
                <a:prstClr val="black"/>
              </a:solidFill>
            </a:endParaRPr>
          </a:p>
        </p:txBody>
      </p:sp>
      <p:sp>
        <p:nvSpPr>
          <p:cNvPr id="2" name="TextBox 1">
            <a:extLst>
              <a:ext uri="{FF2B5EF4-FFF2-40B4-BE49-F238E27FC236}">
                <a16:creationId xmlns:a16="http://schemas.microsoft.com/office/drawing/2014/main" id="{6F55091A-B168-46C8-805A-4BC74FE4919E}"/>
              </a:ext>
            </a:extLst>
          </p:cNvPr>
          <p:cNvSpPr txBox="1"/>
          <p:nvPr/>
        </p:nvSpPr>
        <p:spPr>
          <a:xfrm>
            <a:off x="531975" y="533400"/>
            <a:ext cx="4573425" cy="461665"/>
          </a:xfrm>
          <a:prstGeom prst="rect">
            <a:avLst/>
          </a:prstGeom>
          <a:noFill/>
        </p:spPr>
        <p:txBody>
          <a:bodyPr wrap="square" rtlCol="0">
            <a:spAutoFit/>
          </a:bodyPr>
          <a:lstStyle/>
          <a:p>
            <a:r>
              <a:rPr lang="en-US" sz="2400" b="1" dirty="0"/>
              <a:t>Helping Tool Preparation</a:t>
            </a:r>
          </a:p>
        </p:txBody>
      </p:sp>
      <p:pic>
        <p:nvPicPr>
          <p:cNvPr id="6" name="Picture 5">
            <a:extLst>
              <a:ext uri="{FF2B5EF4-FFF2-40B4-BE49-F238E27FC236}">
                <a16:creationId xmlns:a16="http://schemas.microsoft.com/office/drawing/2014/main" id="{E1A45FD9-0918-46B8-B07A-117A88D6E6CE}"/>
              </a:ext>
            </a:extLst>
          </p:cNvPr>
          <p:cNvPicPr>
            <a:picLocks noChangeAspect="1"/>
          </p:cNvPicPr>
          <p:nvPr/>
        </p:nvPicPr>
        <p:blipFill>
          <a:blip r:embed="rId2"/>
          <a:stretch>
            <a:fillRect/>
          </a:stretch>
        </p:blipFill>
        <p:spPr>
          <a:xfrm>
            <a:off x="531975" y="1507601"/>
            <a:ext cx="4469404" cy="4876800"/>
          </a:xfrm>
          <a:prstGeom prst="rect">
            <a:avLst/>
          </a:prstGeom>
        </p:spPr>
      </p:pic>
      <p:pic>
        <p:nvPicPr>
          <p:cNvPr id="21" name="Picture 20">
            <a:extLst>
              <a:ext uri="{FF2B5EF4-FFF2-40B4-BE49-F238E27FC236}">
                <a16:creationId xmlns:a16="http://schemas.microsoft.com/office/drawing/2014/main" id="{290EFDC7-3436-4B50-B657-C989D2192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507601"/>
            <a:ext cx="3746498" cy="4876800"/>
          </a:xfrm>
          <a:prstGeom prst="rect">
            <a:avLst/>
          </a:prstGeom>
        </p:spPr>
      </p:pic>
      <p:sp>
        <p:nvSpPr>
          <p:cNvPr id="7" name="TextBox 6">
            <a:extLst>
              <a:ext uri="{FF2B5EF4-FFF2-40B4-BE49-F238E27FC236}">
                <a16:creationId xmlns:a16="http://schemas.microsoft.com/office/drawing/2014/main" id="{4A5B189A-2E20-4279-BD1E-B0E181A7821D}"/>
              </a:ext>
            </a:extLst>
          </p:cNvPr>
          <p:cNvSpPr txBox="1"/>
          <p:nvPr/>
        </p:nvSpPr>
        <p:spPr>
          <a:xfrm>
            <a:off x="1828800" y="1219200"/>
            <a:ext cx="1600200" cy="369332"/>
          </a:xfrm>
          <a:prstGeom prst="rect">
            <a:avLst/>
          </a:prstGeom>
          <a:noFill/>
        </p:spPr>
        <p:txBody>
          <a:bodyPr wrap="square" rtlCol="0">
            <a:spAutoFit/>
          </a:bodyPr>
          <a:lstStyle/>
          <a:p>
            <a:r>
              <a:rPr lang="en-US" dirty="0"/>
              <a:t>Tableau</a:t>
            </a:r>
          </a:p>
        </p:txBody>
      </p:sp>
      <p:sp>
        <p:nvSpPr>
          <p:cNvPr id="8" name="TextBox 7">
            <a:extLst>
              <a:ext uri="{FF2B5EF4-FFF2-40B4-BE49-F238E27FC236}">
                <a16:creationId xmlns:a16="http://schemas.microsoft.com/office/drawing/2014/main" id="{6C578800-FDDD-4DD9-BD4E-C4701DB25473}"/>
              </a:ext>
            </a:extLst>
          </p:cNvPr>
          <p:cNvSpPr txBox="1"/>
          <p:nvPr/>
        </p:nvSpPr>
        <p:spPr>
          <a:xfrm>
            <a:off x="6096000" y="1219200"/>
            <a:ext cx="1524000" cy="369332"/>
          </a:xfrm>
          <a:prstGeom prst="rect">
            <a:avLst/>
          </a:prstGeom>
          <a:noFill/>
        </p:spPr>
        <p:txBody>
          <a:bodyPr wrap="square" rtlCol="0">
            <a:spAutoFit/>
          </a:bodyPr>
          <a:lstStyle/>
          <a:p>
            <a:r>
              <a:rPr lang="en-US" dirty="0"/>
              <a:t>Python</a:t>
            </a:r>
          </a:p>
        </p:txBody>
      </p:sp>
    </p:spTree>
    <p:extLst>
      <p:ext uri="{BB962C8B-B14F-4D97-AF65-F5344CB8AC3E}">
        <p14:creationId xmlns:p14="http://schemas.microsoft.com/office/powerpoint/2010/main" val="447190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fltVal val="0"/>
                                          </p:val>
                                        </p:tav>
                                        <p:tav tm="100000">
                                          <p:val>
                                            <p:strVal val="#ppt_w"/>
                                          </p:val>
                                        </p:tav>
                                      </p:tavLst>
                                    </p:anim>
                                    <p:anim calcmode="lin" valueType="num">
                                      <p:cBhvr>
                                        <p:cTn id="20" dur="1000" fill="hold"/>
                                        <p:tgtEl>
                                          <p:spTgt spid="21"/>
                                        </p:tgtEl>
                                        <p:attrNameLst>
                                          <p:attrName>ppt_h</p:attrName>
                                        </p:attrNameLst>
                                      </p:cBhvr>
                                      <p:tavLst>
                                        <p:tav tm="0">
                                          <p:val>
                                            <p:fltVal val="0"/>
                                          </p:val>
                                        </p:tav>
                                        <p:tav tm="100000">
                                          <p:val>
                                            <p:strVal val="#ppt_h"/>
                                          </p:val>
                                        </p:tav>
                                      </p:tavLst>
                                    </p:anim>
                                    <p:anim calcmode="lin" valueType="num">
                                      <p:cBhvr>
                                        <p:cTn id="21" dur="1000" fill="hold"/>
                                        <p:tgtEl>
                                          <p:spTgt spid="21"/>
                                        </p:tgtEl>
                                        <p:attrNameLst>
                                          <p:attrName>style.rotation</p:attrName>
                                        </p:attrNameLst>
                                      </p:cBhvr>
                                      <p:tavLst>
                                        <p:tav tm="0">
                                          <p:val>
                                            <p:fltVal val="90"/>
                                          </p:val>
                                        </p:tav>
                                        <p:tav tm="100000">
                                          <p:val>
                                            <p:fltVal val="0"/>
                                          </p:val>
                                        </p:tav>
                                      </p:tavLst>
                                    </p:anim>
                                    <p:animEffect transition="in" filter="fade">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4C44A-3ED8-4326-9FB8-7C8A33E7A945}"/>
              </a:ext>
            </a:extLst>
          </p:cNvPr>
          <p:cNvSpPr>
            <a:spLocks noGrp="1"/>
          </p:cNvSpPr>
          <p:nvPr>
            <p:ph type="sldNum" sz="quarter" idx="10"/>
          </p:nvPr>
        </p:nvSpPr>
        <p:spPr/>
        <p:txBody>
          <a:bodyPr/>
          <a:lstStyle/>
          <a:p>
            <a:pPr>
              <a:defRPr/>
            </a:pPr>
            <a:fld id="{D2C5EE2F-EF80-44B0-A4D0-C7EF965295F3}" type="slidenum">
              <a:rPr lang="en-US" smtClean="0">
                <a:solidFill>
                  <a:prstClr val="black"/>
                </a:solidFill>
              </a:rPr>
              <a:pPr>
                <a:defRPr/>
              </a:pPr>
              <a:t>18</a:t>
            </a:fld>
            <a:endParaRPr lang="en-US" dirty="0">
              <a:solidFill>
                <a:prstClr val="black"/>
              </a:solidFill>
            </a:endParaRPr>
          </a:p>
        </p:txBody>
      </p:sp>
      <p:sp>
        <p:nvSpPr>
          <p:cNvPr id="2" name="TextBox 1">
            <a:extLst>
              <a:ext uri="{FF2B5EF4-FFF2-40B4-BE49-F238E27FC236}">
                <a16:creationId xmlns:a16="http://schemas.microsoft.com/office/drawing/2014/main" id="{6F55091A-B168-46C8-805A-4BC74FE4919E}"/>
              </a:ext>
            </a:extLst>
          </p:cNvPr>
          <p:cNvSpPr txBox="1"/>
          <p:nvPr/>
        </p:nvSpPr>
        <p:spPr>
          <a:xfrm>
            <a:off x="531975" y="533400"/>
            <a:ext cx="4573425" cy="461665"/>
          </a:xfrm>
          <a:prstGeom prst="rect">
            <a:avLst/>
          </a:prstGeom>
          <a:noFill/>
        </p:spPr>
        <p:txBody>
          <a:bodyPr wrap="square" rtlCol="0">
            <a:spAutoFit/>
          </a:bodyPr>
          <a:lstStyle/>
          <a:p>
            <a:r>
              <a:rPr lang="en-US" sz="2400" b="1" dirty="0"/>
              <a:t>Reporting Process Flows</a:t>
            </a:r>
          </a:p>
        </p:txBody>
      </p:sp>
      <p:sp>
        <p:nvSpPr>
          <p:cNvPr id="9" name="Content Placeholder 2">
            <a:extLst>
              <a:ext uri="{FF2B5EF4-FFF2-40B4-BE49-F238E27FC236}">
                <a16:creationId xmlns:a16="http://schemas.microsoft.com/office/drawing/2014/main" id="{225CF5A5-AA43-47C0-B743-6CD3BBE8BD8F}"/>
              </a:ext>
            </a:extLst>
          </p:cNvPr>
          <p:cNvSpPr txBox="1">
            <a:spLocks/>
          </p:cNvSpPr>
          <p:nvPr/>
        </p:nvSpPr>
        <p:spPr bwMode="auto">
          <a:xfrm>
            <a:off x="304800" y="1219200"/>
            <a:ext cx="8520116" cy="50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normAutofit/>
          </a:bodyPr>
          <a:lst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168011" indent="-27137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a:buFont typeface="Wingdings" panose="05000000000000000000" pitchFamily="2" charset="2"/>
              <a:buChar char="Ø"/>
            </a:pPr>
            <a:r>
              <a:rPr lang="en-US" kern="0" dirty="0"/>
              <a:t>Set up a start to end structure for the following :</a:t>
            </a:r>
          </a:p>
          <a:p>
            <a:pPr marL="457200" indent="-457200">
              <a:buFont typeface="+mj-lt"/>
              <a:buAutoNum type="arabicPeriod"/>
            </a:pPr>
            <a:r>
              <a:rPr lang="en-US" kern="0" dirty="0"/>
              <a:t>Creating a new report </a:t>
            </a:r>
          </a:p>
          <a:p>
            <a:pPr marL="457200" indent="-457200">
              <a:buFont typeface="+mj-lt"/>
              <a:buAutoNum type="arabicPeriod"/>
            </a:pPr>
            <a:r>
              <a:rPr lang="en-US" kern="0" dirty="0"/>
              <a:t>Enhancing a Report</a:t>
            </a:r>
          </a:p>
          <a:p>
            <a:pPr marL="457200" indent="-457200">
              <a:buFont typeface="+mj-lt"/>
              <a:buAutoNum type="arabicPeriod"/>
            </a:pPr>
            <a:r>
              <a:rPr lang="en-US" kern="0" dirty="0"/>
              <a:t>Reporting a Production Issue</a:t>
            </a:r>
          </a:p>
          <a:p>
            <a:pPr marL="457200" indent="-457200">
              <a:buFont typeface="+mj-lt"/>
              <a:buAutoNum type="arabicPeriod"/>
            </a:pPr>
            <a:r>
              <a:rPr lang="en-US" kern="0" dirty="0"/>
              <a:t>Access to Reports</a:t>
            </a:r>
          </a:p>
        </p:txBody>
      </p:sp>
    </p:spTree>
    <p:extLst>
      <p:ext uri="{BB962C8B-B14F-4D97-AF65-F5344CB8AC3E}">
        <p14:creationId xmlns:p14="http://schemas.microsoft.com/office/powerpoint/2010/main" val="3508432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580">
                                          <p:stCondLst>
                                            <p:cond delay="0"/>
                                          </p:stCondLst>
                                        </p:cTn>
                                        <p:tgtEl>
                                          <p:spTgt spid="9">
                                            <p:txEl>
                                              <p:pRg st="0" end="0"/>
                                            </p:txEl>
                                          </p:spTgt>
                                        </p:tgtEl>
                                      </p:cBhvr>
                                    </p:animEffect>
                                    <p:anim calcmode="lin" valueType="num">
                                      <p:cBhvr>
                                        <p:cTn id="1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xEl>
                                              <p:pRg st="0" end="0"/>
                                            </p:txEl>
                                          </p:spTgt>
                                        </p:tgtEl>
                                      </p:cBhvr>
                                      <p:to x="100000" y="60000"/>
                                    </p:animScale>
                                    <p:animScale>
                                      <p:cBhvr>
                                        <p:cTn id="20" dur="166" decel="50000">
                                          <p:stCondLst>
                                            <p:cond delay="676"/>
                                          </p:stCondLst>
                                        </p:cTn>
                                        <p:tgtEl>
                                          <p:spTgt spid="9">
                                            <p:txEl>
                                              <p:pRg st="0" end="0"/>
                                            </p:txEl>
                                          </p:spTgt>
                                        </p:tgtEl>
                                      </p:cBhvr>
                                      <p:to x="100000" y="100000"/>
                                    </p:animScale>
                                    <p:animScale>
                                      <p:cBhvr>
                                        <p:cTn id="21" dur="26">
                                          <p:stCondLst>
                                            <p:cond delay="1312"/>
                                          </p:stCondLst>
                                        </p:cTn>
                                        <p:tgtEl>
                                          <p:spTgt spid="9">
                                            <p:txEl>
                                              <p:pRg st="0" end="0"/>
                                            </p:txEl>
                                          </p:spTgt>
                                        </p:tgtEl>
                                      </p:cBhvr>
                                      <p:to x="100000" y="80000"/>
                                    </p:animScale>
                                    <p:animScale>
                                      <p:cBhvr>
                                        <p:cTn id="22" dur="166" decel="50000">
                                          <p:stCondLst>
                                            <p:cond delay="1338"/>
                                          </p:stCondLst>
                                        </p:cTn>
                                        <p:tgtEl>
                                          <p:spTgt spid="9">
                                            <p:txEl>
                                              <p:pRg st="0" end="0"/>
                                            </p:txEl>
                                          </p:spTgt>
                                        </p:tgtEl>
                                      </p:cBhvr>
                                      <p:to x="100000" y="100000"/>
                                    </p:animScale>
                                    <p:animScale>
                                      <p:cBhvr>
                                        <p:cTn id="23" dur="26">
                                          <p:stCondLst>
                                            <p:cond delay="1642"/>
                                          </p:stCondLst>
                                        </p:cTn>
                                        <p:tgtEl>
                                          <p:spTgt spid="9">
                                            <p:txEl>
                                              <p:pRg st="0" end="0"/>
                                            </p:txEl>
                                          </p:spTgt>
                                        </p:tgtEl>
                                      </p:cBhvr>
                                      <p:to x="100000" y="90000"/>
                                    </p:animScale>
                                    <p:animScale>
                                      <p:cBhvr>
                                        <p:cTn id="24" dur="166" decel="50000">
                                          <p:stCondLst>
                                            <p:cond delay="1668"/>
                                          </p:stCondLst>
                                        </p:cTn>
                                        <p:tgtEl>
                                          <p:spTgt spid="9">
                                            <p:txEl>
                                              <p:pRg st="0" end="0"/>
                                            </p:txEl>
                                          </p:spTgt>
                                        </p:tgtEl>
                                      </p:cBhvr>
                                      <p:to x="100000" y="100000"/>
                                    </p:animScale>
                                    <p:animScale>
                                      <p:cBhvr>
                                        <p:cTn id="25" dur="26">
                                          <p:stCondLst>
                                            <p:cond delay="1808"/>
                                          </p:stCondLst>
                                        </p:cTn>
                                        <p:tgtEl>
                                          <p:spTgt spid="9">
                                            <p:txEl>
                                              <p:pRg st="0" end="0"/>
                                            </p:txEl>
                                          </p:spTgt>
                                        </p:tgtEl>
                                      </p:cBhvr>
                                      <p:to x="100000" y="95000"/>
                                    </p:animScale>
                                    <p:animScale>
                                      <p:cBhvr>
                                        <p:cTn id="26" dur="166" decel="50000">
                                          <p:stCondLst>
                                            <p:cond delay="1834"/>
                                          </p:stCondLst>
                                        </p:cTn>
                                        <p:tgtEl>
                                          <p:spTgt spid="9">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wipe(down)">
                                      <p:cBhvr>
                                        <p:cTn id="31" dur="580">
                                          <p:stCondLst>
                                            <p:cond delay="0"/>
                                          </p:stCondLst>
                                        </p:cTn>
                                        <p:tgtEl>
                                          <p:spTgt spid="9">
                                            <p:txEl>
                                              <p:pRg st="1" end="1"/>
                                            </p:txEl>
                                          </p:spTgt>
                                        </p:tgtEl>
                                      </p:cBhvr>
                                    </p:animEffect>
                                    <p:anim calcmode="lin" valueType="num">
                                      <p:cBhvr>
                                        <p:cTn id="32"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9">
                                            <p:txEl>
                                              <p:pRg st="1" end="1"/>
                                            </p:txEl>
                                          </p:spTgt>
                                        </p:tgtEl>
                                      </p:cBhvr>
                                      <p:to x="100000" y="60000"/>
                                    </p:animScale>
                                    <p:animScale>
                                      <p:cBhvr>
                                        <p:cTn id="38" dur="166" decel="50000">
                                          <p:stCondLst>
                                            <p:cond delay="676"/>
                                          </p:stCondLst>
                                        </p:cTn>
                                        <p:tgtEl>
                                          <p:spTgt spid="9">
                                            <p:txEl>
                                              <p:pRg st="1" end="1"/>
                                            </p:txEl>
                                          </p:spTgt>
                                        </p:tgtEl>
                                      </p:cBhvr>
                                      <p:to x="100000" y="100000"/>
                                    </p:animScale>
                                    <p:animScale>
                                      <p:cBhvr>
                                        <p:cTn id="39" dur="26">
                                          <p:stCondLst>
                                            <p:cond delay="1312"/>
                                          </p:stCondLst>
                                        </p:cTn>
                                        <p:tgtEl>
                                          <p:spTgt spid="9">
                                            <p:txEl>
                                              <p:pRg st="1" end="1"/>
                                            </p:txEl>
                                          </p:spTgt>
                                        </p:tgtEl>
                                      </p:cBhvr>
                                      <p:to x="100000" y="80000"/>
                                    </p:animScale>
                                    <p:animScale>
                                      <p:cBhvr>
                                        <p:cTn id="40" dur="166" decel="50000">
                                          <p:stCondLst>
                                            <p:cond delay="1338"/>
                                          </p:stCondLst>
                                        </p:cTn>
                                        <p:tgtEl>
                                          <p:spTgt spid="9">
                                            <p:txEl>
                                              <p:pRg st="1" end="1"/>
                                            </p:txEl>
                                          </p:spTgt>
                                        </p:tgtEl>
                                      </p:cBhvr>
                                      <p:to x="100000" y="100000"/>
                                    </p:animScale>
                                    <p:animScale>
                                      <p:cBhvr>
                                        <p:cTn id="41" dur="26">
                                          <p:stCondLst>
                                            <p:cond delay="1642"/>
                                          </p:stCondLst>
                                        </p:cTn>
                                        <p:tgtEl>
                                          <p:spTgt spid="9">
                                            <p:txEl>
                                              <p:pRg st="1" end="1"/>
                                            </p:txEl>
                                          </p:spTgt>
                                        </p:tgtEl>
                                      </p:cBhvr>
                                      <p:to x="100000" y="90000"/>
                                    </p:animScale>
                                    <p:animScale>
                                      <p:cBhvr>
                                        <p:cTn id="42" dur="166" decel="50000">
                                          <p:stCondLst>
                                            <p:cond delay="1668"/>
                                          </p:stCondLst>
                                        </p:cTn>
                                        <p:tgtEl>
                                          <p:spTgt spid="9">
                                            <p:txEl>
                                              <p:pRg st="1" end="1"/>
                                            </p:txEl>
                                          </p:spTgt>
                                        </p:tgtEl>
                                      </p:cBhvr>
                                      <p:to x="100000" y="100000"/>
                                    </p:animScale>
                                    <p:animScale>
                                      <p:cBhvr>
                                        <p:cTn id="43" dur="26">
                                          <p:stCondLst>
                                            <p:cond delay="1808"/>
                                          </p:stCondLst>
                                        </p:cTn>
                                        <p:tgtEl>
                                          <p:spTgt spid="9">
                                            <p:txEl>
                                              <p:pRg st="1" end="1"/>
                                            </p:txEl>
                                          </p:spTgt>
                                        </p:tgtEl>
                                      </p:cBhvr>
                                      <p:to x="100000" y="95000"/>
                                    </p:animScale>
                                    <p:animScale>
                                      <p:cBhvr>
                                        <p:cTn id="44" dur="166" decel="50000">
                                          <p:stCondLst>
                                            <p:cond delay="1834"/>
                                          </p:stCondLst>
                                        </p:cTn>
                                        <p:tgtEl>
                                          <p:spTgt spid="9">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wipe(down)">
                                      <p:cBhvr>
                                        <p:cTn id="49" dur="580">
                                          <p:stCondLst>
                                            <p:cond delay="0"/>
                                          </p:stCondLst>
                                        </p:cTn>
                                        <p:tgtEl>
                                          <p:spTgt spid="9">
                                            <p:txEl>
                                              <p:pRg st="2" end="2"/>
                                            </p:txEl>
                                          </p:spTgt>
                                        </p:tgtEl>
                                      </p:cBhvr>
                                    </p:animEffect>
                                    <p:anim calcmode="lin" valueType="num">
                                      <p:cBhvr>
                                        <p:cTn id="50"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9">
                                            <p:txEl>
                                              <p:pRg st="2" end="2"/>
                                            </p:txEl>
                                          </p:spTgt>
                                        </p:tgtEl>
                                      </p:cBhvr>
                                      <p:to x="100000" y="60000"/>
                                    </p:animScale>
                                    <p:animScale>
                                      <p:cBhvr>
                                        <p:cTn id="56" dur="166" decel="50000">
                                          <p:stCondLst>
                                            <p:cond delay="676"/>
                                          </p:stCondLst>
                                        </p:cTn>
                                        <p:tgtEl>
                                          <p:spTgt spid="9">
                                            <p:txEl>
                                              <p:pRg st="2" end="2"/>
                                            </p:txEl>
                                          </p:spTgt>
                                        </p:tgtEl>
                                      </p:cBhvr>
                                      <p:to x="100000" y="100000"/>
                                    </p:animScale>
                                    <p:animScale>
                                      <p:cBhvr>
                                        <p:cTn id="57" dur="26">
                                          <p:stCondLst>
                                            <p:cond delay="1312"/>
                                          </p:stCondLst>
                                        </p:cTn>
                                        <p:tgtEl>
                                          <p:spTgt spid="9">
                                            <p:txEl>
                                              <p:pRg st="2" end="2"/>
                                            </p:txEl>
                                          </p:spTgt>
                                        </p:tgtEl>
                                      </p:cBhvr>
                                      <p:to x="100000" y="80000"/>
                                    </p:animScale>
                                    <p:animScale>
                                      <p:cBhvr>
                                        <p:cTn id="58" dur="166" decel="50000">
                                          <p:stCondLst>
                                            <p:cond delay="1338"/>
                                          </p:stCondLst>
                                        </p:cTn>
                                        <p:tgtEl>
                                          <p:spTgt spid="9">
                                            <p:txEl>
                                              <p:pRg st="2" end="2"/>
                                            </p:txEl>
                                          </p:spTgt>
                                        </p:tgtEl>
                                      </p:cBhvr>
                                      <p:to x="100000" y="100000"/>
                                    </p:animScale>
                                    <p:animScale>
                                      <p:cBhvr>
                                        <p:cTn id="59" dur="26">
                                          <p:stCondLst>
                                            <p:cond delay="1642"/>
                                          </p:stCondLst>
                                        </p:cTn>
                                        <p:tgtEl>
                                          <p:spTgt spid="9">
                                            <p:txEl>
                                              <p:pRg st="2" end="2"/>
                                            </p:txEl>
                                          </p:spTgt>
                                        </p:tgtEl>
                                      </p:cBhvr>
                                      <p:to x="100000" y="90000"/>
                                    </p:animScale>
                                    <p:animScale>
                                      <p:cBhvr>
                                        <p:cTn id="60" dur="166" decel="50000">
                                          <p:stCondLst>
                                            <p:cond delay="1668"/>
                                          </p:stCondLst>
                                        </p:cTn>
                                        <p:tgtEl>
                                          <p:spTgt spid="9">
                                            <p:txEl>
                                              <p:pRg st="2" end="2"/>
                                            </p:txEl>
                                          </p:spTgt>
                                        </p:tgtEl>
                                      </p:cBhvr>
                                      <p:to x="100000" y="100000"/>
                                    </p:animScale>
                                    <p:animScale>
                                      <p:cBhvr>
                                        <p:cTn id="61" dur="26">
                                          <p:stCondLst>
                                            <p:cond delay="1808"/>
                                          </p:stCondLst>
                                        </p:cTn>
                                        <p:tgtEl>
                                          <p:spTgt spid="9">
                                            <p:txEl>
                                              <p:pRg st="2" end="2"/>
                                            </p:txEl>
                                          </p:spTgt>
                                        </p:tgtEl>
                                      </p:cBhvr>
                                      <p:to x="100000" y="95000"/>
                                    </p:animScale>
                                    <p:animScale>
                                      <p:cBhvr>
                                        <p:cTn id="62" dur="166" decel="50000">
                                          <p:stCondLst>
                                            <p:cond delay="1834"/>
                                          </p:stCondLst>
                                        </p:cTn>
                                        <p:tgtEl>
                                          <p:spTgt spid="9">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Effect transition="in" filter="wipe(down)">
                                      <p:cBhvr>
                                        <p:cTn id="67" dur="580">
                                          <p:stCondLst>
                                            <p:cond delay="0"/>
                                          </p:stCondLst>
                                        </p:cTn>
                                        <p:tgtEl>
                                          <p:spTgt spid="9">
                                            <p:txEl>
                                              <p:pRg st="3" end="3"/>
                                            </p:txEl>
                                          </p:spTgt>
                                        </p:tgtEl>
                                      </p:cBhvr>
                                    </p:animEffect>
                                    <p:anim calcmode="lin" valueType="num">
                                      <p:cBhvr>
                                        <p:cTn id="68"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xEl>
                                              <p:pRg st="3" end="3"/>
                                            </p:txEl>
                                          </p:spTgt>
                                        </p:tgtEl>
                                      </p:cBhvr>
                                      <p:to x="100000" y="60000"/>
                                    </p:animScale>
                                    <p:animScale>
                                      <p:cBhvr>
                                        <p:cTn id="74" dur="166" decel="50000">
                                          <p:stCondLst>
                                            <p:cond delay="676"/>
                                          </p:stCondLst>
                                        </p:cTn>
                                        <p:tgtEl>
                                          <p:spTgt spid="9">
                                            <p:txEl>
                                              <p:pRg st="3" end="3"/>
                                            </p:txEl>
                                          </p:spTgt>
                                        </p:tgtEl>
                                      </p:cBhvr>
                                      <p:to x="100000" y="100000"/>
                                    </p:animScale>
                                    <p:animScale>
                                      <p:cBhvr>
                                        <p:cTn id="75" dur="26">
                                          <p:stCondLst>
                                            <p:cond delay="1312"/>
                                          </p:stCondLst>
                                        </p:cTn>
                                        <p:tgtEl>
                                          <p:spTgt spid="9">
                                            <p:txEl>
                                              <p:pRg st="3" end="3"/>
                                            </p:txEl>
                                          </p:spTgt>
                                        </p:tgtEl>
                                      </p:cBhvr>
                                      <p:to x="100000" y="80000"/>
                                    </p:animScale>
                                    <p:animScale>
                                      <p:cBhvr>
                                        <p:cTn id="76" dur="166" decel="50000">
                                          <p:stCondLst>
                                            <p:cond delay="1338"/>
                                          </p:stCondLst>
                                        </p:cTn>
                                        <p:tgtEl>
                                          <p:spTgt spid="9">
                                            <p:txEl>
                                              <p:pRg st="3" end="3"/>
                                            </p:txEl>
                                          </p:spTgt>
                                        </p:tgtEl>
                                      </p:cBhvr>
                                      <p:to x="100000" y="100000"/>
                                    </p:animScale>
                                    <p:animScale>
                                      <p:cBhvr>
                                        <p:cTn id="77" dur="26">
                                          <p:stCondLst>
                                            <p:cond delay="1642"/>
                                          </p:stCondLst>
                                        </p:cTn>
                                        <p:tgtEl>
                                          <p:spTgt spid="9">
                                            <p:txEl>
                                              <p:pRg st="3" end="3"/>
                                            </p:txEl>
                                          </p:spTgt>
                                        </p:tgtEl>
                                      </p:cBhvr>
                                      <p:to x="100000" y="90000"/>
                                    </p:animScale>
                                    <p:animScale>
                                      <p:cBhvr>
                                        <p:cTn id="78" dur="166" decel="50000">
                                          <p:stCondLst>
                                            <p:cond delay="1668"/>
                                          </p:stCondLst>
                                        </p:cTn>
                                        <p:tgtEl>
                                          <p:spTgt spid="9">
                                            <p:txEl>
                                              <p:pRg st="3" end="3"/>
                                            </p:txEl>
                                          </p:spTgt>
                                        </p:tgtEl>
                                      </p:cBhvr>
                                      <p:to x="100000" y="100000"/>
                                    </p:animScale>
                                    <p:animScale>
                                      <p:cBhvr>
                                        <p:cTn id="79" dur="26">
                                          <p:stCondLst>
                                            <p:cond delay="1808"/>
                                          </p:stCondLst>
                                        </p:cTn>
                                        <p:tgtEl>
                                          <p:spTgt spid="9">
                                            <p:txEl>
                                              <p:pRg st="3" end="3"/>
                                            </p:txEl>
                                          </p:spTgt>
                                        </p:tgtEl>
                                      </p:cBhvr>
                                      <p:to x="100000" y="95000"/>
                                    </p:animScale>
                                    <p:animScale>
                                      <p:cBhvr>
                                        <p:cTn id="80" dur="166" decel="50000">
                                          <p:stCondLst>
                                            <p:cond delay="1834"/>
                                          </p:stCondLst>
                                        </p:cTn>
                                        <p:tgtEl>
                                          <p:spTgt spid="9">
                                            <p:txEl>
                                              <p:pRg st="3" end="3"/>
                                            </p:txEl>
                                          </p:spTgt>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Effect transition="in" filter="wipe(down)">
                                      <p:cBhvr>
                                        <p:cTn id="85" dur="580">
                                          <p:stCondLst>
                                            <p:cond delay="0"/>
                                          </p:stCondLst>
                                        </p:cTn>
                                        <p:tgtEl>
                                          <p:spTgt spid="9">
                                            <p:txEl>
                                              <p:pRg st="4" end="4"/>
                                            </p:txEl>
                                          </p:spTgt>
                                        </p:tgtEl>
                                      </p:cBhvr>
                                    </p:animEffect>
                                    <p:anim calcmode="lin" valueType="num">
                                      <p:cBhvr>
                                        <p:cTn id="86"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9">
                                            <p:txEl>
                                              <p:pRg st="4" end="4"/>
                                            </p:txEl>
                                          </p:spTgt>
                                        </p:tgtEl>
                                      </p:cBhvr>
                                      <p:to x="100000" y="60000"/>
                                    </p:animScale>
                                    <p:animScale>
                                      <p:cBhvr>
                                        <p:cTn id="92" dur="166" decel="50000">
                                          <p:stCondLst>
                                            <p:cond delay="676"/>
                                          </p:stCondLst>
                                        </p:cTn>
                                        <p:tgtEl>
                                          <p:spTgt spid="9">
                                            <p:txEl>
                                              <p:pRg st="4" end="4"/>
                                            </p:txEl>
                                          </p:spTgt>
                                        </p:tgtEl>
                                      </p:cBhvr>
                                      <p:to x="100000" y="100000"/>
                                    </p:animScale>
                                    <p:animScale>
                                      <p:cBhvr>
                                        <p:cTn id="93" dur="26">
                                          <p:stCondLst>
                                            <p:cond delay="1312"/>
                                          </p:stCondLst>
                                        </p:cTn>
                                        <p:tgtEl>
                                          <p:spTgt spid="9">
                                            <p:txEl>
                                              <p:pRg st="4" end="4"/>
                                            </p:txEl>
                                          </p:spTgt>
                                        </p:tgtEl>
                                      </p:cBhvr>
                                      <p:to x="100000" y="80000"/>
                                    </p:animScale>
                                    <p:animScale>
                                      <p:cBhvr>
                                        <p:cTn id="94" dur="166" decel="50000">
                                          <p:stCondLst>
                                            <p:cond delay="1338"/>
                                          </p:stCondLst>
                                        </p:cTn>
                                        <p:tgtEl>
                                          <p:spTgt spid="9">
                                            <p:txEl>
                                              <p:pRg st="4" end="4"/>
                                            </p:txEl>
                                          </p:spTgt>
                                        </p:tgtEl>
                                      </p:cBhvr>
                                      <p:to x="100000" y="100000"/>
                                    </p:animScale>
                                    <p:animScale>
                                      <p:cBhvr>
                                        <p:cTn id="95" dur="26">
                                          <p:stCondLst>
                                            <p:cond delay="1642"/>
                                          </p:stCondLst>
                                        </p:cTn>
                                        <p:tgtEl>
                                          <p:spTgt spid="9">
                                            <p:txEl>
                                              <p:pRg st="4" end="4"/>
                                            </p:txEl>
                                          </p:spTgt>
                                        </p:tgtEl>
                                      </p:cBhvr>
                                      <p:to x="100000" y="90000"/>
                                    </p:animScale>
                                    <p:animScale>
                                      <p:cBhvr>
                                        <p:cTn id="96" dur="166" decel="50000">
                                          <p:stCondLst>
                                            <p:cond delay="1668"/>
                                          </p:stCondLst>
                                        </p:cTn>
                                        <p:tgtEl>
                                          <p:spTgt spid="9">
                                            <p:txEl>
                                              <p:pRg st="4" end="4"/>
                                            </p:txEl>
                                          </p:spTgt>
                                        </p:tgtEl>
                                      </p:cBhvr>
                                      <p:to x="100000" y="100000"/>
                                    </p:animScale>
                                    <p:animScale>
                                      <p:cBhvr>
                                        <p:cTn id="97" dur="26">
                                          <p:stCondLst>
                                            <p:cond delay="1808"/>
                                          </p:stCondLst>
                                        </p:cTn>
                                        <p:tgtEl>
                                          <p:spTgt spid="9">
                                            <p:txEl>
                                              <p:pRg st="4" end="4"/>
                                            </p:txEl>
                                          </p:spTgt>
                                        </p:tgtEl>
                                      </p:cBhvr>
                                      <p:to x="100000" y="95000"/>
                                    </p:animScale>
                                    <p:animScale>
                                      <p:cBhvr>
                                        <p:cTn id="98" dur="166" decel="50000">
                                          <p:stCondLst>
                                            <p:cond delay="1834"/>
                                          </p:stCondLst>
                                        </p:cTn>
                                        <p:tgtEl>
                                          <p:spTgt spid="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4C44A-3ED8-4326-9FB8-7C8A33E7A945}"/>
              </a:ext>
            </a:extLst>
          </p:cNvPr>
          <p:cNvSpPr>
            <a:spLocks noGrp="1"/>
          </p:cNvSpPr>
          <p:nvPr>
            <p:ph type="sldNum" sz="quarter" idx="10"/>
          </p:nvPr>
        </p:nvSpPr>
        <p:spPr/>
        <p:txBody>
          <a:bodyPr/>
          <a:lstStyle/>
          <a:p>
            <a:pPr>
              <a:defRPr/>
            </a:pPr>
            <a:fld id="{D2C5EE2F-EF80-44B0-A4D0-C7EF965295F3}" type="slidenum">
              <a:rPr lang="en-US" smtClean="0">
                <a:solidFill>
                  <a:prstClr val="black"/>
                </a:solidFill>
              </a:rPr>
              <a:pPr>
                <a:defRPr/>
              </a:pPr>
              <a:t>19</a:t>
            </a:fld>
            <a:endParaRPr lang="en-US" dirty="0">
              <a:solidFill>
                <a:prstClr val="black"/>
              </a:solidFill>
            </a:endParaRPr>
          </a:p>
        </p:txBody>
      </p:sp>
      <p:sp>
        <p:nvSpPr>
          <p:cNvPr id="2" name="TextBox 1">
            <a:extLst>
              <a:ext uri="{FF2B5EF4-FFF2-40B4-BE49-F238E27FC236}">
                <a16:creationId xmlns:a16="http://schemas.microsoft.com/office/drawing/2014/main" id="{6F55091A-B168-46C8-805A-4BC74FE4919E}"/>
              </a:ext>
            </a:extLst>
          </p:cNvPr>
          <p:cNvSpPr txBox="1"/>
          <p:nvPr/>
        </p:nvSpPr>
        <p:spPr>
          <a:xfrm>
            <a:off x="531975" y="533400"/>
            <a:ext cx="4573425" cy="461665"/>
          </a:xfrm>
          <a:prstGeom prst="rect">
            <a:avLst/>
          </a:prstGeom>
          <a:noFill/>
        </p:spPr>
        <p:txBody>
          <a:bodyPr wrap="square" rtlCol="0">
            <a:spAutoFit/>
          </a:bodyPr>
          <a:lstStyle/>
          <a:p>
            <a:r>
              <a:rPr lang="en-US" sz="2400" b="1" dirty="0"/>
              <a:t>Reporting Process Flows</a:t>
            </a:r>
          </a:p>
        </p:txBody>
      </p:sp>
      <p:sp>
        <p:nvSpPr>
          <p:cNvPr id="9" name="Content Placeholder 2">
            <a:extLst>
              <a:ext uri="{FF2B5EF4-FFF2-40B4-BE49-F238E27FC236}">
                <a16:creationId xmlns:a16="http://schemas.microsoft.com/office/drawing/2014/main" id="{225CF5A5-AA43-47C0-B743-6CD3BBE8BD8F}"/>
              </a:ext>
            </a:extLst>
          </p:cNvPr>
          <p:cNvSpPr txBox="1">
            <a:spLocks/>
          </p:cNvSpPr>
          <p:nvPr/>
        </p:nvSpPr>
        <p:spPr bwMode="auto">
          <a:xfrm>
            <a:off x="304800" y="1219200"/>
            <a:ext cx="8520116" cy="50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normAutofit/>
          </a:bodyPr>
          <a:lst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168011" indent="-27137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a:buFont typeface="Wingdings" panose="05000000000000000000" pitchFamily="2" charset="2"/>
              <a:buChar char="Ø"/>
            </a:pPr>
            <a:r>
              <a:rPr lang="en-US" kern="0" dirty="0"/>
              <a:t>URL : </a:t>
            </a:r>
            <a:r>
              <a:rPr lang="en-US" dirty="0">
                <a:hlinkClick r:id="rId2"/>
              </a:rPr>
              <a:t>https://nationalgrid.app.box.com/file/462192218928</a:t>
            </a:r>
            <a:endParaRPr lang="en-US" dirty="0"/>
          </a:p>
          <a:p>
            <a:pPr marL="0" indent="0">
              <a:buNone/>
            </a:pPr>
            <a:r>
              <a:rPr lang="en-US" kern="0" dirty="0"/>
              <a:t>     for all the flows</a:t>
            </a:r>
          </a:p>
        </p:txBody>
      </p:sp>
      <p:pic>
        <p:nvPicPr>
          <p:cNvPr id="3" name="Picture 2">
            <a:extLst>
              <a:ext uri="{FF2B5EF4-FFF2-40B4-BE49-F238E27FC236}">
                <a16:creationId xmlns:a16="http://schemas.microsoft.com/office/drawing/2014/main" id="{D3FD0CC7-408A-4821-B93B-6DFA5BBECDCA}"/>
              </a:ext>
            </a:extLst>
          </p:cNvPr>
          <p:cNvPicPr>
            <a:picLocks noChangeAspect="1"/>
          </p:cNvPicPr>
          <p:nvPr/>
        </p:nvPicPr>
        <p:blipFill>
          <a:blip r:embed="rId3"/>
          <a:stretch>
            <a:fillRect/>
          </a:stretch>
        </p:blipFill>
        <p:spPr>
          <a:xfrm>
            <a:off x="1897858" y="1981200"/>
            <a:ext cx="5334000" cy="4792970"/>
          </a:xfrm>
          <a:prstGeom prst="rect">
            <a:avLst/>
          </a:prstGeom>
        </p:spPr>
      </p:pic>
    </p:spTree>
    <p:extLst>
      <p:ext uri="{BB962C8B-B14F-4D97-AF65-F5344CB8AC3E}">
        <p14:creationId xmlns:p14="http://schemas.microsoft.com/office/powerpoint/2010/main" val="27646111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580">
                                          <p:stCondLst>
                                            <p:cond delay="0"/>
                                          </p:stCondLst>
                                        </p:cTn>
                                        <p:tgtEl>
                                          <p:spTgt spid="9">
                                            <p:txEl>
                                              <p:pRg st="0" end="0"/>
                                            </p:txEl>
                                          </p:spTgt>
                                        </p:tgtEl>
                                      </p:cBhvr>
                                    </p:animEffect>
                                    <p:anim calcmode="lin" valueType="num">
                                      <p:cBhvr>
                                        <p:cTn id="1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xEl>
                                              <p:pRg st="0" end="0"/>
                                            </p:txEl>
                                          </p:spTgt>
                                        </p:tgtEl>
                                      </p:cBhvr>
                                      <p:to x="100000" y="60000"/>
                                    </p:animScale>
                                    <p:animScale>
                                      <p:cBhvr>
                                        <p:cTn id="20" dur="166" decel="50000">
                                          <p:stCondLst>
                                            <p:cond delay="676"/>
                                          </p:stCondLst>
                                        </p:cTn>
                                        <p:tgtEl>
                                          <p:spTgt spid="9">
                                            <p:txEl>
                                              <p:pRg st="0" end="0"/>
                                            </p:txEl>
                                          </p:spTgt>
                                        </p:tgtEl>
                                      </p:cBhvr>
                                      <p:to x="100000" y="100000"/>
                                    </p:animScale>
                                    <p:animScale>
                                      <p:cBhvr>
                                        <p:cTn id="21" dur="26">
                                          <p:stCondLst>
                                            <p:cond delay="1312"/>
                                          </p:stCondLst>
                                        </p:cTn>
                                        <p:tgtEl>
                                          <p:spTgt spid="9">
                                            <p:txEl>
                                              <p:pRg st="0" end="0"/>
                                            </p:txEl>
                                          </p:spTgt>
                                        </p:tgtEl>
                                      </p:cBhvr>
                                      <p:to x="100000" y="80000"/>
                                    </p:animScale>
                                    <p:animScale>
                                      <p:cBhvr>
                                        <p:cTn id="22" dur="166" decel="50000">
                                          <p:stCondLst>
                                            <p:cond delay="1338"/>
                                          </p:stCondLst>
                                        </p:cTn>
                                        <p:tgtEl>
                                          <p:spTgt spid="9">
                                            <p:txEl>
                                              <p:pRg st="0" end="0"/>
                                            </p:txEl>
                                          </p:spTgt>
                                        </p:tgtEl>
                                      </p:cBhvr>
                                      <p:to x="100000" y="100000"/>
                                    </p:animScale>
                                    <p:animScale>
                                      <p:cBhvr>
                                        <p:cTn id="23" dur="26">
                                          <p:stCondLst>
                                            <p:cond delay="1642"/>
                                          </p:stCondLst>
                                        </p:cTn>
                                        <p:tgtEl>
                                          <p:spTgt spid="9">
                                            <p:txEl>
                                              <p:pRg st="0" end="0"/>
                                            </p:txEl>
                                          </p:spTgt>
                                        </p:tgtEl>
                                      </p:cBhvr>
                                      <p:to x="100000" y="90000"/>
                                    </p:animScale>
                                    <p:animScale>
                                      <p:cBhvr>
                                        <p:cTn id="24" dur="166" decel="50000">
                                          <p:stCondLst>
                                            <p:cond delay="1668"/>
                                          </p:stCondLst>
                                        </p:cTn>
                                        <p:tgtEl>
                                          <p:spTgt spid="9">
                                            <p:txEl>
                                              <p:pRg st="0" end="0"/>
                                            </p:txEl>
                                          </p:spTgt>
                                        </p:tgtEl>
                                      </p:cBhvr>
                                      <p:to x="100000" y="100000"/>
                                    </p:animScale>
                                    <p:animScale>
                                      <p:cBhvr>
                                        <p:cTn id="25" dur="26">
                                          <p:stCondLst>
                                            <p:cond delay="1808"/>
                                          </p:stCondLst>
                                        </p:cTn>
                                        <p:tgtEl>
                                          <p:spTgt spid="9">
                                            <p:txEl>
                                              <p:pRg st="0" end="0"/>
                                            </p:txEl>
                                          </p:spTgt>
                                        </p:tgtEl>
                                      </p:cBhvr>
                                      <p:to x="100000" y="95000"/>
                                    </p:animScale>
                                    <p:animScale>
                                      <p:cBhvr>
                                        <p:cTn id="26" dur="166" decel="50000">
                                          <p:stCondLst>
                                            <p:cond delay="1834"/>
                                          </p:stCondLst>
                                        </p:cTn>
                                        <p:tgtEl>
                                          <p:spTgt spid="9">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wipe(down)">
                                      <p:cBhvr>
                                        <p:cTn id="29" dur="580">
                                          <p:stCondLst>
                                            <p:cond delay="0"/>
                                          </p:stCondLst>
                                        </p:cTn>
                                        <p:tgtEl>
                                          <p:spTgt spid="9">
                                            <p:txEl>
                                              <p:pRg st="1" end="1"/>
                                            </p:txEl>
                                          </p:spTgt>
                                        </p:tgtEl>
                                      </p:cBhvr>
                                    </p:animEffect>
                                    <p:anim calcmode="lin" valueType="num">
                                      <p:cBhvr>
                                        <p:cTn id="30"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9">
                                            <p:txEl>
                                              <p:pRg st="1" end="1"/>
                                            </p:txEl>
                                          </p:spTgt>
                                        </p:tgtEl>
                                      </p:cBhvr>
                                      <p:to x="100000" y="60000"/>
                                    </p:animScale>
                                    <p:animScale>
                                      <p:cBhvr>
                                        <p:cTn id="36" dur="166" decel="50000">
                                          <p:stCondLst>
                                            <p:cond delay="676"/>
                                          </p:stCondLst>
                                        </p:cTn>
                                        <p:tgtEl>
                                          <p:spTgt spid="9">
                                            <p:txEl>
                                              <p:pRg st="1" end="1"/>
                                            </p:txEl>
                                          </p:spTgt>
                                        </p:tgtEl>
                                      </p:cBhvr>
                                      <p:to x="100000" y="100000"/>
                                    </p:animScale>
                                    <p:animScale>
                                      <p:cBhvr>
                                        <p:cTn id="37" dur="26">
                                          <p:stCondLst>
                                            <p:cond delay="1312"/>
                                          </p:stCondLst>
                                        </p:cTn>
                                        <p:tgtEl>
                                          <p:spTgt spid="9">
                                            <p:txEl>
                                              <p:pRg st="1" end="1"/>
                                            </p:txEl>
                                          </p:spTgt>
                                        </p:tgtEl>
                                      </p:cBhvr>
                                      <p:to x="100000" y="80000"/>
                                    </p:animScale>
                                    <p:animScale>
                                      <p:cBhvr>
                                        <p:cTn id="38" dur="166" decel="50000">
                                          <p:stCondLst>
                                            <p:cond delay="1338"/>
                                          </p:stCondLst>
                                        </p:cTn>
                                        <p:tgtEl>
                                          <p:spTgt spid="9">
                                            <p:txEl>
                                              <p:pRg st="1" end="1"/>
                                            </p:txEl>
                                          </p:spTgt>
                                        </p:tgtEl>
                                      </p:cBhvr>
                                      <p:to x="100000" y="100000"/>
                                    </p:animScale>
                                    <p:animScale>
                                      <p:cBhvr>
                                        <p:cTn id="39" dur="26">
                                          <p:stCondLst>
                                            <p:cond delay="1642"/>
                                          </p:stCondLst>
                                        </p:cTn>
                                        <p:tgtEl>
                                          <p:spTgt spid="9">
                                            <p:txEl>
                                              <p:pRg st="1" end="1"/>
                                            </p:txEl>
                                          </p:spTgt>
                                        </p:tgtEl>
                                      </p:cBhvr>
                                      <p:to x="100000" y="90000"/>
                                    </p:animScale>
                                    <p:animScale>
                                      <p:cBhvr>
                                        <p:cTn id="40" dur="166" decel="50000">
                                          <p:stCondLst>
                                            <p:cond delay="1668"/>
                                          </p:stCondLst>
                                        </p:cTn>
                                        <p:tgtEl>
                                          <p:spTgt spid="9">
                                            <p:txEl>
                                              <p:pRg st="1" end="1"/>
                                            </p:txEl>
                                          </p:spTgt>
                                        </p:tgtEl>
                                      </p:cBhvr>
                                      <p:to x="100000" y="100000"/>
                                    </p:animScale>
                                    <p:animScale>
                                      <p:cBhvr>
                                        <p:cTn id="41" dur="26">
                                          <p:stCondLst>
                                            <p:cond delay="1808"/>
                                          </p:stCondLst>
                                        </p:cTn>
                                        <p:tgtEl>
                                          <p:spTgt spid="9">
                                            <p:txEl>
                                              <p:pRg st="1" end="1"/>
                                            </p:txEl>
                                          </p:spTgt>
                                        </p:tgtEl>
                                      </p:cBhvr>
                                      <p:to x="100000" y="95000"/>
                                    </p:animScale>
                                    <p:animScale>
                                      <p:cBhvr>
                                        <p:cTn id="42" dur="166" decel="50000">
                                          <p:stCondLst>
                                            <p:cond delay="1834"/>
                                          </p:stCondLst>
                                        </p:cTn>
                                        <p:tgtEl>
                                          <p:spTgt spid="9">
                                            <p:txEl>
                                              <p:pRg st="1" end="1"/>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nodeType="clickEffect">
                                  <p:stCondLst>
                                    <p:cond delay="0"/>
                                  </p:stCondLst>
                                  <p:childTnLst>
                                    <p:animScale>
                                      <p:cBhvr>
                                        <p:cTn id="4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FF1AFF6-C8DA-4A83-A4DE-3DFAE480A2B9}"/>
              </a:ext>
            </a:extLst>
          </p:cNvPr>
          <p:cNvSpPr>
            <a:spLocks noGrp="1"/>
          </p:cNvSpPr>
          <p:nvPr>
            <p:ph idx="1"/>
          </p:nvPr>
        </p:nvSpPr>
        <p:spPr/>
        <p:txBody>
          <a:bodyPr/>
          <a:lstStyle/>
          <a:p>
            <a:pPr lvl="1">
              <a:buFont typeface="Wingdings"/>
              <a:buChar char="Ø"/>
            </a:pPr>
            <a:endParaRPr lang="en-US" dirty="0">
              <a:cs typeface="Arial"/>
            </a:endParaRPr>
          </a:p>
          <a:p>
            <a:pPr>
              <a:buFont typeface="Wingdings"/>
              <a:buChar char="Ø"/>
            </a:pPr>
            <a:endParaRPr lang="en-US" dirty="0">
              <a:cs typeface="Arial"/>
            </a:endParaRPr>
          </a:p>
          <a:p>
            <a:pPr>
              <a:buFont typeface="Wingdings"/>
              <a:buChar char="Ø"/>
            </a:pPr>
            <a:endParaRPr lang="en-US" dirty="0">
              <a:cs typeface="Arial"/>
            </a:endParaRPr>
          </a:p>
          <a:p>
            <a:pPr>
              <a:buFont typeface="Wingdings"/>
              <a:buChar char="Ø"/>
            </a:pPr>
            <a:endParaRPr lang="en-US" dirty="0"/>
          </a:p>
          <a:p>
            <a:pPr>
              <a:buFont typeface="Wingdings"/>
              <a:buChar char="Ø"/>
            </a:pPr>
            <a:endParaRPr lang="en-US" dirty="0">
              <a:cs typeface="Arial"/>
            </a:endParaRP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2</a:t>
            </a:fld>
            <a:endParaRPr lang="en-US" dirty="0">
              <a:solidFill>
                <a:prstClr val="black"/>
              </a:solidFill>
            </a:endParaRPr>
          </a:p>
        </p:txBody>
      </p:sp>
      <p:sp>
        <p:nvSpPr>
          <p:cNvPr id="5" name="Content Placeholder 2">
            <a:extLst>
              <a:ext uri="{FF2B5EF4-FFF2-40B4-BE49-F238E27FC236}">
                <a16:creationId xmlns:a16="http://schemas.microsoft.com/office/drawing/2014/main" id="{F3355658-FD35-4305-B0B9-C7A2F418ECB8}"/>
              </a:ext>
            </a:extLst>
          </p:cNvPr>
          <p:cNvSpPr txBox="1">
            <a:spLocks/>
          </p:cNvSpPr>
          <p:nvPr/>
        </p:nvSpPr>
        <p:spPr bwMode="auto">
          <a:xfrm>
            <a:off x="304800" y="1219200"/>
            <a:ext cx="8520116" cy="50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normAutofit/>
          </a:bodyPr>
          <a:lst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168011" indent="-27137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marL="0" indent="0">
              <a:buNone/>
            </a:pPr>
            <a:endParaRPr lang="en-US" kern="0" dirty="0"/>
          </a:p>
          <a:p>
            <a:pPr>
              <a:buFont typeface="Wingdings" panose="05000000000000000000" pitchFamily="2" charset="2"/>
              <a:buChar char="Ø"/>
            </a:pPr>
            <a:r>
              <a:rPr lang="en-US" kern="0" dirty="0"/>
              <a:t>Introduction to team members</a:t>
            </a:r>
          </a:p>
          <a:p>
            <a:pPr>
              <a:buFont typeface="Wingdings" panose="05000000000000000000" pitchFamily="2" charset="2"/>
              <a:buChar char="Ø"/>
            </a:pPr>
            <a:r>
              <a:rPr lang="en-US" kern="0" dirty="0"/>
              <a:t>One-on-One interactions with each team member</a:t>
            </a:r>
          </a:p>
          <a:p>
            <a:pPr>
              <a:buFont typeface="Wingdings" panose="05000000000000000000" pitchFamily="2" charset="2"/>
              <a:buChar char="Ø"/>
            </a:pPr>
            <a:r>
              <a:rPr lang="en-US" kern="0" dirty="0"/>
              <a:t>Introduction to the project by Nicolas Raad</a:t>
            </a:r>
          </a:p>
          <a:p>
            <a:pPr>
              <a:buFont typeface="Wingdings" panose="05000000000000000000" pitchFamily="2" charset="2"/>
              <a:buChar char="Ø"/>
            </a:pPr>
            <a:r>
              <a:rPr lang="en-US" kern="0" dirty="0"/>
              <a:t>Access to different systems</a:t>
            </a:r>
          </a:p>
          <a:p>
            <a:pPr>
              <a:buFont typeface="Wingdings" panose="05000000000000000000" pitchFamily="2" charset="2"/>
              <a:buChar char="Ø"/>
            </a:pPr>
            <a:r>
              <a:rPr lang="en-US" kern="0" dirty="0"/>
              <a:t>Knowing individual contributions to the team</a:t>
            </a:r>
          </a:p>
        </p:txBody>
      </p:sp>
      <p:sp>
        <p:nvSpPr>
          <p:cNvPr id="2" name="TextBox 1">
            <a:extLst>
              <a:ext uri="{FF2B5EF4-FFF2-40B4-BE49-F238E27FC236}">
                <a16:creationId xmlns:a16="http://schemas.microsoft.com/office/drawing/2014/main" id="{CB69579C-48AB-454F-8B0D-D99F151483F3}"/>
              </a:ext>
            </a:extLst>
          </p:cNvPr>
          <p:cNvSpPr txBox="1"/>
          <p:nvPr/>
        </p:nvSpPr>
        <p:spPr>
          <a:xfrm>
            <a:off x="319596" y="565112"/>
            <a:ext cx="7026273" cy="461665"/>
          </a:xfrm>
          <a:prstGeom prst="rect">
            <a:avLst/>
          </a:prstGeom>
          <a:noFill/>
        </p:spPr>
        <p:txBody>
          <a:bodyPr wrap="square" rtlCol="0">
            <a:spAutoFit/>
          </a:bodyPr>
          <a:lstStyle/>
          <a:p>
            <a:r>
              <a:rPr lang="en-US" sz="2400" b="1" dirty="0"/>
              <a:t>Induction</a:t>
            </a:r>
          </a:p>
        </p:txBody>
      </p:sp>
    </p:spTree>
    <p:extLst>
      <p:ext uri="{BB962C8B-B14F-4D97-AF65-F5344CB8AC3E}">
        <p14:creationId xmlns:p14="http://schemas.microsoft.com/office/powerpoint/2010/main" val="824102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4C44A-3ED8-4326-9FB8-7C8A33E7A945}"/>
              </a:ext>
            </a:extLst>
          </p:cNvPr>
          <p:cNvSpPr>
            <a:spLocks noGrp="1"/>
          </p:cNvSpPr>
          <p:nvPr>
            <p:ph type="sldNum" sz="quarter" idx="10"/>
          </p:nvPr>
        </p:nvSpPr>
        <p:spPr/>
        <p:txBody>
          <a:bodyPr/>
          <a:lstStyle/>
          <a:p>
            <a:pPr>
              <a:defRPr/>
            </a:pPr>
            <a:fld id="{D2C5EE2F-EF80-44B0-A4D0-C7EF965295F3}" type="slidenum">
              <a:rPr lang="en-US" smtClean="0">
                <a:solidFill>
                  <a:prstClr val="black"/>
                </a:solidFill>
              </a:rPr>
              <a:pPr>
                <a:defRPr/>
              </a:pPr>
              <a:t>20</a:t>
            </a:fld>
            <a:endParaRPr lang="en-US" dirty="0">
              <a:solidFill>
                <a:prstClr val="black"/>
              </a:solidFill>
            </a:endParaRPr>
          </a:p>
        </p:txBody>
      </p:sp>
      <p:sp>
        <p:nvSpPr>
          <p:cNvPr id="2" name="TextBox 1">
            <a:extLst>
              <a:ext uri="{FF2B5EF4-FFF2-40B4-BE49-F238E27FC236}">
                <a16:creationId xmlns:a16="http://schemas.microsoft.com/office/drawing/2014/main" id="{6F55091A-B168-46C8-805A-4BC74FE4919E}"/>
              </a:ext>
            </a:extLst>
          </p:cNvPr>
          <p:cNvSpPr txBox="1"/>
          <p:nvPr/>
        </p:nvSpPr>
        <p:spPr>
          <a:xfrm>
            <a:off x="531975" y="533400"/>
            <a:ext cx="4573425" cy="461665"/>
          </a:xfrm>
          <a:prstGeom prst="rect">
            <a:avLst/>
          </a:prstGeom>
          <a:noFill/>
        </p:spPr>
        <p:txBody>
          <a:bodyPr wrap="square" rtlCol="0">
            <a:spAutoFit/>
          </a:bodyPr>
          <a:lstStyle/>
          <a:p>
            <a:r>
              <a:rPr lang="en-US" sz="2400" b="1" dirty="0"/>
              <a:t>Learning Outcomes</a:t>
            </a:r>
          </a:p>
        </p:txBody>
      </p:sp>
      <p:sp>
        <p:nvSpPr>
          <p:cNvPr id="9" name="Content Placeholder 2">
            <a:extLst>
              <a:ext uri="{FF2B5EF4-FFF2-40B4-BE49-F238E27FC236}">
                <a16:creationId xmlns:a16="http://schemas.microsoft.com/office/drawing/2014/main" id="{225CF5A5-AA43-47C0-B743-6CD3BBE8BD8F}"/>
              </a:ext>
            </a:extLst>
          </p:cNvPr>
          <p:cNvSpPr txBox="1">
            <a:spLocks/>
          </p:cNvSpPr>
          <p:nvPr/>
        </p:nvSpPr>
        <p:spPr bwMode="auto">
          <a:xfrm>
            <a:off x="304800" y="1219200"/>
            <a:ext cx="8520116" cy="50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normAutofit fontScale="92500" lnSpcReduction="10000"/>
          </a:bodyPr>
          <a:lst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168011" indent="-27137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a:buFont typeface="Wingdings" panose="05000000000000000000" pitchFamily="2" charset="2"/>
              <a:buChar char="v"/>
            </a:pPr>
            <a:r>
              <a:rPr lang="en-US" kern="0" dirty="0"/>
              <a:t>Information and practical session on Data Profiling and Data Quality Scorecards</a:t>
            </a:r>
          </a:p>
          <a:p>
            <a:pPr>
              <a:buFont typeface="Wingdings" panose="05000000000000000000" pitchFamily="2" charset="2"/>
              <a:buChar char="v"/>
            </a:pPr>
            <a:r>
              <a:rPr lang="en-US" kern="0" dirty="0"/>
              <a:t>Learned to use </a:t>
            </a:r>
            <a:r>
              <a:rPr lang="en-US" kern="0" dirty="0" err="1"/>
              <a:t>AgileCraft</a:t>
            </a:r>
            <a:r>
              <a:rPr lang="en-US" kern="0" dirty="0"/>
              <a:t> and </a:t>
            </a:r>
            <a:r>
              <a:rPr lang="en-US" kern="0" dirty="0" err="1"/>
              <a:t>Attlassian</a:t>
            </a:r>
            <a:r>
              <a:rPr lang="en-US" kern="0" dirty="0"/>
              <a:t> Jira</a:t>
            </a:r>
          </a:p>
          <a:p>
            <a:pPr>
              <a:buFont typeface="Wingdings" panose="05000000000000000000" pitchFamily="2" charset="2"/>
              <a:buChar char="v"/>
            </a:pPr>
            <a:r>
              <a:rPr lang="en-US" kern="0" dirty="0"/>
              <a:t>Understood the way an architect puts his mind into thinking about the process flows</a:t>
            </a:r>
          </a:p>
          <a:p>
            <a:pPr>
              <a:buFont typeface="Wingdings" panose="05000000000000000000" pitchFamily="2" charset="2"/>
              <a:buChar char="v"/>
            </a:pPr>
            <a:r>
              <a:rPr lang="en-US" kern="0" dirty="0"/>
              <a:t>Also got an opportunity to work in Sprints and understand the importance of Program Increments(PI)</a:t>
            </a:r>
          </a:p>
          <a:p>
            <a:pPr>
              <a:buFont typeface="Wingdings" panose="05000000000000000000" pitchFamily="2" charset="2"/>
              <a:buChar char="v"/>
            </a:pPr>
            <a:r>
              <a:rPr lang="en-US" kern="0" dirty="0"/>
              <a:t>Worked in Program Anchor(PA) which helped me understand the importance of Mocks, Dev Environments and Production</a:t>
            </a:r>
          </a:p>
          <a:p>
            <a:pPr>
              <a:buFont typeface="Wingdings" panose="05000000000000000000" pitchFamily="2" charset="2"/>
              <a:buChar char="v"/>
            </a:pPr>
            <a:r>
              <a:rPr lang="en-US" kern="0" dirty="0"/>
              <a:t>Got to Attend ,Learn and Perform hands on Git and SourceTree </a:t>
            </a:r>
          </a:p>
          <a:p>
            <a:pPr>
              <a:buFont typeface="Wingdings" panose="05000000000000000000" pitchFamily="2" charset="2"/>
              <a:buChar char="v"/>
            </a:pPr>
            <a:r>
              <a:rPr lang="en-US" kern="0" dirty="0"/>
              <a:t>Also got an opportunity to improvise my Data Visualization Skills (Tableau and </a:t>
            </a:r>
            <a:r>
              <a:rPr lang="en-US" kern="0" dirty="0" err="1"/>
              <a:t>PowerBI</a:t>
            </a:r>
            <a:r>
              <a:rPr lang="en-US" kern="0" dirty="0"/>
              <a:t>) in the form of Trainings organized by National Grid</a:t>
            </a:r>
          </a:p>
          <a:p>
            <a:pPr>
              <a:buFont typeface="Wingdings" panose="05000000000000000000" pitchFamily="2" charset="2"/>
              <a:buChar char="v"/>
            </a:pPr>
            <a:r>
              <a:rPr lang="en-US" kern="0" dirty="0"/>
              <a:t>Learned the importance of Data Accuracy while performing Data Validations. </a:t>
            </a:r>
          </a:p>
          <a:p>
            <a:pPr>
              <a:buFont typeface="Wingdings" panose="05000000000000000000" pitchFamily="2" charset="2"/>
              <a:buChar char="v"/>
            </a:pPr>
            <a:r>
              <a:rPr lang="en-US" kern="0" dirty="0"/>
              <a:t>Thumb Rule to Remember : Any Data Loss is Dangerous, therefore this step is very important after data conversions</a:t>
            </a:r>
          </a:p>
        </p:txBody>
      </p:sp>
    </p:spTree>
    <p:extLst>
      <p:ext uri="{BB962C8B-B14F-4D97-AF65-F5344CB8AC3E}">
        <p14:creationId xmlns:p14="http://schemas.microsoft.com/office/powerpoint/2010/main" val="2535050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down)">
                                      <p:cBhvr>
                                        <p:cTn id="13" dur="580">
                                          <p:stCondLst>
                                            <p:cond delay="0"/>
                                          </p:stCondLst>
                                        </p:cTn>
                                        <p:tgtEl>
                                          <p:spTgt spid="9">
                                            <p:txEl>
                                              <p:pRg st="0" end="0"/>
                                            </p:txEl>
                                          </p:spTgt>
                                        </p:tgtEl>
                                      </p:cBhvr>
                                    </p:animEffect>
                                    <p:anim calcmode="lin" valueType="num">
                                      <p:cBhvr>
                                        <p:cTn id="1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xEl>
                                              <p:pRg st="0" end="0"/>
                                            </p:txEl>
                                          </p:spTgt>
                                        </p:tgtEl>
                                      </p:cBhvr>
                                      <p:to x="100000" y="60000"/>
                                    </p:animScale>
                                    <p:animScale>
                                      <p:cBhvr>
                                        <p:cTn id="20" dur="166" decel="50000">
                                          <p:stCondLst>
                                            <p:cond delay="676"/>
                                          </p:stCondLst>
                                        </p:cTn>
                                        <p:tgtEl>
                                          <p:spTgt spid="9">
                                            <p:txEl>
                                              <p:pRg st="0" end="0"/>
                                            </p:txEl>
                                          </p:spTgt>
                                        </p:tgtEl>
                                      </p:cBhvr>
                                      <p:to x="100000" y="100000"/>
                                    </p:animScale>
                                    <p:animScale>
                                      <p:cBhvr>
                                        <p:cTn id="21" dur="26">
                                          <p:stCondLst>
                                            <p:cond delay="1312"/>
                                          </p:stCondLst>
                                        </p:cTn>
                                        <p:tgtEl>
                                          <p:spTgt spid="9">
                                            <p:txEl>
                                              <p:pRg st="0" end="0"/>
                                            </p:txEl>
                                          </p:spTgt>
                                        </p:tgtEl>
                                      </p:cBhvr>
                                      <p:to x="100000" y="80000"/>
                                    </p:animScale>
                                    <p:animScale>
                                      <p:cBhvr>
                                        <p:cTn id="22" dur="166" decel="50000">
                                          <p:stCondLst>
                                            <p:cond delay="1338"/>
                                          </p:stCondLst>
                                        </p:cTn>
                                        <p:tgtEl>
                                          <p:spTgt spid="9">
                                            <p:txEl>
                                              <p:pRg st="0" end="0"/>
                                            </p:txEl>
                                          </p:spTgt>
                                        </p:tgtEl>
                                      </p:cBhvr>
                                      <p:to x="100000" y="100000"/>
                                    </p:animScale>
                                    <p:animScale>
                                      <p:cBhvr>
                                        <p:cTn id="23" dur="26">
                                          <p:stCondLst>
                                            <p:cond delay="1642"/>
                                          </p:stCondLst>
                                        </p:cTn>
                                        <p:tgtEl>
                                          <p:spTgt spid="9">
                                            <p:txEl>
                                              <p:pRg st="0" end="0"/>
                                            </p:txEl>
                                          </p:spTgt>
                                        </p:tgtEl>
                                      </p:cBhvr>
                                      <p:to x="100000" y="90000"/>
                                    </p:animScale>
                                    <p:animScale>
                                      <p:cBhvr>
                                        <p:cTn id="24" dur="166" decel="50000">
                                          <p:stCondLst>
                                            <p:cond delay="1668"/>
                                          </p:stCondLst>
                                        </p:cTn>
                                        <p:tgtEl>
                                          <p:spTgt spid="9">
                                            <p:txEl>
                                              <p:pRg st="0" end="0"/>
                                            </p:txEl>
                                          </p:spTgt>
                                        </p:tgtEl>
                                      </p:cBhvr>
                                      <p:to x="100000" y="100000"/>
                                    </p:animScale>
                                    <p:animScale>
                                      <p:cBhvr>
                                        <p:cTn id="25" dur="26">
                                          <p:stCondLst>
                                            <p:cond delay="1808"/>
                                          </p:stCondLst>
                                        </p:cTn>
                                        <p:tgtEl>
                                          <p:spTgt spid="9">
                                            <p:txEl>
                                              <p:pRg st="0" end="0"/>
                                            </p:txEl>
                                          </p:spTgt>
                                        </p:tgtEl>
                                      </p:cBhvr>
                                      <p:to x="100000" y="95000"/>
                                    </p:animScale>
                                    <p:animScale>
                                      <p:cBhvr>
                                        <p:cTn id="26" dur="166" decel="50000">
                                          <p:stCondLst>
                                            <p:cond delay="1834"/>
                                          </p:stCondLst>
                                        </p:cTn>
                                        <p:tgtEl>
                                          <p:spTgt spid="9">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wipe(down)">
                                      <p:cBhvr>
                                        <p:cTn id="31" dur="580">
                                          <p:stCondLst>
                                            <p:cond delay="0"/>
                                          </p:stCondLst>
                                        </p:cTn>
                                        <p:tgtEl>
                                          <p:spTgt spid="9">
                                            <p:txEl>
                                              <p:pRg st="1" end="1"/>
                                            </p:txEl>
                                          </p:spTgt>
                                        </p:tgtEl>
                                      </p:cBhvr>
                                    </p:animEffect>
                                    <p:anim calcmode="lin" valueType="num">
                                      <p:cBhvr>
                                        <p:cTn id="32"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9">
                                            <p:txEl>
                                              <p:pRg st="1" end="1"/>
                                            </p:txEl>
                                          </p:spTgt>
                                        </p:tgtEl>
                                      </p:cBhvr>
                                      <p:to x="100000" y="60000"/>
                                    </p:animScale>
                                    <p:animScale>
                                      <p:cBhvr>
                                        <p:cTn id="38" dur="166" decel="50000">
                                          <p:stCondLst>
                                            <p:cond delay="676"/>
                                          </p:stCondLst>
                                        </p:cTn>
                                        <p:tgtEl>
                                          <p:spTgt spid="9">
                                            <p:txEl>
                                              <p:pRg st="1" end="1"/>
                                            </p:txEl>
                                          </p:spTgt>
                                        </p:tgtEl>
                                      </p:cBhvr>
                                      <p:to x="100000" y="100000"/>
                                    </p:animScale>
                                    <p:animScale>
                                      <p:cBhvr>
                                        <p:cTn id="39" dur="26">
                                          <p:stCondLst>
                                            <p:cond delay="1312"/>
                                          </p:stCondLst>
                                        </p:cTn>
                                        <p:tgtEl>
                                          <p:spTgt spid="9">
                                            <p:txEl>
                                              <p:pRg st="1" end="1"/>
                                            </p:txEl>
                                          </p:spTgt>
                                        </p:tgtEl>
                                      </p:cBhvr>
                                      <p:to x="100000" y="80000"/>
                                    </p:animScale>
                                    <p:animScale>
                                      <p:cBhvr>
                                        <p:cTn id="40" dur="166" decel="50000">
                                          <p:stCondLst>
                                            <p:cond delay="1338"/>
                                          </p:stCondLst>
                                        </p:cTn>
                                        <p:tgtEl>
                                          <p:spTgt spid="9">
                                            <p:txEl>
                                              <p:pRg st="1" end="1"/>
                                            </p:txEl>
                                          </p:spTgt>
                                        </p:tgtEl>
                                      </p:cBhvr>
                                      <p:to x="100000" y="100000"/>
                                    </p:animScale>
                                    <p:animScale>
                                      <p:cBhvr>
                                        <p:cTn id="41" dur="26">
                                          <p:stCondLst>
                                            <p:cond delay="1642"/>
                                          </p:stCondLst>
                                        </p:cTn>
                                        <p:tgtEl>
                                          <p:spTgt spid="9">
                                            <p:txEl>
                                              <p:pRg st="1" end="1"/>
                                            </p:txEl>
                                          </p:spTgt>
                                        </p:tgtEl>
                                      </p:cBhvr>
                                      <p:to x="100000" y="90000"/>
                                    </p:animScale>
                                    <p:animScale>
                                      <p:cBhvr>
                                        <p:cTn id="42" dur="166" decel="50000">
                                          <p:stCondLst>
                                            <p:cond delay="1668"/>
                                          </p:stCondLst>
                                        </p:cTn>
                                        <p:tgtEl>
                                          <p:spTgt spid="9">
                                            <p:txEl>
                                              <p:pRg st="1" end="1"/>
                                            </p:txEl>
                                          </p:spTgt>
                                        </p:tgtEl>
                                      </p:cBhvr>
                                      <p:to x="100000" y="100000"/>
                                    </p:animScale>
                                    <p:animScale>
                                      <p:cBhvr>
                                        <p:cTn id="43" dur="26">
                                          <p:stCondLst>
                                            <p:cond delay="1808"/>
                                          </p:stCondLst>
                                        </p:cTn>
                                        <p:tgtEl>
                                          <p:spTgt spid="9">
                                            <p:txEl>
                                              <p:pRg st="1" end="1"/>
                                            </p:txEl>
                                          </p:spTgt>
                                        </p:tgtEl>
                                      </p:cBhvr>
                                      <p:to x="100000" y="95000"/>
                                    </p:animScale>
                                    <p:animScale>
                                      <p:cBhvr>
                                        <p:cTn id="44" dur="166" decel="50000">
                                          <p:stCondLst>
                                            <p:cond delay="1834"/>
                                          </p:stCondLst>
                                        </p:cTn>
                                        <p:tgtEl>
                                          <p:spTgt spid="9">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wipe(down)">
                                      <p:cBhvr>
                                        <p:cTn id="49" dur="580">
                                          <p:stCondLst>
                                            <p:cond delay="0"/>
                                          </p:stCondLst>
                                        </p:cTn>
                                        <p:tgtEl>
                                          <p:spTgt spid="9">
                                            <p:txEl>
                                              <p:pRg st="2" end="2"/>
                                            </p:txEl>
                                          </p:spTgt>
                                        </p:tgtEl>
                                      </p:cBhvr>
                                    </p:animEffect>
                                    <p:anim calcmode="lin" valueType="num">
                                      <p:cBhvr>
                                        <p:cTn id="50"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9">
                                            <p:txEl>
                                              <p:pRg st="2" end="2"/>
                                            </p:txEl>
                                          </p:spTgt>
                                        </p:tgtEl>
                                      </p:cBhvr>
                                      <p:to x="100000" y="60000"/>
                                    </p:animScale>
                                    <p:animScale>
                                      <p:cBhvr>
                                        <p:cTn id="56" dur="166" decel="50000">
                                          <p:stCondLst>
                                            <p:cond delay="676"/>
                                          </p:stCondLst>
                                        </p:cTn>
                                        <p:tgtEl>
                                          <p:spTgt spid="9">
                                            <p:txEl>
                                              <p:pRg st="2" end="2"/>
                                            </p:txEl>
                                          </p:spTgt>
                                        </p:tgtEl>
                                      </p:cBhvr>
                                      <p:to x="100000" y="100000"/>
                                    </p:animScale>
                                    <p:animScale>
                                      <p:cBhvr>
                                        <p:cTn id="57" dur="26">
                                          <p:stCondLst>
                                            <p:cond delay="1312"/>
                                          </p:stCondLst>
                                        </p:cTn>
                                        <p:tgtEl>
                                          <p:spTgt spid="9">
                                            <p:txEl>
                                              <p:pRg st="2" end="2"/>
                                            </p:txEl>
                                          </p:spTgt>
                                        </p:tgtEl>
                                      </p:cBhvr>
                                      <p:to x="100000" y="80000"/>
                                    </p:animScale>
                                    <p:animScale>
                                      <p:cBhvr>
                                        <p:cTn id="58" dur="166" decel="50000">
                                          <p:stCondLst>
                                            <p:cond delay="1338"/>
                                          </p:stCondLst>
                                        </p:cTn>
                                        <p:tgtEl>
                                          <p:spTgt spid="9">
                                            <p:txEl>
                                              <p:pRg st="2" end="2"/>
                                            </p:txEl>
                                          </p:spTgt>
                                        </p:tgtEl>
                                      </p:cBhvr>
                                      <p:to x="100000" y="100000"/>
                                    </p:animScale>
                                    <p:animScale>
                                      <p:cBhvr>
                                        <p:cTn id="59" dur="26">
                                          <p:stCondLst>
                                            <p:cond delay="1642"/>
                                          </p:stCondLst>
                                        </p:cTn>
                                        <p:tgtEl>
                                          <p:spTgt spid="9">
                                            <p:txEl>
                                              <p:pRg st="2" end="2"/>
                                            </p:txEl>
                                          </p:spTgt>
                                        </p:tgtEl>
                                      </p:cBhvr>
                                      <p:to x="100000" y="90000"/>
                                    </p:animScale>
                                    <p:animScale>
                                      <p:cBhvr>
                                        <p:cTn id="60" dur="166" decel="50000">
                                          <p:stCondLst>
                                            <p:cond delay="1668"/>
                                          </p:stCondLst>
                                        </p:cTn>
                                        <p:tgtEl>
                                          <p:spTgt spid="9">
                                            <p:txEl>
                                              <p:pRg st="2" end="2"/>
                                            </p:txEl>
                                          </p:spTgt>
                                        </p:tgtEl>
                                      </p:cBhvr>
                                      <p:to x="100000" y="100000"/>
                                    </p:animScale>
                                    <p:animScale>
                                      <p:cBhvr>
                                        <p:cTn id="61" dur="26">
                                          <p:stCondLst>
                                            <p:cond delay="1808"/>
                                          </p:stCondLst>
                                        </p:cTn>
                                        <p:tgtEl>
                                          <p:spTgt spid="9">
                                            <p:txEl>
                                              <p:pRg st="2" end="2"/>
                                            </p:txEl>
                                          </p:spTgt>
                                        </p:tgtEl>
                                      </p:cBhvr>
                                      <p:to x="100000" y="95000"/>
                                    </p:animScale>
                                    <p:animScale>
                                      <p:cBhvr>
                                        <p:cTn id="62" dur="166" decel="50000">
                                          <p:stCondLst>
                                            <p:cond delay="1834"/>
                                          </p:stCondLst>
                                        </p:cTn>
                                        <p:tgtEl>
                                          <p:spTgt spid="9">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Effect transition="in" filter="wipe(down)">
                                      <p:cBhvr>
                                        <p:cTn id="67" dur="580">
                                          <p:stCondLst>
                                            <p:cond delay="0"/>
                                          </p:stCondLst>
                                        </p:cTn>
                                        <p:tgtEl>
                                          <p:spTgt spid="9">
                                            <p:txEl>
                                              <p:pRg st="3" end="3"/>
                                            </p:txEl>
                                          </p:spTgt>
                                        </p:tgtEl>
                                      </p:cBhvr>
                                    </p:animEffect>
                                    <p:anim calcmode="lin" valueType="num">
                                      <p:cBhvr>
                                        <p:cTn id="68"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9">
                                            <p:txEl>
                                              <p:pRg st="3" end="3"/>
                                            </p:txEl>
                                          </p:spTgt>
                                        </p:tgtEl>
                                      </p:cBhvr>
                                      <p:to x="100000" y="60000"/>
                                    </p:animScale>
                                    <p:animScale>
                                      <p:cBhvr>
                                        <p:cTn id="74" dur="166" decel="50000">
                                          <p:stCondLst>
                                            <p:cond delay="676"/>
                                          </p:stCondLst>
                                        </p:cTn>
                                        <p:tgtEl>
                                          <p:spTgt spid="9">
                                            <p:txEl>
                                              <p:pRg st="3" end="3"/>
                                            </p:txEl>
                                          </p:spTgt>
                                        </p:tgtEl>
                                      </p:cBhvr>
                                      <p:to x="100000" y="100000"/>
                                    </p:animScale>
                                    <p:animScale>
                                      <p:cBhvr>
                                        <p:cTn id="75" dur="26">
                                          <p:stCondLst>
                                            <p:cond delay="1312"/>
                                          </p:stCondLst>
                                        </p:cTn>
                                        <p:tgtEl>
                                          <p:spTgt spid="9">
                                            <p:txEl>
                                              <p:pRg st="3" end="3"/>
                                            </p:txEl>
                                          </p:spTgt>
                                        </p:tgtEl>
                                      </p:cBhvr>
                                      <p:to x="100000" y="80000"/>
                                    </p:animScale>
                                    <p:animScale>
                                      <p:cBhvr>
                                        <p:cTn id="76" dur="166" decel="50000">
                                          <p:stCondLst>
                                            <p:cond delay="1338"/>
                                          </p:stCondLst>
                                        </p:cTn>
                                        <p:tgtEl>
                                          <p:spTgt spid="9">
                                            <p:txEl>
                                              <p:pRg st="3" end="3"/>
                                            </p:txEl>
                                          </p:spTgt>
                                        </p:tgtEl>
                                      </p:cBhvr>
                                      <p:to x="100000" y="100000"/>
                                    </p:animScale>
                                    <p:animScale>
                                      <p:cBhvr>
                                        <p:cTn id="77" dur="26">
                                          <p:stCondLst>
                                            <p:cond delay="1642"/>
                                          </p:stCondLst>
                                        </p:cTn>
                                        <p:tgtEl>
                                          <p:spTgt spid="9">
                                            <p:txEl>
                                              <p:pRg st="3" end="3"/>
                                            </p:txEl>
                                          </p:spTgt>
                                        </p:tgtEl>
                                      </p:cBhvr>
                                      <p:to x="100000" y="90000"/>
                                    </p:animScale>
                                    <p:animScale>
                                      <p:cBhvr>
                                        <p:cTn id="78" dur="166" decel="50000">
                                          <p:stCondLst>
                                            <p:cond delay="1668"/>
                                          </p:stCondLst>
                                        </p:cTn>
                                        <p:tgtEl>
                                          <p:spTgt spid="9">
                                            <p:txEl>
                                              <p:pRg st="3" end="3"/>
                                            </p:txEl>
                                          </p:spTgt>
                                        </p:tgtEl>
                                      </p:cBhvr>
                                      <p:to x="100000" y="100000"/>
                                    </p:animScale>
                                    <p:animScale>
                                      <p:cBhvr>
                                        <p:cTn id="79" dur="26">
                                          <p:stCondLst>
                                            <p:cond delay="1808"/>
                                          </p:stCondLst>
                                        </p:cTn>
                                        <p:tgtEl>
                                          <p:spTgt spid="9">
                                            <p:txEl>
                                              <p:pRg st="3" end="3"/>
                                            </p:txEl>
                                          </p:spTgt>
                                        </p:tgtEl>
                                      </p:cBhvr>
                                      <p:to x="100000" y="95000"/>
                                    </p:animScale>
                                    <p:animScale>
                                      <p:cBhvr>
                                        <p:cTn id="80" dur="166" decel="50000">
                                          <p:stCondLst>
                                            <p:cond delay="1834"/>
                                          </p:stCondLst>
                                        </p:cTn>
                                        <p:tgtEl>
                                          <p:spTgt spid="9">
                                            <p:txEl>
                                              <p:pRg st="3" end="3"/>
                                            </p:txEl>
                                          </p:spTgt>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Effect transition="in" filter="wipe(down)">
                                      <p:cBhvr>
                                        <p:cTn id="85" dur="580">
                                          <p:stCondLst>
                                            <p:cond delay="0"/>
                                          </p:stCondLst>
                                        </p:cTn>
                                        <p:tgtEl>
                                          <p:spTgt spid="9">
                                            <p:txEl>
                                              <p:pRg st="4" end="4"/>
                                            </p:txEl>
                                          </p:spTgt>
                                        </p:tgtEl>
                                      </p:cBhvr>
                                    </p:animEffect>
                                    <p:anim calcmode="lin" valueType="num">
                                      <p:cBhvr>
                                        <p:cTn id="86"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9">
                                            <p:txEl>
                                              <p:pRg st="4" end="4"/>
                                            </p:txEl>
                                          </p:spTgt>
                                        </p:tgtEl>
                                      </p:cBhvr>
                                      <p:to x="100000" y="60000"/>
                                    </p:animScale>
                                    <p:animScale>
                                      <p:cBhvr>
                                        <p:cTn id="92" dur="166" decel="50000">
                                          <p:stCondLst>
                                            <p:cond delay="676"/>
                                          </p:stCondLst>
                                        </p:cTn>
                                        <p:tgtEl>
                                          <p:spTgt spid="9">
                                            <p:txEl>
                                              <p:pRg st="4" end="4"/>
                                            </p:txEl>
                                          </p:spTgt>
                                        </p:tgtEl>
                                      </p:cBhvr>
                                      <p:to x="100000" y="100000"/>
                                    </p:animScale>
                                    <p:animScale>
                                      <p:cBhvr>
                                        <p:cTn id="93" dur="26">
                                          <p:stCondLst>
                                            <p:cond delay="1312"/>
                                          </p:stCondLst>
                                        </p:cTn>
                                        <p:tgtEl>
                                          <p:spTgt spid="9">
                                            <p:txEl>
                                              <p:pRg st="4" end="4"/>
                                            </p:txEl>
                                          </p:spTgt>
                                        </p:tgtEl>
                                      </p:cBhvr>
                                      <p:to x="100000" y="80000"/>
                                    </p:animScale>
                                    <p:animScale>
                                      <p:cBhvr>
                                        <p:cTn id="94" dur="166" decel="50000">
                                          <p:stCondLst>
                                            <p:cond delay="1338"/>
                                          </p:stCondLst>
                                        </p:cTn>
                                        <p:tgtEl>
                                          <p:spTgt spid="9">
                                            <p:txEl>
                                              <p:pRg st="4" end="4"/>
                                            </p:txEl>
                                          </p:spTgt>
                                        </p:tgtEl>
                                      </p:cBhvr>
                                      <p:to x="100000" y="100000"/>
                                    </p:animScale>
                                    <p:animScale>
                                      <p:cBhvr>
                                        <p:cTn id="95" dur="26">
                                          <p:stCondLst>
                                            <p:cond delay="1642"/>
                                          </p:stCondLst>
                                        </p:cTn>
                                        <p:tgtEl>
                                          <p:spTgt spid="9">
                                            <p:txEl>
                                              <p:pRg st="4" end="4"/>
                                            </p:txEl>
                                          </p:spTgt>
                                        </p:tgtEl>
                                      </p:cBhvr>
                                      <p:to x="100000" y="90000"/>
                                    </p:animScale>
                                    <p:animScale>
                                      <p:cBhvr>
                                        <p:cTn id="96" dur="166" decel="50000">
                                          <p:stCondLst>
                                            <p:cond delay="1668"/>
                                          </p:stCondLst>
                                        </p:cTn>
                                        <p:tgtEl>
                                          <p:spTgt spid="9">
                                            <p:txEl>
                                              <p:pRg st="4" end="4"/>
                                            </p:txEl>
                                          </p:spTgt>
                                        </p:tgtEl>
                                      </p:cBhvr>
                                      <p:to x="100000" y="100000"/>
                                    </p:animScale>
                                    <p:animScale>
                                      <p:cBhvr>
                                        <p:cTn id="97" dur="26">
                                          <p:stCondLst>
                                            <p:cond delay="1808"/>
                                          </p:stCondLst>
                                        </p:cTn>
                                        <p:tgtEl>
                                          <p:spTgt spid="9">
                                            <p:txEl>
                                              <p:pRg st="4" end="4"/>
                                            </p:txEl>
                                          </p:spTgt>
                                        </p:tgtEl>
                                      </p:cBhvr>
                                      <p:to x="100000" y="95000"/>
                                    </p:animScale>
                                    <p:animScale>
                                      <p:cBhvr>
                                        <p:cTn id="98" dur="166" decel="50000">
                                          <p:stCondLst>
                                            <p:cond delay="1834"/>
                                          </p:stCondLst>
                                        </p:cTn>
                                        <p:tgtEl>
                                          <p:spTgt spid="9">
                                            <p:txEl>
                                              <p:pRg st="4" end="4"/>
                                            </p:txEl>
                                          </p:spTgt>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26" presetClass="entr" presetSubtype="0" fill="hold" nodeType="clickEffect">
                                  <p:stCondLst>
                                    <p:cond delay="0"/>
                                  </p:stCondLst>
                                  <p:childTnLst>
                                    <p:set>
                                      <p:cBhvr>
                                        <p:cTn id="102" dur="1" fill="hold">
                                          <p:stCondLst>
                                            <p:cond delay="0"/>
                                          </p:stCondLst>
                                        </p:cTn>
                                        <p:tgtEl>
                                          <p:spTgt spid="9">
                                            <p:txEl>
                                              <p:pRg st="5" end="5"/>
                                            </p:txEl>
                                          </p:spTgt>
                                        </p:tgtEl>
                                        <p:attrNameLst>
                                          <p:attrName>style.visibility</p:attrName>
                                        </p:attrNameLst>
                                      </p:cBhvr>
                                      <p:to>
                                        <p:strVal val="visible"/>
                                      </p:to>
                                    </p:set>
                                    <p:animEffect transition="in" filter="wipe(down)">
                                      <p:cBhvr>
                                        <p:cTn id="103" dur="580">
                                          <p:stCondLst>
                                            <p:cond delay="0"/>
                                          </p:stCondLst>
                                        </p:cTn>
                                        <p:tgtEl>
                                          <p:spTgt spid="9">
                                            <p:txEl>
                                              <p:pRg st="5" end="5"/>
                                            </p:txEl>
                                          </p:spTgt>
                                        </p:tgtEl>
                                      </p:cBhvr>
                                    </p:animEffect>
                                    <p:anim calcmode="lin" valueType="num">
                                      <p:cBhvr>
                                        <p:cTn id="104"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xEl>
                                              <p:pRg st="5" end="5"/>
                                            </p:txEl>
                                          </p:spTgt>
                                        </p:tgtEl>
                                      </p:cBhvr>
                                      <p:to x="100000" y="60000"/>
                                    </p:animScale>
                                    <p:animScale>
                                      <p:cBhvr>
                                        <p:cTn id="110" dur="166" decel="50000">
                                          <p:stCondLst>
                                            <p:cond delay="676"/>
                                          </p:stCondLst>
                                        </p:cTn>
                                        <p:tgtEl>
                                          <p:spTgt spid="9">
                                            <p:txEl>
                                              <p:pRg st="5" end="5"/>
                                            </p:txEl>
                                          </p:spTgt>
                                        </p:tgtEl>
                                      </p:cBhvr>
                                      <p:to x="100000" y="100000"/>
                                    </p:animScale>
                                    <p:animScale>
                                      <p:cBhvr>
                                        <p:cTn id="111" dur="26">
                                          <p:stCondLst>
                                            <p:cond delay="1312"/>
                                          </p:stCondLst>
                                        </p:cTn>
                                        <p:tgtEl>
                                          <p:spTgt spid="9">
                                            <p:txEl>
                                              <p:pRg st="5" end="5"/>
                                            </p:txEl>
                                          </p:spTgt>
                                        </p:tgtEl>
                                      </p:cBhvr>
                                      <p:to x="100000" y="80000"/>
                                    </p:animScale>
                                    <p:animScale>
                                      <p:cBhvr>
                                        <p:cTn id="112" dur="166" decel="50000">
                                          <p:stCondLst>
                                            <p:cond delay="1338"/>
                                          </p:stCondLst>
                                        </p:cTn>
                                        <p:tgtEl>
                                          <p:spTgt spid="9">
                                            <p:txEl>
                                              <p:pRg st="5" end="5"/>
                                            </p:txEl>
                                          </p:spTgt>
                                        </p:tgtEl>
                                      </p:cBhvr>
                                      <p:to x="100000" y="100000"/>
                                    </p:animScale>
                                    <p:animScale>
                                      <p:cBhvr>
                                        <p:cTn id="113" dur="26">
                                          <p:stCondLst>
                                            <p:cond delay="1642"/>
                                          </p:stCondLst>
                                        </p:cTn>
                                        <p:tgtEl>
                                          <p:spTgt spid="9">
                                            <p:txEl>
                                              <p:pRg st="5" end="5"/>
                                            </p:txEl>
                                          </p:spTgt>
                                        </p:tgtEl>
                                      </p:cBhvr>
                                      <p:to x="100000" y="90000"/>
                                    </p:animScale>
                                    <p:animScale>
                                      <p:cBhvr>
                                        <p:cTn id="114" dur="166" decel="50000">
                                          <p:stCondLst>
                                            <p:cond delay="1668"/>
                                          </p:stCondLst>
                                        </p:cTn>
                                        <p:tgtEl>
                                          <p:spTgt spid="9">
                                            <p:txEl>
                                              <p:pRg st="5" end="5"/>
                                            </p:txEl>
                                          </p:spTgt>
                                        </p:tgtEl>
                                      </p:cBhvr>
                                      <p:to x="100000" y="100000"/>
                                    </p:animScale>
                                    <p:animScale>
                                      <p:cBhvr>
                                        <p:cTn id="115" dur="26">
                                          <p:stCondLst>
                                            <p:cond delay="1808"/>
                                          </p:stCondLst>
                                        </p:cTn>
                                        <p:tgtEl>
                                          <p:spTgt spid="9">
                                            <p:txEl>
                                              <p:pRg st="5" end="5"/>
                                            </p:txEl>
                                          </p:spTgt>
                                        </p:tgtEl>
                                      </p:cBhvr>
                                      <p:to x="100000" y="95000"/>
                                    </p:animScale>
                                    <p:animScale>
                                      <p:cBhvr>
                                        <p:cTn id="116" dur="166" decel="50000">
                                          <p:stCondLst>
                                            <p:cond delay="1834"/>
                                          </p:stCondLst>
                                        </p:cTn>
                                        <p:tgtEl>
                                          <p:spTgt spid="9">
                                            <p:txEl>
                                              <p:pRg st="5" end="5"/>
                                            </p:txEl>
                                          </p:spTgt>
                                        </p:tgtEl>
                                      </p:cBhvr>
                                      <p:to x="100000" y="100000"/>
                                    </p:animScale>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nodeType="clickEffect">
                                  <p:stCondLst>
                                    <p:cond delay="0"/>
                                  </p:stCondLst>
                                  <p:childTnLst>
                                    <p:set>
                                      <p:cBhvr>
                                        <p:cTn id="120" dur="1" fill="hold">
                                          <p:stCondLst>
                                            <p:cond delay="0"/>
                                          </p:stCondLst>
                                        </p:cTn>
                                        <p:tgtEl>
                                          <p:spTgt spid="9">
                                            <p:txEl>
                                              <p:pRg st="6" end="6"/>
                                            </p:txEl>
                                          </p:spTgt>
                                        </p:tgtEl>
                                        <p:attrNameLst>
                                          <p:attrName>style.visibility</p:attrName>
                                        </p:attrNameLst>
                                      </p:cBhvr>
                                      <p:to>
                                        <p:strVal val="visible"/>
                                      </p:to>
                                    </p:set>
                                    <p:animEffect transition="in" filter="wipe(down)">
                                      <p:cBhvr>
                                        <p:cTn id="121" dur="580">
                                          <p:stCondLst>
                                            <p:cond delay="0"/>
                                          </p:stCondLst>
                                        </p:cTn>
                                        <p:tgtEl>
                                          <p:spTgt spid="9">
                                            <p:txEl>
                                              <p:pRg st="6" end="6"/>
                                            </p:txEl>
                                          </p:spTgt>
                                        </p:tgtEl>
                                      </p:cBhvr>
                                    </p:animEffect>
                                    <p:anim calcmode="lin" valueType="num">
                                      <p:cBhvr>
                                        <p:cTn id="122"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9">
                                            <p:txEl>
                                              <p:pRg st="6" end="6"/>
                                            </p:txEl>
                                          </p:spTgt>
                                        </p:tgtEl>
                                      </p:cBhvr>
                                      <p:to x="100000" y="60000"/>
                                    </p:animScale>
                                    <p:animScale>
                                      <p:cBhvr>
                                        <p:cTn id="128" dur="166" decel="50000">
                                          <p:stCondLst>
                                            <p:cond delay="676"/>
                                          </p:stCondLst>
                                        </p:cTn>
                                        <p:tgtEl>
                                          <p:spTgt spid="9">
                                            <p:txEl>
                                              <p:pRg st="6" end="6"/>
                                            </p:txEl>
                                          </p:spTgt>
                                        </p:tgtEl>
                                      </p:cBhvr>
                                      <p:to x="100000" y="100000"/>
                                    </p:animScale>
                                    <p:animScale>
                                      <p:cBhvr>
                                        <p:cTn id="129" dur="26">
                                          <p:stCondLst>
                                            <p:cond delay="1312"/>
                                          </p:stCondLst>
                                        </p:cTn>
                                        <p:tgtEl>
                                          <p:spTgt spid="9">
                                            <p:txEl>
                                              <p:pRg st="6" end="6"/>
                                            </p:txEl>
                                          </p:spTgt>
                                        </p:tgtEl>
                                      </p:cBhvr>
                                      <p:to x="100000" y="80000"/>
                                    </p:animScale>
                                    <p:animScale>
                                      <p:cBhvr>
                                        <p:cTn id="130" dur="166" decel="50000">
                                          <p:stCondLst>
                                            <p:cond delay="1338"/>
                                          </p:stCondLst>
                                        </p:cTn>
                                        <p:tgtEl>
                                          <p:spTgt spid="9">
                                            <p:txEl>
                                              <p:pRg st="6" end="6"/>
                                            </p:txEl>
                                          </p:spTgt>
                                        </p:tgtEl>
                                      </p:cBhvr>
                                      <p:to x="100000" y="100000"/>
                                    </p:animScale>
                                    <p:animScale>
                                      <p:cBhvr>
                                        <p:cTn id="131" dur="26">
                                          <p:stCondLst>
                                            <p:cond delay="1642"/>
                                          </p:stCondLst>
                                        </p:cTn>
                                        <p:tgtEl>
                                          <p:spTgt spid="9">
                                            <p:txEl>
                                              <p:pRg st="6" end="6"/>
                                            </p:txEl>
                                          </p:spTgt>
                                        </p:tgtEl>
                                      </p:cBhvr>
                                      <p:to x="100000" y="90000"/>
                                    </p:animScale>
                                    <p:animScale>
                                      <p:cBhvr>
                                        <p:cTn id="132" dur="166" decel="50000">
                                          <p:stCondLst>
                                            <p:cond delay="1668"/>
                                          </p:stCondLst>
                                        </p:cTn>
                                        <p:tgtEl>
                                          <p:spTgt spid="9">
                                            <p:txEl>
                                              <p:pRg st="6" end="6"/>
                                            </p:txEl>
                                          </p:spTgt>
                                        </p:tgtEl>
                                      </p:cBhvr>
                                      <p:to x="100000" y="100000"/>
                                    </p:animScale>
                                    <p:animScale>
                                      <p:cBhvr>
                                        <p:cTn id="133" dur="26">
                                          <p:stCondLst>
                                            <p:cond delay="1808"/>
                                          </p:stCondLst>
                                        </p:cTn>
                                        <p:tgtEl>
                                          <p:spTgt spid="9">
                                            <p:txEl>
                                              <p:pRg st="6" end="6"/>
                                            </p:txEl>
                                          </p:spTgt>
                                        </p:tgtEl>
                                      </p:cBhvr>
                                      <p:to x="100000" y="95000"/>
                                    </p:animScale>
                                    <p:animScale>
                                      <p:cBhvr>
                                        <p:cTn id="134" dur="166" decel="50000">
                                          <p:stCondLst>
                                            <p:cond delay="1834"/>
                                          </p:stCondLst>
                                        </p:cTn>
                                        <p:tgtEl>
                                          <p:spTgt spid="9">
                                            <p:txEl>
                                              <p:pRg st="6" end="6"/>
                                            </p:txEl>
                                          </p:spTgt>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nodeType="clickEffect">
                                  <p:stCondLst>
                                    <p:cond delay="0"/>
                                  </p:stCondLst>
                                  <p:childTnLst>
                                    <p:set>
                                      <p:cBhvr>
                                        <p:cTn id="138" dur="1" fill="hold">
                                          <p:stCondLst>
                                            <p:cond delay="0"/>
                                          </p:stCondLst>
                                        </p:cTn>
                                        <p:tgtEl>
                                          <p:spTgt spid="9">
                                            <p:txEl>
                                              <p:pRg st="7" end="7"/>
                                            </p:txEl>
                                          </p:spTgt>
                                        </p:tgtEl>
                                        <p:attrNameLst>
                                          <p:attrName>style.visibility</p:attrName>
                                        </p:attrNameLst>
                                      </p:cBhvr>
                                      <p:to>
                                        <p:strVal val="visible"/>
                                      </p:to>
                                    </p:set>
                                    <p:animEffect transition="in" filter="wipe(down)">
                                      <p:cBhvr>
                                        <p:cTn id="139" dur="580">
                                          <p:stCondLst>
                                            <p:cond delay="0"/>
                                          </p:stCondLst>
                                        </p:cTn>
                                        <p:tgtEl>
                                          <p:spTgt spid="9">
                                            <p:txEl>
                                              <p:pRg st="7" end="7"/>
                                            </p:txEl>
                                          </p:spTgt>
                                        </p:tgtEl>
                                      </p:cBhvr>
                                    </p:animEffect>
                                    <p:anim calcmode="lin" valueType="num">
                                      <p:cBhvr>
                                        <p:cTn id="140" dur="1822" tmFilter="0,0; 0.14,0.36; 0.43,0.73; 0.71,0.91; 1.0,1.0">
                                          <p:stCondLst>
                                            <p:cond delay="0"/>
                                          </p:stCondLst>
                                        </p:cTn>
                                        <p:tgtEl>
                                          <p:spTgt spid="9">
                                            <p:txEl>
                                              <p:pRg st="7" end="7"/>
                                            </p:txEl>
                                          </p:spTgt>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9">
                                            <p:txEl>
                                              <p:pRg st="7" end="7"/>
                                            </p:txEl>
                                          </p:spTgt>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9">
                                            <p:txEl>
                                              <p:pRg st="7" end="7"/>
                                            </p:txEl>
                                          </p:spTgt>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9">
                                            <p:txEl>
                                              <p:pRg st="7" end="7"/>
                                            </p:txEl>
                                          </p:spTgt>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9">
                                            <p:txEl>
                                              <p:pRg st="7" end="7"/>
                                            </p:txEl>
                                          </p:spTgt>
                                        </p:tgtEl>
                                        <p:attrNameLst>
                                          <p:attrName>ppt_y</p:attrName>
                                        </p:attrNameLst>
                                      </p:cBhvr>
                                      <p:tavLst>
                                        <p:tav tm="0" fmla="#ppt_y-sin(pi*$)/81">
                                          <p:val>
                                            <p:fltVal val="0"/>
                                          </p:val>
                                        </p:tav>
                                        <p:tav tm="100000">
                                          <p:val>
                                            <p:fltVal val="1"/>
                                          </p:val>
                                        </p:tav>
                                      </p:tavLst>
                                    </p:anim>
                                    <p:animScale>
                                      <p:cBhvr>
                                        <p:cTn id="145" dur="26">
                                          <p:stCondLst>
                                            <p:cond delay="650"/>
                                          </p:stCondLst>
                                        </p:cTn>
                                        <p:tgtEl>
                                          <p:spTgt spid="9">
                                            <p:txEl>
                                              <p:pRg st="7" end="7"/>
                                            </p:txEl>
                                          </p:spTgt>
                                        </p:tgtEl>
                                      </p:cBhvr>
                                      <p:to x="100000" y="60000"/>
                                    </p:animScale>
                                    <p:animScale>
                                      <p:cBhvr>
                                        <p:cTn id="146" dur="166" decel="50000">
                                          <p:stCondLst>
                                            <p:cond delay="676"/>
                                          </p:stCondLst>
                                        </p:cTn>
                                        <p:tgtEl>
                                          <p:spTgt spid="9">
                                            <p:txEl>
                                              <p:pRg st="7" end="7"/>
                                            </p:txEl>
                                          </p:spTgt>
                                        </p:tgtEl>
                                      </p:cBhvr>
                                      <p:to x="100000" y="100000"/>
                                    </p:animScale>
                                    <p:animScale>
                                      <p:cBhvr>
                                        <p:cTn id="147" dur="26">
                                          <p:stCondLst>
                                            <p:cond delay="1312"/>
                                          </p:stCondLst>
                                        </p:cTn>
                                        <p:tgtEl>
                                          <p:spTgt spid="9">
                                            <p:txEl>
                                              <p:pRg st="7" end="7"/>
                                            </p:txEl>
                                          </p:spTgt>
                                        </p:tgtEl>
                                      </p:cBhvr>
                                      <p:to x="100000" y="80000"/>
                                    </p:animScale>
                                    <p:animScale>
                                      <p:cBhvr>
                                        <p:cTn id="148" dur="166" decel="50000">
                                          <p:stCondLst>
                                            <p:cond delay="1338"/>
                                          </p:stCondLst>
                                        </p:cTn>
                                        <p:tgtEl>
                                          <p:spTgt spid="9">
                                            <p:txEl>
                                              <p:pRg st="7" end="7"/>
                                            </p:txEl>
                                          </p:spTgt>
                                        </p:tgtEl>
                                      </p:cBhvr>
                                      <p:to x="100000" y="100000"/>
                                    </p:animScale>
                                    <p:animScale>
                                      <p:cBhvr>
                                        <p:cTn id="149" dur="26">
                                          <p:stCondLst>
                                            <p:cond delay="1642"/>
                                          </p:stCondLst>
                                        </p:cTn>
                                        <p:tgtEl>
                                          <p:spTgt spid="9">
                                            <p:txEl>
                                              <p:pRg st="7" end="7"/>
                                            </p:txEl>
                                          </p:spTgt>
                                        </p:tgtEl>
                                      </p:cBhvr>
                                      <p:to x="100000" y="90000"/>
                                    </p:animScale>
                                    <p:animScale>
                                      <p:cBhvr>
                                        <p:cTn id="150" dur="166" decel="50000">
                                          <p:stCondLst>
                                            <p:cond delay="1668"/>
                                          </p:stCondLst>
                                        </p:cTn>
                                        <p:tgtEl>
                                          <p:spTgt spid="9">
                                            <p:txEl>
                                              <p:pRg st="7" end="7"/>
                                            </p:txEl>
                                          </p:spTgt>
                                        </p:tgtEl>
                                      </p:cBhvr>
                                      <p:to x="100000" y="100000"/>
                                    </p:animScale>
                                    <p:animScale>
                                      <p:cBhvr>
                                        <p:cTn id="151" dur="26">
                                          <p:stCondLst>
                                            <p:cond delay="1808"/>
                                          </p:stCondLst>
                                        </p:cTn>
                                        <p:tgtEl>
                                          <p:spTgt spid="9">
                                            <p:txEl>
                                              <p:pRg st="7" end="7"/>
                                            </p:txEl>
                                          </p:spTgt>
                                        </p:tgtEl>
                                      </p:cBhvr>
                                      <p:to x="100000" y="95000"/>
                                    </p:animScale>
                                    <p:animScale>
                                      <p:cBhvr>
                                        <p:cTn id="152" dur="166" decel="50000">
                                          <p:stCondLst>
                                            <p:cond delay="1834"/>
                                          </p:stCondLst>
                                        </p:cTn>
                                        <p:tgtEl>
                                          <p:spTgt spid="9">
                                            <p:txEl>
                                              <p:pRg st="7" end="7"/>
                                            </p:txEl>
                                          </p:spTgt>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nodeType="clickEffect">
                                  <p:stCondLst>
                                    <p:cond delay="0"/>
                                  </p:stCondLst>
                                  <p:childTnLst>
                                    <p:set>
                                      <p:cBhvr>
                                        <p:cTn id="156" dur="1" fill="hold">
                                          <p:stCondLst>
                                            <p:cond delay="0"/>
                                          </p:stCondLst>
                                        </p:cTn>
                                        <p:tgtEl>
                                          <p:spTgt spid="9">
                                            <p:txEl>
                                              <p:pRg st="8" end="8"/>
                                            </p:txEl>
                                          </p:spTgt>
                                        </p:tgtEl>
                                        <p:attrNameLst>
                                          <p:attrName>style.visibility</p:attrName>
                                        </p:attrNameLst>
                                      </p:cBhvr>
                                      <p:to>
                                        <p:strVal val="visible"/>
                                      </p:to>
                                    </p:set>
                                    <p:animEffect transition="in" filter="wipe(down)">
                                      <p:cBhvr>
                                        <p:cTn id="157" dur="580">
                                          <p:stCondLst>
                                            <p:cond delay="0"/>
                                          </p:stCondLst>
                                        </p:cTn>
                                        <p:tgtEl>
                                          <p:spTgt spid="9">
                                            <p:txEl>
                                              <p:pRg st="8" end="8"/>
                                            </p:txEl>
                                          </p:spTgt>
                                        </p:tgtEl>
                                      </p:cBhvr>
                                    </p:animEffect>
                                    <p:anim calcmode="lin" valueType="num">
                                      <p:cBhvr>
                                        <p:cTn id="158" dur="1822" tmFilter="0,0; 0.14,0.36; 0.43,0.73; 0.71,0.91; 1.0,1.0">
                                          <p:stCondLst>
                                            <p:cond delay="0"/>
                                          </p:stCondLst>
                                        </p:cTn>
                                        <p:tgtEl>
                                          <p:spTgt spid="9">
                                            <p:txEl>
                                              <p:pRg st="8" end="8"/>
                                            </p:txEl>
                                          </p:spTgt>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9">
                                            <p:txEl>
                                              <p:pRg st="8" end="8"/>
                                            </p:txEl>
                                          </p:spTgt>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9">
                                            <p:txEl>
                                              <p:pRg st="8" end="8"/>
                                            </p:txEl>
                                          </p:spTgt>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9">
                                            <p:txEl>
                                              <p:pRg st="8" end="8"/>
                                            </p:txEl>
                                          </p:spTgt>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9">
                                            <p:txEl>
                                              <p:pRg st="8" end="8"/>
                                            </p:txEl>
                                          </p:spTgt>
                                        </p:tgtEl>
                                        <p:attrNameLst>
                                          <p:attrName>ppt_y</p:attrName>
                                        </p:attrNameLst>
                                      </p:cBhvr>
                                      <p:tavLst>
                                        <p:tav tm="0" fmla="#ppt_y-sin(pi*$)/81">
                                          <p:val>
                                            <p:fltVal val="0"/>
                                          </p:val>
                                        </p:tav>
                                        <p:tav tm="100000">
                                          <p:val>
                                            <p:fltVal val="1"/>
                                          </p:val>
                                        </p:tav>
                                      </p:tavLst>
                                    </p:anim>
                                    <p:animScale>
                                      <p:cBhvr>
                                        <p:cTn id="163" dur="26">
                                          <p:stCondLst>
                                            <p:cond delay="650"/>
                                          </p:stCondLst>
                                        </p:cTn>
                                        <p:tgtEl>
                                          <p:spTgt spid="9">
                                            <p:txEl>
                                              <p:pRg st="8" end="8"/>
                                            </p:txEl>
                                          </p:spTgt>
                                        </p:tgtEl>
                                      </p:cBhvr>
                                      <p:to x="100000" y="60000"/>
                                    </p:animScale>
                                    <p:animScale>
                                      <p:cBhvr>
                                        <p:cTn id="164" dur="166" decel="50000">
                                          <p:stCondLst>
                                            <p:cond delay="676"/>
                                          </p:stCondLst>
                                        </p:cTn>
                                        <p:tgtEl>
                                          <p:spTgt spid="9">
                                            <p:txEl>
                                              <p:pRg st="8" end="8"/>
                                            </p:txEl>
                                          </p:spTgt>
                                        </p:tgtEl>
                                      </p:cBhvr>
                                      <p:to x="100000" y="100000"/>
                                    </p:animScale>
                                    <p:animScale>
                                      <p:cBhvr>
                                        <p:cTn id="165" dur="26">
                                          <p:stCondLst>
                                            <p:cond delay="1312"/>
                                          </p:stCondLst>
                                        </p:cTn>
                                        <p:tgtEl>
                                          <p:spTgt spid="9">
                                            <p:txEl>
                                              <p:pRg st="8" end="8"/>
                                            </p:txEl>
                                          </p:spTgt>
                                        </p:tgtEl>
                                      </p:cBhvr>
                                      <p:to x="100000" y="80000"/>
                                    </p:animScale>
                                    <p:animScale>
                                      <p:cBhvr>
                                        <p:cTn id="166" dur="166" decel="50000">
                                          <p:stCondLst>
                                            <p:cond delay="1338"/>
                                          </p:stCondLst>
                                        </p:cTn>
                                        <p:tgtEl>
                                          <p:spTgt spid="9">
                                            <p:txEl>
                                              <p:pRg st="8" end="8"/>
                                            </p:txEl>
                                          </p:spTgt>
                                        </p:tgtEl>
                                      </p:cBhvr>
                                      <p:to x="100000" y="100000"/>
                                    </p:animScale>
                                    <p:animScale>
                                      <p:cBhvr>
                                        <p:cTn id="167" dur="26">
                                          <p:stCondLst>
                                            <p:cond delay="1642"/>
                                          </p:stCondLst>
                                        </p:cTn>
                                        <p:tgtEl>
                                          <p:spTgt spid="9">
                                            <p:txEl>
                                              <p:pRg st="8" end="8"/>
                                            </p:txEl>
                                          </p:spTgt>
                                        </p:tgtEl>
                                      </p:cBhvr>
                                      <p:to x="100000" y="90000"/>
                                    </p:animScale>
                                    <p:animScale>
                                      <p:cBhvr>
                                        <p:cTn id="168" dur="166" decel="50000">
                                          <p:stCondLst>
                                            <p:cond delay="1668"/>
                                          </p:stCondLst>
                                        </p:cTn>
                                        <p:tgtEl>
                                          <p:spTgt spid="9">
                                            <p:txEl>
                                              <p:pRg st="8" end="8"/>
                                            </p:txEl>
                                          </p:spTgt>
                                        </p:tgtEl>
                                      </p:cBhvr>
                                      <p:to x="100000" y="100000"/>
                                    </p:animScale>
                                    <p:animScale>
                                      <p:cBhvr>
                                        <p:cTn id="169" dur="26">
                                          <p:stCondLst>
                                            <p:cond delay="1808"/>
                                          </p:stCondLst>
                                        </p:cTn>
                                        <p:tgtEl>
                                          <p:spTgt spid="9">
                                            <p:txEl>
                                              <p:pRg st="8" end="8"/>
                                            </p:txEl>
                                          </p:spTgt>
                                        </p:tgtEl>
                                      </p:cBhvr>
                                      <p:to x="100000" y="95000"/>
                                    </p:animScale>
                                    <p:animScale>
                                      <p:cBhvr>
                                        <p:cTn id="170" dur="166" decel="50000">
                                          <p:stCondLst>
                                            <p:cond delay="1834"/>
                                          </p:stCondLst>
                                        </p:cTn>
                                        <p:tgtEl>
                                          <p:spTgt spid="9">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4294967295"/>
          </p:nvPr>
        </p:nvSpPr>
        <p:spPr bwMode="auto">
          <a:xfrm>
            <a:off x="8505825" y="6492875"/>
            <a:ext cx="63817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eaLnBrk="0" hangingPunct="0">
              <a:spcAft>
                <a:spcPts val="600"/>
              </a:spcAft>
              <a:buClr>
                <a:schemeClr val="accent1"/>
              </a:buClr>
              <a:buFont typeface="Wingdings 2" pitchFamily="18" charset="2"/>
              <a:buChar char="¾"/>
              <a:defRPr sz="2000">
                <a:solidFill>
                  <a:schemeClr val="tx1"/>
                </a:solidFill>
                <a:latin typeface="Arial" pitchFamily="34" charset="0"/>
                <a:ea typeface="ＭＳ Ｐゴシック" pitchFamily="34" charset="-128"/>
              </a:defRPr>
            </a:lvl1pPr>
            <a:lvl2pPr marL="742950" indent="-285750" eaLnBrk="0" hangingPunct="0">
              <a:spcAft>
                <a:spcPts val="600"/>
              </a:spcAft>
              <a:buClr>
                <a:schemeClr val="accent1"/>
              </a:buClr>
              <a:buFont typeface="Lucida Grande"/>
              <a:buChar char="–"/>
              <a:defRPr>
                <a:solidFill>
                  <a:schemeClr val="tx1"/>
                </a:solidFill>
                <a:latin typeface="Arial" pitchFamily="34" charset="0"/>
                <a:ea typeface="ＭＳ Ｐゴシック" pitchFamily="34" charset="-128"/>
              </a:defRPr>
            </a:lvl2pPr>
            <a:lvl3pPr marL="1143000" indent="-228600" eaLnBrk="0" hangingPunct="0">
              <a:spcAft>
                <a:spcPts val="600"/>
              </a:spcAft>
              <a:buClr>
                <a:schemeClr val="accent1"/>
              </a:buClr>
              <a:buFont typeface="Lucida Grande"/>
              <a:buChar char="–"/>
              <a:defRPr sz="1600">
                <a:solidFill>
                  <a:schemeClr val="tx1"/>
                </a:solidFill>
                <a:latin typeface="Arial" pitchFamily="34" charset="0"/>
                <a:ea typeface="ＭＳ Ｐゴシック" pitchFamily="34" charset="-128"/>
              </a:defRPr>
            </a:lvl3pPr>
            <a:lvl4pPr marL="1600200" indent="-228600" eaLnBrk="0" hangingPunct="0">
              <a:spcAft>
                <a:spcPts val="600"/>
              </a:spcAft>
              <a:buClr>
                <a:schemeClr val="accent1"/>
              </a:buClr>
              <a:buFont typeface="Lucida Grande"/>
              <a:buChar char="–"/>
              <a:defRPr sz="1400">
                <a:solidFill>
                  <a:schemeClr val="tx1"/>
                </a:solidFill>
                <a:latin typeface="Arial" pitchFamily="34" charset="0"/>
                <a:ea typeface="ＭＳ Ｐゴシック" pitchFamily="34" charset="-128"/>
              </a:defRPr>
            </a:lvl4pPr>
            <a:lvl5pPr marL="2057400" indent="-228600" eaLnBrk="0" hangingPunct="0">
              <a:spcAft>
                <a:spcPts val="600"/>
              </a:spcAft>
              <a:buClr>
                <a:schemeClr val="accent1"/>
              </a:buClr>
              <a:buFont typeface="Lucida Grande"/>
              <a:buChar char="–"/>
              <a:defRPr sz="1200">
                <a:solidFill>
                  <a:schemeClr val="tx1"/>
                </a:solidFill>
                <a:latin typeface="Arial" pitchFamily="34" charset="0"/>
                <a:ea typeface="ＭＳ Ｐゴシック" pitchFamily="34" charset="-128"/>
              </a:defRPr>
            </a:lvl5pPr>
            <a:lvl6pPr marL="2514600" indent="-228600" eaLnBrk="0" fontAlgn="base" hangingPunct="0">
              <a:spcBef>
                <a:spcPct val="0"/>
              </a:spcBef>
              <a:spcAft>
                <a:spcPts val="600"/>
              </a:spcAft>
              <a:buClr>
                <a:schemeClr val="accent1"/>
              </a:buClr>
              <a:buFont typeface="Lucida Grande"/>
              <a:buChar char="–"/>
              <a:defRPr sz="1200">
                <a:solidFill>
                  <a:schemeClr val="tx1"/>
                </a:solidFill>
                <a:latin typeface="Arial" pitchFamily="34" charset="0"/>
                <a:ea typeface="ＭＳ Ｐゴシック" pitchFamily="34" charset="-128"/>
              </a:defRPr>
            </a:lvl6pPr>
            <a:lvl7pPr marL="2971800" indent="-228600" eaLnBrk="0" fontAlgn="base" hangingPunct="0">
              <a:spcBef>
                <a:spcPct val="0"/>
              </a:spcBef>
              <a:spcAft>
                <a:spcPts val="600"/>
              </a:spcAft>
              <a:buClr>
                <a:schemeClr val="accent1"/>
              </a:buClr>
              <a:buFont typeface="Lucida Grande"/>
              <a:buChar char="–"/>
              <a:defRPr sz="1200">
                <a:solidFill>
                  <a:schemeClr val="tx1"/>
                </a:solidFill>
                <a:latin typeface="Arial" pitchFamily="34" charset="0"/>
                <a:ea typeface="ＭＳ Ｐゴシック" pitchFamily="34" charset="-128"/>
              </a:defRPr>
            </a:lvl7pPr>
            <a:lvl8pPr marL="3429000" indent="-228600" eaLnBrk="0" fontAlgn="base" hangingPunct="0">
              <a:spcBef>
                <a:spcPct val="0"/>
              </a:spcBef>
              <a:spcAft>
                <a:spcPts val="600"/>
              </a:spcAft>
              <a:buClr>
                <a:schemeClr val="accent1"/>
              </a:buClr>
              <a:buFont typeface="Lucida Grande"/>
              <a:buChar char="–"/>
              <a:defRPr sz="1200">
                <a:solidFill>
                  <a:schemeClr val="tx1"/>
                </a:solidFill>
                <a:latin typeface="Arial" pitchFamily="34" charset="0"/>
                <a:ea typeface="ＭＳ Ｐゴシック" pitchFamily="34" charset="-128"/>
              </a:defRPr>
            </a:lvl8pPr>
            <a:lvl9pPr marL="3886200" indent="-228600" eaLnBrk="0" fontAlgn="base" hangingPunct="0">
              <a:spcBef>
                <a:spcPct val="0"/>
              </a:spcBef>
              <a:spcAft>
                <a:spcPts val="600"/>
              </a:spcAft>
              <a:buClr>
                <a:schemeClr val="accent1"/>
              </a:buClr>
              <a:buFont typeface="Lucida Grande"/>
              <a:buChar char="–"/>
              <a:defRPr sz="1200">
                <a:solidFill>
                  <a:schemeClr val="tx1"/>
                </a:solidFill>
                <a:latin typeface="Arial" pitchFamily="34" charset="0"/>
                <a:ea typeface="ＭＳ Ｐゴシック" pitchFamily="34" charset="-128"/>
              </a:defRPr>
            </a:lvl9pPr>
          </a:lstStyle>
          <a:p>
            <a:pPr eaLnBrk="1" hangingPunct="1">
              <a:spcAft>
                <a:spcPct val="0"/>
              </a:spcAft>
              <a:buClrTx/>
              <a:buFontTx/>
              <a:buNone/>
              <a:defRPr/>
            </a:pPr>
            <a:fld id="{ACAC139A-6161-446F-9495-FCCFD1C40512}" type="slidenum">
              <a:rPr altLang="en-US" sz="1000" smtClean="0">
                <a:solidFill>
                  <a:prstClr val="black"/>
                </a:solidFill>
              </a:rPr>
              <a:pPr eaLnBrk="1" hangingPunct="1">
                <a:spcAft>
                  <a:spcPct val="0"/>
                </a:spcAft>
                <a:buClrTx/>
                <a:buFontTx/>
                <a:buNone/>
                <a:defRPr/>
              </a:pPr>
              <a:t>21</a:t>
            </a:fld>
            <a:endParaRPr altLang="en-US" sz="1000">
              <a:solidFill>
                <a:prstClr val="black"/>
              </a:solidFill>
            </a:endParaRPr>
          </a:p>
        </p:txBody>
      </p:sp>
    </p:spTree>
    <p:extLst>
      <p:ext uri="{BB962C8B-B14F-4D97-AF65-F5344CB8AC3E}">
        <p14:creationId xmlns:p14="http://schemas.microsoft.com/office/powerpoint/2010/main" val="3861886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FF1AFF6-C8DA-4A83-A4DE-3DFAE480A2B9}"/>
              </a:ext>
            </a:extLst>
          </p:cNvPr>
          <p:cNvSpPr>
            <a:spLocks noGrp="1"/>
          </p:cNvSpPr>
          <p:nvPr>
            <p:ph idx="1"/>
          </p:nvPr>
        </p:nvSpPr>
        <p:spPr/>
        <p:txBody>
          <a:bodyPr/>
          <a:lstStyle/>
          <a:p>
            <a:pPr lvl="1">
              <a:buFont typeface="Wingdings"/>
              <a:buChar char="Ø"/>
            </a:pPr>
            <a:endParaRPr lang="en-US" dirty="0">
              <a:cs typeface="Arial"/>
            </a:endParaRPr>
          </a:p>
          <a:p>
            <a:pPr>
              <a:buFont typeface="Wingdings"/>
              <a:buChar char="Ø"/>
            </a:pPr>
            <a:endParaRPr lang="en-US" dirty="0">
              <a:cs typeface="Arial"/>
            </a:endParaRPr>
          </a:p>
          <a:p>
            <a:pPr>
              <a:buFont typeface="Wingdings"/>
              <a:buChar char="Ø"/>
            </a:pPr>
            <a:endParaRPr lang="en-US" dirty="0">
              <a:cs typeface="Arial"/>
            </a:endParaRPr>
          </a:p>
          <a:p>
            <a:pPr>
              <a:buFont typeface="Wingdings"/>
              <a:buChar char="Ø"/>
            </a:pPr>
            <a:endParaRPr lang="en-US" dirty="0"/>
          </a:p>
          <a:p>
            <a:pPr>
              <a:buFont typeface="Wingdings"/>
              <a:buChar char="Ø"/>
            </a:pPr>
            <a:endParaRPr lang="en-US" dirty="0">
              <a:cs typeface="Arial"/>
            </a:endParaRP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3</a:t>
            </a:fld>
            <a:endParaRPr lang="en-US" dirty="0">
              <a:solidFill>
                <a:prstClr val="black"/>
              </a:solidFill>
            </a:endParaRPr>
          </a:p>
        </p:txBody>
      </p:sp>
      <p:sp>
        <p:nvSpPr>
          <p:cNvPr id="5" name="Content Placeholder 2">
            <a:extLst>
              <a:ext uri="{FF2B5EF4-FFF2-40B4-BE49-F238E27FC236}">
                <a16:creationId xmlns:a16="http://schemas.microsoft.com/office/drawing/2014/main" id="{F3355658-FD35-4305-B0B9-C7A2F418ECB8}"/>
              </a:ext>
            </a:extLst>
          </p:cNvPr>
          <p:cNvSpPr txBox="1">
            <a:spLocks/>
          </p:cNvSpPr>
          <p:nvPr/>
        </p:nvSpPr>
        <p:spPr bwMode="auto">
          <a:xfrm>
            <a:off x="304800" y="1219200"/>
            <a:ext cx="8520116" cy="50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3" tIns="45707" rIns="91413" bIns="45707" numCol="1" anchor="t" anchorCtr="0" compatLnSpc="1">
            <a:prstTxWarp prst="textNoShape">
              <a:avLst/>
            </a:prstTxWarp>
            <a:normAutofit/>
          </a:bodyPr>
          <a:lstStyle>
            <a:lvl1pPr marL="341234" indent="-341234" algn="l" rtl="0" eaLnBrk="1" fontAlgn="base" hangingPunct="1">
              <a:spcBef>
                <a:spcPct val="0"/>
              </a:spcBef>
              <a:spcAft>
                <a:spcPts val="600"/>
              </a:spcAft>
              <a:buClr>
                <a:schemeClr val="accent1"/>
              </a:buClr>
              <a:buFont typeface="Wingdings 2" pitchFamily="18" charset="2"/>
              <a:buChar char="¾"/>
              <a:defRPr sz="2000">
                <a:solidFill>
                  <a:schemeClr val="tx1"/>
                </a:solidFill>
                <a:latin typeface="+mn-lt"/>
                <a:ea typeface="+mn-ea"/>
                <a:cs typeface="+mn-cs"/>
              </a:defRPr>
            </a:lvl1pPr>
            <a:lvl2pPr marL="353930" indent="-260289" algn="l" rtl="0" eaLnBrk="1" fontAlgn="base" hangingPunct="1">
              <a:spcBef>
                <a:spcPct val="0"/>
              </a:spcBef>
              <a:spcAft>
                <a:spcPts val="600"/>
              </a:spcAft>
              <a:buClr>
                <a:schemeClr val="accent1"/>
              </a:buClr>
              <a:buFont typeface="Lucida Grande"/>
              <a:buChar char="–"/>
              <a:defRPr>
                <a:solidFill>
                  <a:schemeClr val="tx1"/>
                </a:solidFill>
                <a:latin typeface="+mn-lt"/>
                <a:ea typeface="+mn-ea"/>
              </a:defRPr>
            </a:lvl2pPr>
            <a:lvl3pPr marL="625329" indent="-269812" algn="l" rtl="0" eaLnBrk="1" fontAlgn="base" hangingPunct="1">
              <a:spcBef>
                <a:spcPct val="0"/>
              </a:spcBef>
              <a:spcAft>
                <a:spcPts val="600"/>
              </a:spcAft>
              <a:buClr>
                <a:schemeClr val="accent1"/>
              </a:buClr>
              <a:buFont typeface="Lucida Grande"/>
              <a:buChar char="–"/>
              <a:defRPr sz="1600">
                <a:solidFill>
                  <a:schemeClr val="tx1"/>
                </a:solidFill>
                <a:latin typeface="+mn-lt"/>
                <a:ea typeface="+mn-ea"/>
              </a:defRPr>
            </a:lvl3pPr>
            <a:lvl4pPr marL="895141" indent="-268225" algn="l" rtl="0" eaLnBrk="1" fontAlgn="base" hangingPunct="1">
              <a:spcBef>
                <a:spcPct val="0"/>
              </a:spcBef>
              <a:spcAft>
                <a:spcPts val="600"/>
              </a:spcAft>
              <a:buClr>
                <a:schemeClr val="accent1"/>
              </a:buClr>
              <a:buFont typeface="Lucida Grande"/>
              <a:buChar char="–"/>
              <a:defRPr sz="1400">
                <a:solidFill>
                  <a:schemeClr val="tx1"/>
                </a:solidFill>
                <a:latin typeface="+mn-lt"/>
                <a:ea typeface="+mn-ea"/>
              </a:defRPr>
            </a:lvl4pPr>
            <a:lvl5pPr marL="1168011" indent="-271373" algn="l" rtl="0" eaLnBrk="1" fontAlgn="base" hangingPunct="1">
              <a:spcBef>
                <a:spcPct val="0"/>
              </a:spcBef>
              <a:spcAft>
                <a:spcPts val="600"/>
              </a:spcAft>
              <a:buClr>
                <a:schemeClr val="accent1"/>
              </a:buClr>
              <a:buFont typeface="Lucida Grande"/>
              <a:buChar char="–"/>
              <a:defRPr sz="1200">
                <a:solidFill>
                  <a:schemeClr val="tx1"/>
                </a:solidFill>
                <a:latin typeface="+mn-lt"/>
                <a:ea typeface="+mn-ea"/>
              </a:defRPr>
            </a:lvl5pPr>
            <a:lvl6pPr marL="2513763"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0811"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785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4908" indent="-228525"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a:lstStyle>
          <a:p>
            <a:pPr>
              <a:buFont typeface="Wingdings" panose="05000000000000000000" pitchFamily="2" charset="2"/>
              <a:buChar char="Ø"/>
            </a:pPr>
            <a:r>
              <a:rPr lang="en-US" kern="0" dirty="0"/>
              <a:t>First Major Assignment                               Data Flows</a:t>
            </a:r>
          </a:p>
        </p:txBody>
      </p:sp>
      <p:sp>
        <p:nvSpPr>
          <p:cNvPr id="2" name="TextBox 1">
            <a:extLst>
              <a:ext uri="{FF2B5EF4-FFF2-40B4-BE49-F238E27FC236}">
                <a16:creationId xmlns:a16="http://schemas.microsoft.com/office/drawing/2014/main" id="{CB69579C-48AB-454F-8B0D-D99F151483F3}"/>
              </a:ext>
            </a:extLst>
          </p:cNvPr>
          <p:cNvSpPr txBox="1"/>
          <p:nvPr/>
        </p:nvSpPr>
        <p:spPr>
          <a:xfrm>
            <a:off x="319596" y="565112"/>
            <a:ext cx="7026273" cy="461665"/>
          </a:xfrm>
          <a:prstGeom prst="rect">
            <a:avLst/>
          </a:prstGeom>
          <a:noFill/>
        </p:spPr>
        <p:txBody>
          <a:bodyPr wrap="square" rtlCol="0">
            <a:spAutoFit/>
          </a:bodyPr>
          <a:lstStyle/>
          <a:p>
            <a:r>
              <a:rPr lang="en-US" sz="2400" b="1" dirty="0"/>
              <a:t>Kick Start</a:t>
            </a:r>
          </a:p>
        </p:txBody>
      </p:sp>
      <p:cxnSp>
        <p:nvCxnSpPr>
          <p:cNvPr id="4" name="Straight Arrow Connector 3">
            <a:extLst>
              <a:ext uri="{FF2B5EF4-FFF2-40B4-BE49-F238E27FC236}">
                <a16:creationId xmlns:a16="http://schemas.microsoft.com/office/drawing/2014/main" id="{41E66551-AB58-43B3-B025-46AB3E3575B6}"/>
              </a:ext>
            </a:extLst>
          </p:cNvPr>
          <p:cNvCxnSpPr/>
          <p:nvPr/>
        </p:nvCxnSpPr>
        <p:spPr bwMode="auto">
          <a:xfrm>
            <a:off x="3505200" y="1447800"/>
            <a:ext cx="18288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Picture 5">
            <a:extLst>
              <a:ext uri="{FF2B5EF4-FFF2-40B4-BE49-F238E27FC236}">
                <a16:creationId xmlns:a16="http://schemas.microsoft.com/office/drawing/2014/main" id="{05241760-1AB2-4E03-B13C-7D401FA3D74B}"/>
              </a:ext>
            </a:extLst>
          </p:cNvPr>
          <p:cNvPicPr>
            <a:picLocks noChangeAspect="1"/>
          </p:cNvPicPr>
          <p:nvPr/>
        </p:nvPicPr>
        <p:blipFill>
          <a:blip r:embed="rId3"/>
          <a:stretch>
            <a:fillRect/>
          </a:stretch>
        </p:blipFill>
        <p:spPr>
          <a:xfrm>
            <a:off x="395287" y="1861383"/>
            <a:ext cx="8353425" cy="4505325"/>
          </a:xfrm>
          <a:prstGeom prst="rect">
            <a:avLst/>
          </a:prstGeom>
        </p:spPr>
      </p:pic>
    </p:spTree>
    <p:extLst>
      <p:ext uri="{BB962C8B-B14F-4D97-AF65-F5344CB8AC3E}">
        <p14:creationId xmlns:p14="http://schemas.microsoft.com/office/powerpoint/2010/main" val="2442268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14337" y="304800"/>
            <a:ext cx="7129463" cy="954081"/>
          </a:xfrm>
        </p:spPr>
        <p:txBody>
          <a:bodyPr/>
          <a:lstStyle/>
          <a:p>
            <a:r>
              <a:rPr lang="en-US" dirty="0"/>
              <a:t>Data Model On </a:t>
            </a:r>
            <a:r>
              <a:rPr lang="en-US" dirty="0" err="1"/>
              <a:t>Sparx</a:t>
            </a:r>
            <a:r>
              <a:rPr lang="en-US" dirty="0"/>
              <a:t> Enterprise Architecture</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4</a:t>
            </a:fld>
            <a:endParaRPr lang="en-US" dirty="0">
              <a:solidFill>
                <a:prstClr val="black"/>
              </a:solidFill>
            </a:endParaRPr>
          </a:p>
        </p:txBody>
      </p:sp>
      <p:pic>
        <p:nvPicPr>
          <p:cNvPr id="2" name="Picture 1">
            <a:extLst>
              <a:ext uri="{FF2B5EF4-FFF2-40B4-BE49-F238E27FC236}">
                <a16:creationId xmlns:a16="http://schemas.microsoft.com/office/drawing/2014/main" id="{CE10DB82-B851-4305-AC21-11E4A168109F}"/>
              </a:ext>
            </a:extLst>
          </p:cNvPr>
          <p:cNvPicPr>
            <a:picLocks noChangeAspect="1"/>
          </p:cNvPicPr>
          <p:nvPr/>
        </p:nvPicPr>
        <p:blipFill>
          <a:blip r:embed="rId3"/>
          <a:stretch>
            <a:fillRect/>
          </a:stretch>
        </p:blipFill>
        <p:spPr>
          <a:xfrm>
            <a:off x="304800" y="1676400"/>
            <a:ext cx="8458200" cy="4751294"/>
          </a:xfrm>
          <a:prstGeom prst="rect">
            <a:avLst/>
          </a:prstGeom>
        </p:spPr>
      </p:pic>
    </p:spTree>
    <p:extLst>
      <p:ext uri="{BB962C8B-B14F-4D97-AF65-F5344CB8AC3E}">
        <p14:creationId xmlns:p14="http://schemas.microsoft.com/office/powerpoint/2010/main" val="3308588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Project – Defect Analysis</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5</a:t>
            </a:fld>
            <a:endParaRPr lang="en-US" dirty="0">
              <a:solidFill>
                <a:prstClr val="black"/>
              </a:solidFill>
            </a:endParaRPr>
          </a:p>
        </p:txBody>
      </p:sp>
      <p:pic>
        <p:nvPicPr>
          <p:cNvPr id="4" name="Picture 3">
            <a:extLst>
              <a:ext uri="{FF2B5EF4-FFF2-40B4-BE49-F238E27FC236}">
                <a16:creationId xmlns:a16="http://schemas.microsoft.com/office/drawing/2014/main" id="{FA1B8CF4-D3E5-4A48-BCFF-5EAF9DF66556}"/>
              </a:ext>
            </a:extLst>
          </p:cNvPr>
          <p:cNvPicPr>
            <a:picLocks noChangeAspect="1"/>
          </p:cNvPicPr>
          <p:nvPr/>
        </p:nvPicPr>
        <p:blipFill>
          <a:blip r:embed="rId3"/>
          <a:stretch>
            <a:fillRect/>
          </a:stretch>
        </p:blipFill>
        <p:spPr>
          <a:xfrm>
            <a:off x="477793" y="1347775"/>
            <a:ext cx="8239124" cy="5238118"/>
          </a:xfrm>
          <a:prstGeom prst="rect">
            <a:avLst/>
          </a:prstGeom>
        </p:spPr>
      </p:pic>
    </p:spTree>
    <p:extLst>
      <p:ext uri="{BB962C8B-B14F-4D97-AF65-F5344CB8AC3E}">
        <p14:creationId xmlns:p14="http://schemas.microsoft.com/office/powerpoint/2010/main" val="3938381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6</a:t>
            </a:fld>
            <a:endParaRPr lang="en-US" dirty="0">
              <a:solidFill>
                <a:prstClr val="black"/>
              </a:solidFill>
            </a:endParaRPr>
          </a:p>
        </p:txBody>
      </p:sp>
      <p:sp>
        <p:nvSpPr>
          <p:cNvPr id="2" name="TextBox 1">
            <a:extLst>
              <a:ext uri="{FF2B5EF4-FFF2-40B4-BE49-F238E27FC236}">
                <a16:creationId xmlns:a16="http://schemas.microsoft.com/office/drawing/2014/main" id="{86219A46-3866-47F6-B0CD-97BF17EB8690}"/>
              </a:ext>
            </a:extLst>
          </p:cNvPr>
          <p:cNvSpPr txBox="1"/>
          <p:nvPr/>
        </p:nvSpPr>
        <p:spPr>
          <a:xfrm>
            <a:off x="470395" y="1380923"/>
            <a:ext cx="2603498" cy="369332"/>
          </a:xfrm>
          <a:prstGeom prst="rect">
            <a:avLst/>
          </a:prstGeom>
          <a:noFill/>
        </p:spPr>
        <p:txBody>
          <a:bodyPr wrap="square" rtlCol="0">
            <a:spAutoFit/>
          </a:bodyPr>
          <a:lstStyle/>
          <a:p>
            <a:r>
              <a:rPr lang="en-US" dirty="0"/>
              <a:t>PA 2.3 Cutover</a:t>
            </a:r>
          </a:p>
        </p:txBody>
      </p:sp>
      <p:pic>
        <p:nvPicPr>
          <p:cNvPr id="1025" name="Picture 2">
            <a:extLst>
              <a:ext uri="{FF2B5EF4-FFF2-40B4-BE49-F238E27FC236}">
                <a16:creationId xmlns:a16="http://schemas.microsoft.com/office/drawing/2014/main" id="{A1BA5443-DC39-4EAC-AB59-9F22D6F11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618041"/>
            <a:ext cx="5267699" cy="20574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98C4B7E-B71F-4B3C-B60B-197D89CCF35D}"/>
              </a:ext>
            </a:extLst>
          </p:cNvPr>
          <p:cNvSpPr txBox="1"/>
          <p:nvPr/>
        </p:nvSpPr>
        <p:spPr>
          <a:xfrm>
            <a:off x="444502" y="1932612"/>
            <a:ext cx="4572000" cy="2831544"/>
          </a:xfrm>
          <a:prstGeom prst="rect">
            <a:avLst/>
          </a:prstGeom>
          <a:noFill/>
        </p:spPr>
        <p:txBody>
          <a:bodyPr wrap="square" rtlCol="0">
            <a:spAutoFit/>
          </a:bodyPr>
          <a:lstStyle/>
          <a:p>
            <a:pPr lvl="0" eaLnBrk="0" fontAlgn="base" hangingPunct="0">
              <a:spcBef>
                <a:spcPct val="0"/>
              </a:spcBef>
              <a:spcAft>
                <a:spcPct val="0"/>
              </a:spcAft>
            </a:pPr>
            <a:r>
              <a:rPr lang="en-US" altLang="en-US" sz="1400" b="1" dirty="0">
                <a:latin typeface="Calibri" panose="020F0502020204030204" pitchFamily="34" charset="0"/>
                <a:ea typeface="Calibri" panose="020F0502020204030204" pitchFamily="34" charset="0"/>
                <a:cs typeface="Times New Roman" panose="02020603050405020304" pitchFamily="18" charset="0"/>
              </a:rPr>
              <a:t>External Ref Ids are missing and </a:t>
            </a:r>
            <a:r>
              <a:rPr lang="en-US" altLang="en-US" sz="1400" b="1" dirty="0" err="1">
                <a:latin typeface="Calibri" panose="020F0502020204030204" pitchFamily="34" charset="0"/>
                <a:ea typeface="Calibri" panose="020F0502020204030204" pitchFamily="34" charset="0"/>
                <a:cs typeface="Times New Roman" panose="02020603050405020304" pitchFamily="18" charset="0"/>
              </a:rPr>
              <a:t>Pwc</a:t>
            </a:r>
            <a:r>
              <a:rPr lang="en-US" altLang="en-US" sz="1400" b="1" dirty="0">
                <a:latin typeface="Calibri" panose="020F0502020204030204" pitchFamily="34" charset="0"/>
                <a:ea typeface="Calibri" panose="020F0502020204030204" pitchFamily="34" charset="0"/>
                <a:cs typeface="Times New Roman" panose="02020603050405020304" pitchFamily="18" charset="0"/>
              </a:rPr>
              <a:t>(ERIC) is raising a low priority for it</a:t>
            </a:r>
            <a:endParaRPr lang="en-US" altLang="en-US" sz="1400" dirty="0"/>
          </a:p>
          <a:p>
            <a:pPr lvl="0" eaLnBrk="0" fontAlgn="base" hangingPunct="0">
              <a:spcBef>
                <a:spcPct val="0"/>
              </a:spcBef>
              <a:spcAft>
                <a:spcPct val="0"/>
              </a:spcAft>
            </a:pPr>
            <a:r>
              <a:rPr lang="en-US" alt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select</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[STATUS]</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[EXTERNALREFID]</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[DESCRIPTION]</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[SERIALNUM]</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--[INSTALLDATE]</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[CLASSSTRUCTUREID]</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[NG_OPCO]</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[NG_MANUFACTURER]</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[NG_MODELNUM]</a:t>
            </a:r>
            <a:endParaRPr lang="en-US" altLang="en-US" sz="1200" dirty="0"/>
          </a:p>
          <a:p>
            <a:pPr lvl="0" eaLnBrk="0" fontAlgn="base" hangingPunct="0">
              <a:spcBef>
                <a:spcPct val="0"/>
              </a:spcBef>
              <a:spcAft>
                <a:spcPct val="0"/>
              </a:spcAft>
            </a:pPr>
            <a:r>
              <a:rPr lang="en-US" alt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from</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[MX]</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alt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asset_recon</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altLang="en-US" sz="1200" dirty="0"/>
          </a:p>
          <a:p>
            <a:pPr lvl="0" eaLnBrk="0" fontAlgn="base" hangingPunct="0">
              <a:spcBef>
                <a:spcPct val="0"/>
              </a:spcBef>
              <a:spcAft>
                <a:spcPct val="0"/>
              </a:spcAft>
            </a:pPr>
            <a:r>
              <a:rPr lang="en-US" alt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where</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GROUPNAME </a:t>
            </a:r>
            <a:r>
              <a:rPr lang="en-US" alt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like</a:t>
            </a:r>
            <a:r>
              <a:rPr lang="en-US" alt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lt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'NG_VCMTRS'</a:t>
            </a:r>
            <a:endParaRPr lang="en-US" altLang="en-US" sz="1200" dirty="0"/>
          </a:p>
          <a:p>
            <a:endParaRPr lang="en-US" dirty="0"/>
          </a:p>
        </p:txBody>
      </p:sp>
      <p:sp>
        <p:nvSpPr>
          <p:cNvPr id="14" name="Arrow: Bent 13">
            <a:extLst>
              <a:ext uri="{FF2B5EF4-FFF2-40B4-BE49-F238E27FC236}">
                <a16:creationId xmlns:a16="http://schemas.microsoft.com/office/drawing/2014/main" id="{2C7B8CB5-4E8A-47E2-AB49-A51549764328}"/>
              </a:ext>
            </a:extLst>
          </p:cNvPr>
          <p:cNvSpPr/>
          <p:nvPr/>
        </p:nvSpPr>
        <p:spPr bwMode="auto">
          <a:xfrm rot="5400000">
            <a:off x="3550486" y="3440291"/>
            <a:ext cx="762000" cy="697602"/>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Tree>
    <p:extLst>
      <p:ext uri="{BB962C8B-B14F-4D97-AF65-F5344CB8AC3E}">
        <p14:creationId xmlns:p14="http://schemas.microsoft.com/office/powerpoint/2010/main" val="2795340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025"/>
                                        </p:tgtEl>
                                        <p:attrNameLst>
                                          <p:attrName>style.visibility</p:attrName>
                                        </p:attrNameLst>
                                      </p:cBhvr>
                                      <p:to>
                                        <p:strVal val="visible"/>
                                      </p:to>
                                    </p:set>
                                    <p:anim calcmode="lin" valueType="num">
                                      <p:cBhvr>
                                        <p:cTn id="33" dur="1000" fill="hold"/>
                                        <p:tgtEl>
                                          <p:spTgt spid="1025"/>
                                        </p:tgtEl>
                                        <p:attrNameLst>
                                          <p:attrName>ppt_w</p:attrName>
                                        </p:attrNameLst>
                                      </p:cBhvr>
                                      <p:tavLst>
                                        <p:tav tm="0">
                                          <p:val>
                                            <p:fltVal val="0"/>
                                          </p:val>
                                        </p:tav>
                                        <p:tav tm="100000">
                                          <p:val>
                                            <p:strVal val="#ppt_w"/>
                                          </p:val>
                                        </p:tav>
                                      </p:tavLst>
                                    </p:anim>
                                    <p:anim calcmode="lin" valueType="num">
                                      <p:cBhvr>
                                        <p:cTn id="34" dur="1000" fill="hold"/>
                                        <p:tgtEl>
                                          <p:spTgt spid="1025"/>
                                        </p:tgtEl>
                                        <p:attrNameLst>
                                          <p:attrName>ppt_h</p:attrName>
                                        </p:attrNameLst>
                                      </p:cBhvr>
                                      <p:tavLst>
                                        <p:tav tm="0">
                                          <p:val>
                                            <p:fltVal val="0"/>
                                          </p:val>
                                        </p:tav>
                                        <p:tav tm="100000">
                                          <p:val>
                                            <p:strVal val="#ppt_h"/>
                                          </p:val>
                                        </p:tav>
                                      </p:tavLst>
                                    </p:anim>
                                    <p:anim calcmode="lin" valueType="num">
                                      <p:cBhvr>
                                        <p:cTn id="35" dur="1000" fill="hold"/>
                                        <p:tgtEl>
                                          <p:spTgt spid="1025"/>
                                        </p:tgtEl>
                                        <p:attrNameLst>
                                          <p:attrName>style.rotation</p:attrName>
                                        </p:attrNameLst>
                                      </p:cBhvr>
                                      <p:tavLst>
                                        <p:tav tm="0">
                                          <p:val>
                                            <p:fltVal val="90"/>
                                          </p:val>
                                        </p:tav>
                                        <p:tav tm="100000">
                                          <p:val>
                                            <p:fltVal val="0"/>
                                          </p:val>
                                        </p:tav>
                                      </p:tavLst>
                                    </p:anim>
                                    <p:animEffect transition="in" filter="fade">
                                      <p:cBhvr>
                                        <p:cTn id="36" dur="10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1"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7</a:t>
            </a:fld>
            <a:endParaRPr lang="en-US" dirty="0">
              <a:solidFill>
                <a:prstClr val="black"/>
              </a:solidFill>
            </a:endParaRPr>
          </a:p>
        </p:txBody>
      </p:sp>
      <p:pic>
        <p:nvPicPr>
          <p:cNvPr id="2051" name="Picture 4">
            <a:extLst>
              <a:ext uri="{FF2B5EF4-FFF2-40B4-BE49-F238E27FC236}">
                <a16:creationId xmlns:a16="http://schemas.microsoft.com/office/drawing/2014/main" id="{77D2B886-5CB6-4902-9AC9-F7755032C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01" y="5410106"/>
            <a:ext cx="6946234" cy="6525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5">
            <a:extLst>
              <a:ext uri="{FF2B5EF4-FFF2-40B4-BE49-F238E27FC236}">
                <a16:creationId xmlns:a16="http://schemas.microsoft.com/office/drawing/2014/main" id="{3878C204-8A7E-4071-B4EB-7B8AFAD68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00291"/>
            <a:ext cx="6946236" cy="76909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783BF142-D22E-4A6C-9281-30FB455BE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700" y="2718988"/>
            <a:ext cx="6946235" cy="1095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D9F87112-E159-41D5-A48C-A540B5CA3CFE}"/>
              </a:ext>
            </a:extLst>
          </p:cNvPr>
          <p:cNvSpPr>
            <a:spLocks noChangeArrowheads="1"/>
          </p:cNvSpPr>
          <p:nvPr/>
        </p:nvSpPr>
        <p:spPr bwMode="auto">
          <a:xfrm>
            <a:off x="444502" y="951010"/>
            <a:ext cx="86946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b="1" dirty="0"/>
              <a:t>PA 2.3 Cutover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Manufacturer field is null in the Source table </a:t>
            </a:r>
            <a:r>
              <a:rPr kumimoji="0" lang="en-US" altLang="en-US"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VWRI_Volume_Corrector_RI</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it is blank in Target table </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Table</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635C5055-F7B4-4F08-BB97-AC7657C20158}"/>
              </a:ext>
            </a:extLst>
          </p:cNvPr>
          <p:cNvSpPr>
            <a:spLocks noChangeArrowheads="1"/>
          </p:cNvSpPr>
          <p:nvPr/>
        </p:nvSpPr>
        <p:spPr bwMode="auto">
          <a:xfrm>
            <a:off x="444502" y="2552700"/>
            <a:ext cx="8694612" cy="53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Rectangle 6">
            <a:extLst>
              <a:ext uri="{FF2B5EF4-FFF2-40B4-BE49-F238E27FC236}">
                <a16:creationId xmlns:a16="http://schemas.microsoft.com/office/drawing/2014/main" id="{F224DC11-4150-410F-B904-7ACFC8478C0B}"/>
              </a:ext>
            </a:extLst>
          </p:cNvPr>
          <p:cNvSpPr>
            <a:spLocks noChangeArrowheads="1"/>
          </p:cNvSpPr>
          <p:nvPr/>
        </p:nvSpPr>
        <p:spPr bwMode="auto">
          <a:xfrm>
            <a:off x="444502" y="3959261"/>
            <a:ext cx="86946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cs typeface="Times New Roman" panose="02020603050405020304" pitchFamily="18" charset="0"/>
              </a:rPr>
              <a:t>Target Table</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row: Up-Down 11">
            <a:extLst>
              <a:ext uri="{FF2B5EF4-FFF2-40B4-BE49-F238E27FC236}">
                <a16:creationId xmlns:a16="http://schemas.microsoft.com/office/drawing/2014/main" id="{EF491751-01D9-429E-B49D-B0BA73F7747E}"/>
              </a:ext>
            </a:extLst>
          </p:cNvPr>
          <p:cNvSpPr/>
          <p:nvPr/>
        </p:nvSpPr>
        <p:spPr bwMode="auto">
          <a:xfrm>
            <a:off x="5887375" y="3853960"/>
            <a:ext cx="457200" cy="646331"/>
          </a:xfrm>
          <a:prstGeom prst="up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Tree>
    <p:extLst>
      <p:ext uri="{BB962C8B-B14F-4D97-AF65-F5344CB8AC3E}">
        <p14:creationId xmlns:p14="http://schemas.microsoft.com/office/powerpoint/2010/main" val="34025395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049"/>
                                        </p:tgtEl>
                                        <p:attrNameLst>
                                          <p:attrName>style.visibility</p:attrName>
                                        </p:attrNameLst>
                                      </p:cBhvr>
                                      <p:to>
                                        <p:strVal val="visible"/>
                                      </p:to>
                                    </p:set>
                                    <p:anim calcmode="lin" valueType="num">
                                      <p:cBhvr>
                                        <p:cTn id="20" dur="1000" fill="hold"/>
                                        <p:tgtEl>
                                          <p:spTgt spid="2049"/>
                                        </p:tgtEl>
                                        <p:attrNameLst>
                                          <p:attrName>ppt_w</p:attrName>
                                        </p:attrNameLst>
                                      </p:cBhvr>
                                      <p:tavLst>
                                        <p:tav tm="0">
                                          <p:val>
                                            <p:fltVal val="0"/>
                                          </p:val>
                                        </p:tav>
                                        <p:tav tm="100000">
                                          <p:val>
                                            <p:strVal val="#ppt_w"/>
                                          </p:val>
                                        </p:tav>
                                      </p:tavLst>
                                    </p:anim>
                                    <p:anim calcmode="lin" valueType="num">
                                      <p:cBhvr>
                                        <p:cTn id="21" dur="1000" fill="hold"/>
                                        <p:tgtEl>
                                          <p:spTgt spid="2049"/>
                                        </p:tgtEl>
                                        <p:attrNameLst>
                                          <p:attrName>ppt_h</p:attrName>
                                        </p:attrNameLst>
                                      </p:cBhvr>
                                      <p:tavLst>
                                        <p:tav tm="0">
                                          <p:val>
                                            <p:fltVal val="0"/>
                                          </p:val>
                                        </p:tav>
                                        <p:tav tm="100000">
                                          <p:val>
                                            <p:strVal val="#ppt_h"/>
                                          </p:val>
                                        </p:tav>
                                      </p:tavLst>
                                    </p:anim>
                                    <p:anim calcmode="lin" valueType="num">
                                      <p:cBhvr>
                                        <p:cTn id="22" dur="1000" fill="hold"/>
                                        <p:tgtEl>
                                          <p:spTgt spid="2049"/>
                                        </p:tgtEl>
                                        <p:attrNameLst>
                                          <p:attrName>style.rotation</p:attrName>
                                        </p:attrNameLst>
                                      </p:cBhvr>
                                      <p:tavLst>
                                        <p:tav tm="0">
                                          <p:val>
                                            <p:fltVal val="90"/>
                                          </p:val>
                                        </p:tav>
                                        <p:tav tm="100000">
                                          <p:val>
                                            <p:fltVal val="0"/>
                                          </p:val>
                                        </p:tav>
                                      </p:tavLst>
                                    </p:anim>
                                    <p:animEffect transition="in" filter="fade">
                                      <p:cBhvr>
                                        <p:cTn id="23" dur="1000"/>
                                        <p:tgtEl>
                                          <p:spTgt spid="204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anim calcmode="lin" valueType="num">
                                      <p:cBhvr>
                                        <p:cTn id="39" dur="1000" fill="hold"/>
                                        <p:tgtEl>
                                          <p:spTgt spid="2050"/>
                                        </p:tgtEl>
                                        <p:attrNameLst>
                                          <p:attrName>ppt_w</p:attrName>
                                        </p:attrNameLst>
                                      </p:cBhvr>
                                      <p:tavLst>
                                        <p:tav tm="0">
                                          <p:val>
                                            <p:fltVal val="0"/>
                                          </p:val>
                                        </p:tav>
                                        <p:tav tm="100000">
                                          <p:val>
                                            <p:strVal val="#ppt_w"/>
                                          </p:val>
                                        </p:tav>
                                      </p:tavLst>
                                    </p:anim>
                                    <p:anim calcmode="lin" valueType="num">
                                      <p:cBhvr>
                                        <p:cTn id="40" dur="1000" fill="hold"/>
                                        <p:tgtEl>
                                          <p:spTgt spid="2050"/>
                                        </p:tgtEl>
                                        <p:attrNameLst>
                                          <p:attrName>ppt_h</p:attrName>
                                        </p:attrNameLst>
                                      </p:cBhvr>
                                      <p:tavLst>
                                        <p:tav tm="0">
                                          <p:val>
                                            <p:fltVal val="0"/>
                                          </p:val>
                                        </p:tav>
                                        <p:tav tm="100000">
                                          <p:val>
                                            <p:strVal val="#ppt_h"/>
                                          </p:val>
                                        </p:tav>
                                      </p:tavLst>
                                    </p:anim>
                                    <p:anim calcmode="lin" valueType="num">
                                      <p:cBhvr>
                                        <p:cTn id="41" dur="1000" fill="hold"/>
                                        <p:tgtEl>
                                          <p:spTgt spid="2050"/>
                                        </p:tgtEl>
                                        <p:attrNameLst>
                                          <p:attrName>style.rotation</p:attrName>
                                        </p:attrNameLst>
                                      </p:cBhvr>
                                      <p:tavLst>
                                        <p:tav tm="0">
                                          <p:val>
                                            <p:fltVal val="90"/>
                                          </p:val>
                                        </p:tav>
                                        <p:tav tm="100000">
                                          <p:val>
                                            <p:fltVal val="0"/>
                                          </p:val>
                                        </p:tav>
                                      </p:tavLst>
                                    </p:anim>
                                    <p:animEffect transition="in" filter="fade">
                                      <p:cBhvr>
                                        <p:cTn id="42" dur="1000"/>
                                        <p:tgtEl>
                                          <p:spTgt spid="2050"/>
                                        </p:tgtEl>
                                      </p:cBhvr>
                                    </p:animEffect>
                                  </p:childTnLst>
                                </p:cTn>
                              </p:par>
                              <p:par>
                                <p:cTn id="43" presetID="31" presetClass="entr" presetSubtype="0" fill="hold" nodeType="withEffect">
                                  <p:stCondLst>
                                    <p:cond delay="0"/>
                                  </p:stCondLst>
                                  <p:childTnLst>
                                    <p:set>
                                      <p:cBhvr>
                                        <p:cTn id="44" dur="1" fill="hold">
                                          <p:stCondLst>
                                            <p:cond delay="0"/>
                                          </p:stCondLst>
                                        </p:cTn>
                                        <p:tgtEl>
                                          <p:spTgt spid="2051"/>
                                        </p:tgtEl>
                                        <p:attrNameLst>
                                          <p:attrName>style.visibility</p:attrName>
                                        </p:attrNameLst>
                                      </p:cBhvr>
                                      <p:to>
                                        <p:strVal val="visible"/>
                                      </p:to>
                                    </p:set>
                                    <p:anim calcmode="lin" valueType="num">
                                      <p:cBhvr>
                                        <p:cTn id="45" dur="1000" fill="hold"/>
                                        <p:tgtEl>
                                          <p:spTgt spid="2051"/>
                                        </p:tgtEl>
                                        <p:attrNameLst>
                                          <p:attrName>ppt_w</p:attrName>
                                        </p:attrNameLst>
                                      </p:cBhvr>
                                      <p:tavLst>
                                        <p:tav tm="0">
                                          <p:val>
                                            <p:fltVal val="0"/>
                                          </p:val>
                                        </p:tav>
                                        <p:tav tm="100000">
                                          <p:val>
                                            <p:strVal val="#ppt_w"/>
                                          </p:val>
                                        </p:tav>
                                      </p:tavLst>
                                    </p:anim>
                                    <p:anim calcmode="lin" valueType="num">
                                      <p:cBhvr>
                                        <p:cTn id="46" dur="1000" fill="hold"/>
                                        <p:tgtEl>
                                          <p:spTgt spid="2051"/>
                                        </p:tgtEl>
                                        <p:attrNameLst>
                                          <p:attrName>ppt_h</p:attrName>
                                        </p:attrNameLst>
                                      </p:cBhvr>
                                      <p:tavLst>
                                        <p:tav tm="0">
                                          <p:val>
                                            <p:fltVal val="0"/>
                                          </p:val>
                                        </p:tav>
                                        <p:tav tm="100000">
                                          <p:val>
                                            <p:strVal val="#ppt_h"/>
                                          </p:val>
                                        </p:tav>
                                      </p:tavLst>
                                    </p:anim>
                                    <p:anim calcmode="lin" valueType="num">
                                      <p:cBhvr>
                                        <p:cTn id="47" dur="1000" fill="hold"/>
                                        <p:tgtEl>
                                          <p:spTgt spid="2051"/>
                                        </p:tgtEl>
                                        <p:attrNameLst>
                                          <p:attrName>style.rotation</p:attrName>
                                        </p:attrNameLst>
                                      </p:cBhvr>
                                      <p:tavLst>
                                        <p:tav tm="0">
                                          <p:val>
                                            <p:fltVal val="90"/>
                                          </p:val>
                                        </p:tav>
                                        <p:tav tm="100000">
                                          <p:val>
                                            <p:fltVal val="0"/>
                                          </p:val>
                                        </p:tav>
                                      </p:tavLst>
                                    </p:anim>
                                    <p:animEffect transition="in" filter="fade">
                                      <p:cBhvr>
                                        <p:cTn id="48"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8</a:t>
            </a:fld>
            <a:endParaRPr lang="en-US" dirty="0">
              <a:solidFill>
                <a:prstClr val="black"/>
              </a:solidFill>
            </a:endParaRPr>
          </a:p>
        </p:txBody>
      </p:sp>
      <p:sp>
        <p:nvSpPr>
          <p:cNvPr id="2" name="Rectangle 1">
            <a:extLst>
              <a:ext uri="{FF2B5EF4-FFF2-40B4-BE49-F238E27FC236}">
                <a16:creationId xmlns:a16="http://schemas.microsoft.com/office/drawing/2014/main" id="{04CA0C5F-1150-405B-BCAA-DAA8AD47BB88}"/>
              </a:ext>
            </a:extLst>
          </p:cNvPr>
          <p:cNvSpPr/>
          <p:nvPr/>
        </p:nvSpPr>
        <p:spPr>
          <a:xfrm>
            <a:off x="444501" y="1199306"/>
            <a:ext cx="2729914" cy="774507"/>
          </a:xfrm>
          <a:prstGeom prst="rect">
            <a:avLst/>
          </a:prstGeom>
        </p:spPr>
        <p:txBody>
          <a:bodyPr wrap="none">
            <a:spAutoFit/>
          </a:bodyPr>
          <a:lstStyle/>
          <a:p>
            <a:pPr>
              <a:lnSpc>
                <a:spcPct val="107000"/>
              </a:lnSpc>
              <a:spcAft>
                <a:spcPts val="800"/>
              </a:spcAft>
            </a:pPr>
            <a:r>
              <a:rPr lang="en-US" b="1" dirty="0"/>
              <a:t>PA 2.3 Cutover</a:t>
            </a: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Wrong Scenario Detected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00468C4-49CD-4B79-8DAE-9BDBD1028092}"/>
              </a:ext>
            </a:extLst>
          </p:cNvPr>
          <p:cNvSpPr/>
          <p:nvPr/>
        </p:nvSpPr>
        <p:spPr>
          <a:xfrm>
            <a:off x="425779" y="1841051"/>
            <a:ext cx="8399137" cy="671915"/>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US" b="1" dirty="0">
                <a:latin typeface="Calibri" panose="020F0502020204030204" pitchFamily="34" charset="0"/>
                <a:ea typeface="Calibri" panose="020F0502020204030204" pitchFamily="34" charset="0"/>
                <a:cs typeface="Times New Roman" panose="02020603050405020304" pitchFamily="18" charset="0"/>
              </a:rPr>
              <a:t>One Meter can have multiple Volume Correctors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Checked the hierarchy like having appropriate volume correctors tied to the meters</a:t>
            </a:r>
          </a:p>
        </p:txBody>
      </p:sp>
      <p:pic>
        <p:nvPicPr>
          <p:cNvPr id="3075" name="Picture 6">
            <a:extLst>
              <a:ext uri="{FF2B5EF4-FFF2-40B4-BE49-F238E27FC236}">
                <a16:creationId xmlns:a16="http://schemas.microsoft.com/office/drawing/2014/main" id="{FAA8E5E6-3C06-40C5-9FCC-0A654B608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2" y="3048000"/>
            <a:ext cx="8230234" cy="4286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11">
            <a:extLst>
              <a:ext uri="{FF2B5EF4-FFF2-40B4-BE49-F238E27FC236}">
                <a16:creationId xmlns:a16="http://schemas.microsoft.com/office/drawing/2014/main" id="{8BD41C0D-0957-4A96-9B84-0C5F9287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2" y="3933825"/>
            <a:ext cx="8230234" cy="4476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0">
            <a:extLst>
              <a:ext uri="{FF2B5EF4-FFF2-40B4-BE49-F238E27FC236}">
                <a16:creationId xmlns:a16="http://schemas.microsoft.com/office/drawing/2014/main" id="{A830EE66-F9D2-4C44-A576-159471F3A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2" y="4838700"/>
            <a:ext cx="8230234" cy="18573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F0482866-D9F4-4D94-B425-6ACB592AF719}"/>
              </a:ext>
            </a:extLst>
          </p:cNvPr>
          <p:cNvSpPr>
            <a:spLocks noChangeArrowheads="1"/>
          </p:cNvSpPr>
          <p:nvPr/>
        </p:nvSpPr>
        <p:spPr bwMode="auto">
          <a:xfrm>
            <a:off x="425779" y="2529579"/>
            <a:ext cx="126618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1171761, 1173123 Asset Numbers have multiple Volume Correctors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6396B4EB-0AE6-484F-AC34-A591441D1C7F}"/>
              </a:ext>
            </a:extLst>
          </p:cNvPr>
          <p:cNvSpPr>
            <a:spLocks noChangeArrowheads="1"/>
          </p:cNvSpPr>
          <p:nvPr/>
        </p:nvSpPr>
        <p:spPr bwMode="auto">
          <a:xfrm>
            <a:off x="444501" y="3476625"/>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6">
            <a:extLst>
              <a:ext uri="{FF2B5EF4-FFF2-40B4-BE49-F238E27FC236}">
                <a16:creationId xmlns:a16="http://schemas.microsoft.com/office/drawing/2014/main" id="{BA067EEE-F260-4D49-83E7-9FCB137139B9}"/>
              </a:ext>
            </a:extLst>
          </p:cNvPr>
          <p:cNvSpPr>
            <a:spLocks noChangeArrowheads="1"/>
          </p:cNvSpPr>
          <p:nvPr/>
        </p:nvSpPr>
        <p:spPr bwMode="auto">
          <a:xfrm>
            <a:off x="444501" y="4381500"/>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7">
            <a:extLst>
              <a:ext uri="{FF2B5EF4-FFF2-40B4-BE49-F238E27FC236}">
                <a16:creationId xmlns:a16="http://schemas.microsoft.com/office/drawing/2014/main" id="{39A90118-6DAA-488A-9EAC-C25C32CA9229}"/>
              </a:ext>
            </a:extLst>
          </p:cNvPr>
          <p:cNvSpPr>
            <a:spLocks noChangeArrowheads="1"/>
          </p:cNvSpPr>
          <p:nvPr/>
        </p:nvSpPr>
        <p:spPr bwMode="auto">
          <a:xfrm>
            <a:off x="444501" y="6696075"/>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86566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075"/>
                                        </p:tgtEl>
                                        <p:attrNameLst>
                                          <p:attrName>style.visibility</p:attrName>
                                        </p:attrNameLst>
                                      </p:cBhvr>
                                      <p:to>
                                        <p:strVal val="visible"/>
                                      </p:to>
                                    </p:set>
                                    <p:anim calcmode="lin" valueType="num">
                                      <p:cBhvr>
                                        <p:cTn id="30" dur="1000" fill="hold"/>
                                        <p:tgtEl>
                                          <p:spTgt spid="3075"/>
                                        </p:tgtEl>
                                        <p:attrNameLst>
                                          <p:attrName>ppt_w</p:attrName>
                                        </p:attrNameLst>
                                      </p:cBhvr>
                                      <p:tavLst>
                                        <p:tav tm="0">
                                          <p:val>
                                            <p:fltVal val="0"/>
                                          </p:val>
                                        </p:tav>
                                        <p:tav tm="100000">
                                          <p:val>
                                            <p:strVal val="#ppt_w"/>
                                          </p:val>
                                        </p:tav>
                                      </p:tavLst>
                                    </p:anim>
                                    <p:anim calcmode="lin" valueType="num">
                                      <p:cBhvr>
                                        <p:cTn id="31" dur="1000" fill="hold"/>
                                        <p:tgtEl>
                                          <p:spTgt spid="3075"/>
                                        </p:tgtEl>
                                        <p:attrNameLst>
                                          <p:attrName>ppt_h</p:attrName>
                                        </p:attrNameLst>
                                      </p:cBhvr>
                                      <p:tavLst>
                                        <p:tav tm="0">
                                          <p:val>
                                            <p:fltVal val="0"/>
                                          </p:val>
                                        </p:tav>
                                        <p:tav tm="100000">
                                          <p:val>
                                            <p:strVal val="#ppt_h"/>
                                          </p:val>
                                        </p:tav>
                                      </p:tavLst>
                                    </p:anim>
                                    <p:anim calcmode="lin" valueType="num">
                                      <p:cBhvr>
                                        <p:cTn id="32" dur="1000" fill="hold"/>
                                        <p:tgtEl>
                                          <p:spTgt spid="3075"/>
                                        </p:tgtEl>
                                        <p:attrNameLst>
                                          <p:attrName>style.rotation</p:attrName>
                                        </p:attrNameLst>
                                      </p:cBhvr>
                                      <p:tavLst>
                                        <p:tav tm="0">
                                          <p:val>
                                            <p:fltVal val="90"/>
                                          </p:val>
                                        </p:tav>
                                        <p:tav tm="100000">
                                          <p:val>
                                            <p:fltVal val="0"/>
                                          </p:val>
                                        </p:tav>
                                      </p:tavLst>
                                    </p:anim>
                                    <p:animEffect transition="in" filter="fade">
                                      <p:cBhvr>
                                        <p:cTn id="33" dur="1000"/>
                                        <p:tgtEl>
                                          <p:spTgt spid="307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074"/>
                                        </p:tgtEl>
                                        <p:attrNameLst>
                                          <p:attrName>style.visibility</p:attrName>
                                        </p:attrNameLst>
                                      </p:cBhvr>
                                      <p:to>
                                        <p:strVal val="visible"/>
                                      </p:to>
                                    </p:set>
                                    <p:anim calcmode="lin" valueType="num">
                                      <p:cBhvr>
                                        <p:cTn id="38" dur="1000" fill="hold"/>
                                        <p:tgtEl>
                                          <p:spTgt spid="3074"/>
                                        </p:tgtEl>
                                        <p:attrNameLst>
                                          <p:attrName>ppt_w</p:attrName>
                                        </p:attrNameLst>
                                      </p:cBhvr>
                                      <p:tavLst>
                                        <p:tav tm="0">
                                          <p:val>
                                            <p:fltVal val="0"/>
                                          </p:val>
                                        </p:tav>
                                        <p:tav tm="100000">
                                          <p:val>
                                            <p:strVal val="#ppt_w"/>
                                          </p:val>
                                        </p:tav>
                                      </p:tavLst>
                                    </p:anim>
                                    <p:anim calcmode="lin" valueType="num">
                                      <p:cBhvr>
                                        <p:cTn id="39" dur="1000" fill="hold"/>
                                        <p:tgtEl>
                                          <p:spTgt spid="3074"/>
                                        </p:tgtEl>
                                        <p:attrNameLst>
                                          <p:attrName>ppt_h</p:attrName>
                                        </p:attrNameLst>
                                      </p:cBhvr>
                                      <p:tavLst>
                                        <p:tav tm="0">
                                          <p:val>
                                            <p:fltVal val="0"/>
                                          </p:val>
                                        </p:tav>
                                        <p:tav tm="100000">
                                          <p:val>
                                            <p:strVal val="#ppt_h"/>
                                          </p:val>
                                        </p:tav>
                                      </p:tavLst>
                                    </p:anim>
                                    <p:anim calcmode="lin" valueType="num">
                                      <p:cBhvr>
                                        <p:cTn id="40" dur="1000" fill="hold"/>
                                        <p:tgtEl>
                                          <p:spTgt spid="3074"/>
                                        </p:tgtEl>
                                        <p:attrNameLst>
                                          <p:attrName>style.rotation</p:attrName>
                                        </p:attrNameLst>
                                      </p:cBhvr>
                                      <p:tavLst>
                                        <p:tav tm="0">
                                          <p:val>
                                            <p:fltVal val="90"/>
                                          </p:val>
                                        </p:tav>
                                        <p:tav tm="100000">
                                          <p:val>
                                            <p:fltVal val="0"/>
                                          </p:val>
                                        </p:tav>
                                      </p:tavLst>
                                    </p:anim>
                                    <p:animEffect transition="in" filter="fade">
                                      <p:cBhvr>
                                        <p:cTn id="41" dur="1000"/>
                                        <p:tgtEl>
                                          <p:spTgt spid="3074"/>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3073"/>
                                        </p:tgtEl>
                                        <p:attrNameLst>
                                          <p:attrName>style.visibility</p:attrName>
                                        </p:attrNameLst>
                                      </p:cBhvr>
                                      <p:to>
                                        <p:strVal val="visible"/>
                                      </p:to>
                                    </p:set>
                                    <p:anim calcmode="lin" valueType="num">
                                      <p:cBhvr>
                                        <p:cTn id="46" dur="1000" fill="hold"/>
                                        <p:tgtEl>
                                          <p:spTgt spid="3073"/>
                                        </p:tgtEl>
                                        <p:attrNameLst>
                                          <p:attrName>ppt_w</p:attrName>
                                        </p:attrNameLst>
                                      </p:cBhvr>
                                      <p:tavLst>
                                        <p:tav tm="0">
                                          <p:val>
                                            <p:fltVal val="0"/>
                                          </p:val>
                                        </p:tav>
                                        <p:tav tm="100000">
                                          <p:val>
                                            <p:strVal val="#ppt_w"/>
                                          </p:val>
                                        </p:tav>
                                      </p:tavLst>
                                    </p:anim>
                                    <p:anim calcmode="lin" valueType="num">
                                      <p:cBhvr>
                                        <p:cTn id="47" dur="1000" fill="hold"/>
                                        <p:tgtEl>
                                          <p:spTgt spid="3073"/>
                                        </p:tgtEl>
                                        <p:attrNameLst>
                                          <p:attrName>ppt_h</p:attrName>
                                        </p:attrNameLst>
                                      </p:cBhvr>
                                      <p:tavLst>
                                        <p:tav tm="0">
                                          <p:val>
                                            <p:fltVal val="0"/>
                                          </p:val>
                                        </p:tav>
                                        <p:tav tm="100000">
                                          <p:val>
                                            <p:strVal val="#ppt_h"/>
                                          </p:val>
                                        </p:tav>
                                      </p:tavLst>
                                    </p:anim>
                                    <p:anim calcmode="lin" valueType="num">
                                      <p:cBhvr>
                                        <p:cTn id="48" dur="1000" fill="hold"/>
                                        <p:tgtEl>
                                          <p:spTgt spid="3073"/>
                                        </p:tgtEl>
                                        <p:attrNameLst>
                                          <p:attrName>style.rotation</p:attrName>
                                        </p:attrNameLst>
                                      </p:cBhvr>
                                      <p:tavLst>
                                        <p:tav tm="0">
                                          <p:val>
                                            <p:fltVal val="90"/>
                                          </p:val>
                                        </p:tav>
                                        <p:tav tm="100000">
                                          <p:val>
                                            <p:fltVal val="0"/>
                                          </p:val>
                                        </p:tav>
                                      </p:tavLst>
                                    </p:anim>
                                    <p:animEffect transition="in" filter="fade">
                                      <p:cBhvr>
                                        <p:cTn id="49" dur="10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0027C4B-B2D2-4BE8-9420-25E5BD1DF263}"/>
              </a:ext>
            </a:extLst>
          </p:cNvPr>
          <p:cNvSpPr>
            <a:spLocks noGrp="1"/>
          </p:cNvSpPr>
          <p:nvPr>
            <p:ph type="title"/>
          </p:nvPr>
        </p:nvSpPr>
        <p:spPr>
          <a:xfrm>
            <a:off x="444502" y="675372"/>
            <a:ext cx="8239125" cy="523194"/>
          </a:xfrm>
        </p:spPr>
        <p:txBody>
          <a:bodyPr/>
          <a:lstStyle/>
          <a:p>
            <a:r>
              <a:rPr lang="en-US" dirty="0"/>
              <a:t>Data Validation / Data Accuracy / Testing</a:t>
            </a:r>
          </a:p>
        </p:txBody>
      </p:sp>
      <p:sp>
        <p:nvSpPr>
          <p:cNvPr id="9" name="Slide Number Placeholder 8">
            <a:extLst>
              <a:ext uri="{FF2B5EF4-FFF2-40B4-BE49-F238E27FC236}">
                <a16:creationId xmlns:a16="http://schemas.microsoft.com/office/drawing/2014/main" id="{0A1B88D1-0B18-48F5-B3E3-BC804764B120}"/>
              </a:ext>
            </a:extLst>
          </p:cNvPr>
          <p:cNvSpPr>
            <a:spLocks noGrp="1"/>
          </p:cNvSpPr>
          <p:nvPr>
            <p:ph type="sldNum" sz="quarter" idx="10"/>
          </p:nvPr>
        </p:nvSpPr>
        <p:spPr/>
        <p:txBody>
          <a:bodyPr/>
          <a:lstStyle/>
          <a:p>
            <a:pPr>
              <a:defRPr/>
            </a:pPr>
            <a:fld id="{60252894-9C6C-4284-A1F0-6C49763B89EC}" type="slidenum">
              <a:rPr lang="en-US" smtClean="0">
                <a:solidFill>
                  <a:prstClr val="black"/>
                </a:solidFill>
              </a:rPr>
              <a:pPr>
                <a:defRPr/>
              </a:pPr>
              <a:t>9</a:t>
            </a:fld>
            <a:endParaRPr lang="en-US" dirty="0">
              <a:solidFill>
                <a:prstClr val="black"/>
              </a:solidFill>
            </a:endParaRPr>
          </a:p>
        </p:txBody>
      </p:sp>
      <p:sp>
        <p:nvSpPr>
          <p:cNvPr id="12" name="Rectangle 5">
            <a:extLst>
              <a:ext uri="{FF2B5EF4-FFF2-40B4-BE49-F238E27FC236}">
                <a16:creationId xmlns:a16="http://schemas.microsoft.com/office/drawing/2014/main" id="{6396B4EB-0AE6-484F-AC34-A591441D1C7F}"/>
              </a:ext>
            </a:extLst>
          </p:cNvPr>
          <p:cNvSpPr>
            <a:spLocks noChangeArrowheads="1"/>
          </p:cNvSpPr>
          <p:nvPr/>
        </p:nvSpPr>
        <p:spPr bwMode="auto">
          <a:xfrm>
            <a:off x="444501" y="3476625"/>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Rectangle 6">
            <a:extLst>
              <a:ext uri="{FF2B5EF4-FFF2-40B4-BE49-F238E27FC236}">
                <a16:creationId xmlns:a16="http://schemas.microsoft.com/office/drawing/2014/main" id="{BA067EEE-F260-4D49-83E7-9FCB137139B9}"/>
              </a:ext>
            </a:extLst>
          </p:cNvPr>
          <p:cNvSpPr>
            <a:spLocks noChangeArrowheads="1"/>
          </p:cNvSpPr>
          <p:nvPr/>
        </p:nvSpPr>
        <p:spPr bwMode="auto">
          <a:xfrm>
            <a:off x="444501" y="4381500"/>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7">
            <a:extLst>
              <a:ext uri="{FF2B5EF4-FFF2-40B4-BE49-F238E27FC236}">
                <a16:creationId xmlns:a16="http://schemas.microsoft.com/office/drawing/2014/main" id="{39A90118-6DAA-488A-9EAC-C25C32CA9229}"/>
              </a:ext>
            </a:extLst>
          </p:cNvPr>
          <p:cNvSpPr>
            <a:spLocks noChangeArrowheads="1"/>
          </p:cNvSpPr>
          <p:nvPr/>
        </p:nvSpPr>
        <p:spPr bwMode="auto">
          <a:xfrm>
            <a:off x="444501" y="6696075"/>
            <a:ext cx="126618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1C1C66CE-E812-4565-B9D8-73D2F95A8944}"/>
              </a:ext>
            </a:extLst>
          </p:cNvPr>
          <p:cNvSpPr/>
          <p:nvPr/>
        </p:nvSpPr>
        <p:spPr>
          <a:xfrm>
            <a:off x="444501" y="1388815"/>
            <a:ext cx="4572000" cy="5384807"/>
          </a:xfrm>
          <a:prstGeom prst="rect">
            <a:avLst/>
          </a:prstGeom>
        </p:spPr>
        <p:txBody>
          <a:bodyPr>
            <a:spAutoFit/>
          </a:bodyPr>
          <a:lstStyle/>
          <a:p>
            <a:pPr>
              <a:lnSpc>
                <a:spcPct val="107000"/>
              </a:lnSpc>
              <a:spcAft>
                <a:spcPts val="800"/>
              </a:spcAft>
            </a:pPr>
            <a:r>
              <a:rPr lang="en-US" sz="1200" b="1" dirty="0"/>
              <a:t>PA 2.3 Cutover</a:t>
            </a:r>
          </a:p>
          <a:p>
            <a:pPr>
              <a:lnSpc>
                <a:spcPct val="107000"/>
              </a:lnSpc>
              <a:spcAft>
                <a:spcPts val="800"/>
              </a:spcAft>
            </a:pPr>
            <a:r>
              <a:rPr lang="en-US" sz="1200" b="1" u="sng" dirty="0">
                <a:latin typeface="Calibri" panose="020F0502020204030204" pitchFamily="34" charset="0"/>
                <a:ea typeface="Calibri" panose="020F0502020204030204" pitchFamily="34" charset="0"/>
                <a:cs typeface="Times New Roman" panose="02020603050405020304" pitchFamily="18" charset="0"/>
              </a:rPr>
              <a:t>Query capturing Multiple Volume Correctors for One Meter</a:t>
            </a:r>
            <a:endParaRPr lang="en-US" sz="12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Select    A.ASSETNUM</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,A.LOCATION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,B.PARENT</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VCV.vc_status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,VCV.DESCRIPTION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VCV.evc_no</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,VCV.CLASSSTRUCTUREID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,VCV.NG_OPCO</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,VCV.MANUFACTURER,</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VCV.evc_type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FROM [</a:t>
            </a:r>
            <a:r>
              <a:rPr lang="en-US" sz="1200" dirty="0" err="1">
                <a:latin typeface="Calibri" panose="020F0502020204030204" pitchFamily="34" charset="0"/>
                <a:ea typeface="Calibri" panose="020F0502020204030204" pitchFamily="34" charset="0"/>
                <a:cs typeface="Times New Roman" panose="02020603050405020304" pitchFamily="18" charset="0"/>
              </a:rPr>
              <a:t>Volume_Correctors</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VWRI_Volume_Corrector_RI</a:t>
            </a:r>
            <a:r>
              <a:rPr lang="en-US" sz="1200" dirty="0">
                <a:latin typeface="Calibri" panose="020F0502020204030204" pitchFamily="34" charset="0"/>
                <a:ea typeface="Calibri" panose="020F0502020204030204" pitchFamily="34" charset="0"/>
                <a:cs typeface="Times New Roman" panose="02020603050405020304" pitchFamily="18" charset="0"/>
              </a:rPr>
              <a:t>] VCV</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LEFT JOIN [MX].[</a:t>
            </a:r>
            <a:r>
              <a:rPr lang="en-US" sz="1200" dirty="0" err="1">
                <a:latin typeface="Calibri" panose="020F0502020204030204" pitchFamily="34" charset="0"/>
                <a:ea typeface="Calibri" panose="020F0502020204030204" pitchFamily="34" charset="0"/>
                <a:cs typeface="Times New Roman" panose="02020603050405020304" pitchFamily="18" charset="0"/>
              </a:rPr>
              <a:t>asset_recon</a:t>
            </a:r>
            <a:r>
              <a:rPr lang="en-US" sz="1200" dirty="0">
                <a:latin typeface="Calibri" panose="020F0502020204030204" pitchFamily="34" charset="0"/>
                <a:ea typeface="Calibri" panose="020F0502020204030204" pitchFamily="34" charset="0"/>
                <a:cs typeface="Times New Roman" panose="02020603050405020304" pitchFamily="18" charset="0"/>
              </a:rPr>
              <a:t>] A 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VCV.[PARENT_EXTERNALREFID] = A.EXTERNALREFID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LEFT JOIN [MX].[</a:t>
            </a:r>
            <a:r>
              <a:rPr lang="en-US" sz="1200" dirty="0" err="1">
                <a:latin typeface="Calibri" panose="020F0502020204030204" pitchFamily="34" charset="0"/>
                <a:ea typeface="Calibri" panose="020F0502020204030204" pitchFamily="34" charset="0"/>
                <a:cs typeface="Times New Roman" panose="02020603050405020304" pitchFamily="18" charset="0"/>
              </a:rPr>
              <a:t>asset_recon</a:t>
            </a:r>
            <a:r>
              <a:rPr lang="en-US" sz="1200" dirty="0">
                <a:latin typeface="Calibri" panose="020F0502020204030204" pitchFamily="34" charset="0"/>
                <a:ea typeface="Calibri" panose="020F0502020204030204" pitchFamily="34" charset="0"/>
                <a:cs typeface="Times New Roman" panose="02020603050405020304" pitchFamily="18" charset="0"/>
              </a:rPr>
              <a:t>] B ON</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A.ASSETNUM = B.PARENT AND</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B.NG_EQTYPE = 'VC'</a:t>
            </a:r>
          </a:p>
        </p:txBody>
      </p:sp>
      <p:sp>
        <p:nvSpPr>
          <p:cNvPr id="5" name="Arrow: Down 4">
            <a:extLst>
              <a:ext uri="{FF2B5EF4-FFF2-40B4-BE49-F238E27FC236}">
                <a16:creationId xmlns:a16="http://schemas.microsoft.com/office/drawing/2014/main" id="{4748C539-4FB1-4AA1-9CFC-9F29AB9BAE3A}"/>
              </a:ext>
            </a:extLst>
          </p:cNvPr>
          <p:cNvSpPr/>
          <p:nvPr/>
        </p:nvSpPr>
        <p:spPr bwMode="auto">
          <a:xfrm>
            <a:off x="5334000" y="5105400"/>
            <a:ext cx="990600" cy="136801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Tree>
    <p:extLst>
      <p:ext uri="{BB962C8B-B14F-4D97-AF65-F5344CB8AC3E}">
        <p14:creationId xmlns:p14="http://schemas.microsoft.com/office/powerpoint/2010/main" val="2049164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animBg="1"/>
    </p:bldLst>
  </p:timing>
</p:sld>
</file>

<file path=ppt/theme/theme1.xml><?xml version="1.0" encoding="utf-8"?>
<a:theme xmlns:a="http://schemas.openxmlformats.org/drawingml/2006/main" name="National Grid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GBE_BETL">
  <a:themeElements>
    <a:clrScheme name="GBE_colors">
      <a:dk1>
        <a:sysClr val="windowText" lastClr="000000"/>
      </a:dk1>
      <a:lt1>
        <a:sysClr val="window" lastClr="FFFFFF"/>
      </a:lt1>
      <a:dk2>
        <a:srgbClr val="000000"/>
      </a:dk2>
      <a:lt2>
        <a:srgbClr val="7F7F7F"/>
      </a:lt2>
      <a:accent1>
        <a:srgbClr val="00AED9"/>
      </a:accent1>
      <a:accent2>
        <a:srgbClr val="52DA3F"/>
      </a:accent2>
      <a:accent3>
        <a:srgbClr val="FFC222"/>
      </a:accent3>
      <a:accent4>
        <a:srgbClr val="1D1160"/>
      </a:accent4>
      <a:accent5>
        <a:srgbClr val="AAD3E9"/>
      </a:accent5>
      <a:accent6>
        <a:srgbClr val="D31145"/>
      </a:accent6>
      <a:hlink>
        <a:srgbClr val="0645AD"/>
      </a:hlink>
      <a:folHlink>
        <a:srgbClr val="0B0080"/>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National Grid PowerPoint Template</Template>
  <TotalTime>795</TotalTime>
  <Words>1137</Words>
  <Application>Microsoft Office PowerPoint</Application>
  <PresentationFormat>On-screen Show (4:3)</PresentationFormat>
  <Paragraphs>163</Paragraphs>
  <Slides>21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Consolas</vt:lpstr>
      <vt:lpstr>Georgia</vt:lpstr>
      <vt:lpstr>Lucida Grande</vt:lpstr>
      <vt:lpstr>Wingdings</vt:lpstr>
      <vt:lpstr>Wingdings 2</vt:lpstr>
      <vt:lpstr>National Grid PowerPoint Template</vt:lpstr>
      <vt:lpstr>1_GBE_BETL</vt:lpstr>
      <vt:lpstr>Direct From The Heart Of A Co-op</vt:lpstr>
      <vt:lpstr>PowerPoint Presentation</vt:lpstr>
      <vt:lpstr>PowerPoint Presentation</vt:lpstr>
      <vt:lpstr>Data Model On Sparx Enterprise Architecture</vt:lpstr>
      <vt:lpstr>Project – Defect Analysis</vt:lpstr>
      <vt:lpstr>Data Validation / Data Accuracy / Testing</vt:lpstr>
      <vt:lpstr>Data Validation / Data Accuracy / Testing</vt:lpstr>
      <vt:lpstr>Data Validation / Data Accuracy / Testing</vt:lpstr>
      <vt:lpstr>Data Validation / Data Accuracy / Testing</vt:lpstr>
      <vt:lpstr>Data Validation / Data Accuracy / Testing</vt:lpstr>
      <vt:lpstr>Data Validation / Data Accuracy / Testing</vt:lpstr>
      <vt:lpstr>Data Validation / Data Accuracy / Testing</vt:lpstr>
      <vt:lpstr>Data Validation / Data Accuracy / Testing</vt:lpstr>
      <vt:lpstr>Data Validation / Data Accuracy / Testing</vt:lpstr>
      <vt:lpstr>Learning Outcome – Tableau Training (Reswoods)</vt:lpstr>
      <vt:lpstr>Learning Outcomes – Tableau Training</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Hall</dc:creator>
  <cp:lastModifiedBy>Ojas Sameep Phansekar</cp:lastModifiedBy>
  <cp:revision>249</cp:revision>
  <dcterms:created xsi:type="dcterms:W3CDTF">2018-07-12T12:50:00Z</dcterms:created>
  <dcterms:modified xsi:type="dcterms:W3CDTF">2020-01-20T18:03:04Z</dcterms:modified>
</cp:coreProperties>
</file>