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61" r:id="rId3"/>
    <p:sldId id="257" r:id="rId4"/>
    <p:sldId id="285" r:id="rId5"/>
    <p:sldId id="258" r:id="rId6"/>
    <p:sldId id="280" r:id="rId7"/>
    <p:sldId id="278" r:id="rId8"/>
    <p:sldId id="310" r:id="rId9"/>
    <p:sldId id="262" r:id="rId10"/>
    <p:sldId id="269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Lora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intony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9A5A8-2F9B-4370-9352-5D0E7A369DE0}">
  <a:tblStyle styleId="{71F9A5A8-2F9B-4370-9352-5D0E7A369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915314986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915314986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d5321dd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d5321dd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d5321dd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d5321dd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15314986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15314986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9ccb674058_1_2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9ccb674058_1_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8bcfcb1f4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8bcfcb1f4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d5321dd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d5321dd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2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8bcfcb1f4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8bcfcb1f4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4800" y="1076275"/>
            <a:ext cx="76944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12" y="-565712"/>
            <a:ext cx="9442866" cy="5927887"/>
            <a:chOff x="-12" y="-565712"/>
            <a:chExt cx="9442866" cy="5927887"/>
          </a:xfrm>
        </p:grpSpPr>
        <p:grpSp>
          <p:nvGrpSpPr>
            <p:cNvPr id="50" name="Google Shape;50;p4"/>
            <p:cNvGrpSpPr/>
            <p:nvPr/>
          </p:nvGrpSpPr>
          <p:grpSpPr>
            <a:xfrm rot="2118701">
              <a:off x="322878" y="4331579"/>
              <a:ext cx="677494" cy="678539"/>
              <a:chOff x="1176363" y="5022450"/>
              <a:chExt cx="551250" cy="552100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8640305" y="1315000"/>
              <a:ext cx="802548" cy="757672"/>
              <a:chOff x="5091638" y="5657900"/>
              <a:chExt cx="402825" cy="3803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4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12" y="-825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4"/>
            <p:cNvGrpSpPr/>
            <p:nvPr/>
          </p:nvGrpSpPr>
          <p:grpSpPr>
            <a:xfrm rot="-916760">
              <a:off x="4374283" y="-473361"/>
              <a:ext cx="802516" cy="757641"/>
              <a:chOff x="5091638" y="5657900"/>
              <a:chExt cx="402825" cy="3803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24800" y="48994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132050" y="1502351"/>
            <a:ext cx="6879900" cy="17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 rot="5799132" flipH="1">
            <a:off x="49908" y="24950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-223662" y="-270563"/>
            <a:ext cx="9820297" cy="5636831"/>
            <a:chOff x="-223662" y="-270563"/>
            <a:chExt cx="9820297" cy="5636831"/>
          </a:xfrm>
        </p:grpSpPr>
        <p:grpSp>
          <p:nvGrpSpPr>
            <p:cNvPr id="144" name="Google Shape;144;p9"/>
            <p:cNvGrpSpPr/>
            <p:nvPr/>
          </p:nvGrpSpPr>
          <p:grpSpPr>
            <a:xfrm rot="2118701">
              <a:off x="2029128" y="4418129"/>
              <a:ext cx="677494" cy="678539"/>
              <a:chOff x="1176363" y="5022450"/>
              <a:chExt cx="551250" cy="552100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rot="4499953">
              <a:off x="6357811" y="4832109"/>
              <a:ext cx="488889" cy="473526"/>
              <a:chOff x="3103563" y="2976000"/>
              <a:chExt cx="397800" cy="38530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9"/>
            <p:cNvGrpSpPr/>
            <p:nvPr/>
          </p:nvGrpSpPr>
          <p:grpSpPr>
            <a:xfrm>
              <a:off x="6407793" y="-270563"/>
              <a:ext cx="802548" cy="757672"/>
              <a:chOff x="5091638" y="5657900"/>
              <a:chExt cx="402825" cy="380300"/>
            </a:xfrm>
          </p:grpSpPr>
          <p:sp>
            <p:nvSpPr>
              <p:cNvPr id="155" name="Google Shape;155;p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9"/>
            <p:cNvSpPr/>
            <p:nvPr/>
          </p:nvSpPr>
          <p:spPr>
            <a:xfrm rot="-1970022">
              <a:off x="9042141" y="95981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294175" y="174769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1029470" y="2239616"/>
            <a:ext cx="32274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1"/>
          </p:nvPr>
        </p:nvSpPr>
        <p:spPr>
          <a:xfrm>
            <a:off x="1277120" y="2959867"/>
            <a:ext cx="27321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 idx="2" hasCustomPrompt="1"/>
          </p:nvPr>
        </p:nvSpPr>
        <p:spPr>
          <a:xfrm>
            <a:off x="1915970" y="1060149"/>
            <a:ext cx="14544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9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2">
  <p:cSld name="CUSTOM_20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>
            <a:off x="-223662" y="-217675"/>
            <a:ext cx="9090305" cy="5644466"/>
            <a:chOff x="-223662" y="-217675"/>
            <a:chExt cx="9090305" cy="5644466"/>
          </a:xfrm>
        </p:grpSpPr>
        <p:grpSp>
          <p:nvGrpSpPr>
            <p:cNvPr id="284" name="Google Shape;284;p17"/>
            <p:cNvGrpSpPr/>
            <p:nvPr/>
          </p:nvGrpSpPr>
          <p:grpSpPr>
            <a:xfrm rot="2118701">
              <a:off x="8055365" y="4614867"/>
              <a:ext cx="677494" cy="678539"/>
              <a:chOff x="1176363" y="5022450"/>
              <a:chExt cx="551250" cy="5521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1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289" name="Google Shape;289;p1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7"/>
            <p:cNvGrpSpPr/>
            <p:nvPr/>
          </p:nvGrpSpPr>
          <p:grpSpPr>
            <a:xfrm rot="-2700000">
              <a:off x="8122004" y="133581"/>
              <a:ext cx="544210" cy="401775"/>
              <a:chOff x="3525538" y="7232375"/>
              <a:chExt cx="442825" cy="326925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17"/>
            <p:cNvSpPr/>
            <p:nvPr/>
          </p:nvSpPr>
          <p:spPr>
            <a:xfrm rot="-1970022">
              <a:off x="542141" y="24920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8280338" y="210045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2488583">
              <a:off x="4320976" y="4395219"/>
              <a:ext cx="502051" cy="389589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7"/>
            <p:cNvGrpSpPr/>
            <p:nvPr/>
          </p:nvGrpSpPr>
          <p:grpSpPr>
            <a:xfrm rot="-2700000">
              <a:off x="62342" y="4668581"/>
              <a:ext cx="544210" cy="401775"/>
              <a:chOff x="3525538" y="7232375"/>
              <a:chExt cx="442825" cy="326925"/>
            </a:xfrm>
          </p:grpSpPr>
          <p:sp>
            <p:nvSpPr>
              <p:cNvPr id="302" name="Google Shape;302;p1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7" name="Google Shape;307;p17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2625900" y="1456297"/>
            <a:ext cx="38922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1"/>
          </p:nvPr>
        </p:nvSpPr>
        <p:spPr>
          <a:xfrm>
            <a:off x="2489450" y="2279402"/>
            <a:ext cx="41688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8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764304" y="2483799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704604" y="2790593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subTitle" idx="3"/>
          </p:nvPr>
        </p:nvSpPr>
        <p:spPr>
          <a:xfrm>
            <a:off x="764304" y="3739249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subTitle" idx="4"/>
          </p:nvPr>
        </p:nvSpPr>
        <p:spPr>
          <a:xfrm>
            <a:off x="704604" y="4048965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ubTitle" idx="5"/>
          </p:nvPr>
        </p:nvSpPr>
        <p:spPr>
          <a:xfrm>
            <a:off x="6435889" y="1531726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subTitle" idx="6"/>
          </p:nvPr>
        </p:nvSpPr>
        <p:spPr>
          <a:xfrm>
            <a:off x="6495589" y="2483799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subTitle" idx="7"/>
          </p:nvPr>
        </p:nvSpPr>
        <p:spPr>
          <a:xfrm>
            <a:off x="6435889" y="2790593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subTitle" idx="8"/>
          </p:nvPr>
        </p:nvSpPr>
        <p:spPr>
          <a:xfrm>
            <a:off x="6495589" y="3741264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subTitle" idx="9"/>
          </p:nvPr>
        </p:nvSpPr>
        <p:spPr>
          <a:xfrm>
            <a:off x="6435889" y="4048965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subTitle" idx="13"/>
          </p:nvPr>
        </p:nvSpPr>
        <p:spPr>
          <a:xfrm>
            <a:off x="764304" y="1224398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subTitle" idx="14"/>
          </p:nvPr>
        </p:nvSpPr>
        <p:spPr>
          <a:xfrm>
            <a:off x="704604" y="1533742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1"/>
          <p:cNvSpPr txBox="1">
            <a:spLocks noGrp="1"/>
          </p:cNvSpPr>
          <p:nvPr>
            <p:ph type="subTitle" idx="15"/>
          </p:nvPr>
        </p:nvSpPr>
        <p:spPr>
          <a:xfrm>
            <a:off x="6495589" y="1224398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grpSp>
        <p:nvGrpSpPr>
          <p:cNvPr id="405" name="Google Shape;405;p21"/>
          <p:cNvGrpSpPr/>
          <p:nvPr/>
        </p:nvGrpSpPr>
        <p:grpSpPr>
          <a:xfrm rot="2118701">
            <a:off x="4345003" y="4672904"/>
            <a:ext cx="677494" cy="678539"/>
            <a:chOff x="1176363" y="5022450"/>
            <a:chExt cx="551250" cy="552100"/>
          </a:xfrm>
        </p:grpSpPr>
        <p:sp>
          <p:nvSpPr>
            <p:cNvPr id="406" name="Google Shape;406;p2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1"/>
          <p:cNvGrpSpPr/>
          <p:nvPr/>
        </p:nvGrpSpPr>
        <p:grpSpPr>
          <a:xfrm rot="-3403112">
            <a:off x="8538247" y="4640002"/>
            <a:ext cx="488884" cy="473522"/>
            <a:chOff x="3103563" y="2976000"/>
            <a:chExt cx="397800" cy="385300"/>
          </a:xfrm>
        </p:grpSpPr>
        <p:sp>
          <p:nvSpPr>
            <p:cNvPr id="410" name="Google Shape;410;p2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8381405" y="1943137"/>
            <a:ext cx="802548" cy="757672"/>
            <a:chOff x="5091638" y="5657900"/>
            <a:chExt cx="402825" cy="380300"/>
          </a:xfrm>
        </p:grpSpPr>
        <p:sp>
          <p:nvSpPr>
            <p:cNvPr id="416" name="Google Shape;416;p2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1"/>
          <p:cNvGrpSpPr/>
          <p:nvPr/>
        </p:nvGrpSpPr>
        <p:grpSpPr>
          <a:xfrm rot="6300047">
            <a:off x="-165246" y="1054226"/>
            <a:ext cx="544223" cy="401785"/>
            <a:chOff x="3525538" y="7232375"/>
            <a:chExt cx="442825" cy="326925"/>
          </a:xfrm>
        </p:grpSpPr>
        <p:sp>
          <p:nvSpPr>
            <p:cNvPr id="419" name="Google Shape;419;p2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1"/>
          <p:cNvSpPr/>
          <p:nvPr/>
        </p:nvSpPr>
        <p:spPr>
          <a:xfrm rot="-1970022">
            <a:off x="8687291" y="89141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-144150" y="-1123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236988" y="4632863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 ">
  <p:cSld name="CUSTOM_1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"/>
          <p:cNvSpPr txBox="1">
            <a:spLocks noGrp="1"/>
          </p:cNvSpPr>
          <p:nvPr>
            <p:ph type="title"/>
          </p:nvPr>
        </p:nvSpPr>
        <p:spPr>
          <a:xfrm>
            <a:off x="825855" y="1734362"/>
            <a:ext cx="4084200" cy="1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2" name="Google Shape;492;p24"/>
          <p:cNvSpPr txBox="1">
            <a:spLocks noGrp="1"/>
          </p:cNvSpPr>
          <p:nvPr>
            <p:ph type="subTitle" idx="1"/>
          </p:nvPr>
        </p:nvSpPr>
        <p:spPr>
          <a:xfrm>
            <a:off x="825855" y="2688012"/>
            <a:ext cx="3573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7"/>
          <p:cNvGrpSpPr/>
          <p:nvPr/>
        </p:nvGrpSpPr>
        <p:grpSpPr>
          <a:xfrm rot="2118701">
            <a:off x="489228" y="4102942"/>
            <a:ext cx="677494" cy="678539"/>
            <a:chOff x="1176363" y="5022450"/>
            <a:chExt cx="551250" cy="552100"/>
          </a:xfrm>
        </p:grpSpPr>
        <p:sp>
          <p:nvSpPr>
            <p:cNvPr id="534" name="Google Shape;534;p27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27"/>
          <p:cNvGrpSpPr/>
          <p:nvPr/>
        </p:nvGrpSpPr>
        <p:grpSpPr>
          <a:xfrm rot="4499953">
            <a:off x="8586036" y="4520634"/>
            <a:ext cx="488889" cy="473526"/>
            <a:chOff x="3103563" y="2976000"/>
            <a:chExt cx="397800" cy="385300"/>
          </a:xfrm>
        </p:grpSpPr>
        <p:sp>
          <p:nvSpPr>
            <p:cNvPr id="538" name="Google Shape;538;p27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7"/>
          <p:cNvGrpSpPr/>
          <p:nvPr/>
        </p:nvGrpSpPr>
        <p:grpSpPr>
          <a:xfrm>
            <a:off x="8429218" y="1255137"/>
            <a:ext cx="802548" cy="757672"/>
            <a:chOff x="5091638" y="5657900"/>
            <a:chExt cx="402825" cy="380300"/>
          </a:xfrm>
        </p:grpSpPr>
        <p:sp>
          <p:nvSpPr>
            <p:cNvPr id="544" name="Google Shape;544;p27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7"/>
          <p:cNvGrpSpPr/>
          <p:nvPr/>
        </p:nvGrpSpPr>
        <p:grpSpPr>
          <a:xfrm rot="6300047">
            <a:off x="658879" y="471589"/>
            <a:ext cx="544223" cy="401785"/>
            <a:chOff x="3525538" y="7232375"/>
            <a:chExt cx="442825" cy="326925"/>
          </a:xfrm>
        </p:grpSpPr>
        <p:sp>
          <p:nvSpPr>
            <p:cNvPr id="547" name="Google Shape;547;p27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7"/>
          <p:cNvSpPr/>
          <p:nvPr/>
        </p:nvSpPr>
        <p:spPr>
          <a:xfrm>
            <a:off x="-207675" y="2022356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99288" y="23092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title"/>
          </p:nvPr>
        </p:nvSpPr>
        <p:spPr>
          <a:xfrm>
            <a:off x="724800" y="490025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ExtraBold"/>
              <a:buNone/>
              <a:defRPr sz="3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●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○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■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●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○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■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●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Char char="○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ntony"/>
              <a:buChar char="■"/>
              <a:defRPr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7" r:id="rId7"/>
    <p:sldLayoutId id="2147483670" r:id="rId8"/>
    <p:sldLayoutId id="2147483673" r:id="rId9"/>
    <p:sldLayoutId id="2147483675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Smart Learning…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interests… Our support…</a:t>
            </a:r>
            <a:endParaRPr dirty="0"/>
          </a:p>
        </p:txBody>
      </p:sp>
      <p:grpSp>
        <p:nvGrpSpPr>
          <p:cNvPr id="739" name="Google Shape;739;p37"/>
          <p:cNvGrpSpPr/>
          <p:nvPr/>
        </p:nvGrpSpPr>
        <p:grpSpPr>
          <a:xfrm rot="2118701">
            <a:off x="2015303" y="4150729"/>
            <a:ext cx="677494" cy="678539"/>
            <a:chOff x="1176363" y="5022450"/>
            <a:chExt cx="551250" cy="552100"/>
          </a:xfrm>
        </p:grpSpPr>
        <p:sp>
          <p:nvSpPr>
            <p:cNvPr id="740" name="Google Shape;740;p37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37"/>
          <p:cNvSpPr/>
          <p:nvPr/>
        </p:nvSpPr>
        <p:spPr>
          <a:xfrm rot="-4284415">
            <a:off x="3497776" y="323332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724788" y="318422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C7C158-BAAE-2C3C-C64C-6BEA2BBA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76" y="157013"/>
            <a:ext cx="874762" cy="87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" grpId="0"/>
      <p:bldP spid="738" grpId="0" build="p"/>
      <p:bldP spid="743" grpId="0" animBg="1"/>
      <p:bldP spid="7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50"/>
          <p:cNvSpPr txBox="1">
            <a:spLocks noGrp="1"/>
          </p:cNvSpPr>
          <p:nvPr>
            <p:ph type="title"/>
          </p:nvPr>
        </p:nvSpPr>
        <p:spPr>
          <a:xfrm>
            <a:off x="1132050" y="1502351"/>
            <a:ext cx="6879900" cy="17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you…</a:t>
            </a:r>
            <a:br>
              <a:rPr lang="en" sz="4400" dirty="0"/>
            </a:br>
            <a:r>
              <a:rPr lang="en" sz="4400" dirty="0"/>
              <a:t>Any questions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655" name="Google Shape;2655;p50"/>
          <p:cNvGrpSpPr/>
          <p:nvPr/>
        </p:nvGrpSpPr>
        <p:grpSpPr>
          <a:xfrm flipH="1">
            <a:off x="-47520" y="-29813"/>
            <a:ext cx="9380450" cy="5495935"/>
            <a:chOff x="-47520" y="-29813"/>
            <a:chExt cx="9380450" cy="5495935"/>
          </a:xfrm>
        </p:grpSpPr>
        <p:grpSp>
          <p:nvGrpSpPr>
            <p:cNvPr id="2656" name="Google Shape;2656;p50"/>
            <p:cNvGrpSpPr/>
            <p:nvPr/>
          </p:nvGrpSpPr>
          <p:grpSpPr>
            <a:xfrm rot="2118701">
              <a:off x="8521653" y="2066954"/>
              <a:ext cx="677494" cy="678539"/>
              <a:chOff x="1176363" y="5022450"/>
              <a:chExt cx="551250" cy="552100"/>
            </a:xfrm>
          </p:grpSpPr>
          <p:sp>
            <p:nvSpPr>
              <p:cNvPr id="2657" name="Google Shape;2657;p50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50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50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0" name="Google Shape;2660;p50"/>
            <p:cNvGrpSpPr/>
            <p:nvPr/>
          </p:nvGrpSpPr>
          <p:grpSpPr>
            <a:xfrm rot="5702752">
              <a:off x="8585757" y="4520592"/>
              <a:ext cx="488921" cy="473558"/>
              <a:chOff x="3103563" y="2976000"/>
              <a:chExt cx="397800" cy="385300"/>
            </a:xfrm>
          </p:grpSpPr>
          <p:sp>
            <p:nvSpPr>
              <p:cNvPr id="2661" name="Google Shape;2661;p50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50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50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50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0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6" name="Google Shape;2666;p50"/>
            <p:cNvGrpSpPr/>
            <p:nvPr/>
          </p:nvGrpSpPr>
          <p:grpSpPr>
            <a:xfrm>
              <a:off x="-47520" y="-29813"/>
              <a:ext cx="802548" cy="757672"/>
              <a:chOff x="5091638" y="5657900"/>
              <a:chExt cx="402825" cy="380300"/>
            </a:xfrm>
          </p:grpSpPr>
          <p:sp>
            <p:nvSpPr>
              <p:cNvPr id="2667" name="Google Shape;2667;p50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0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9" name="Google Shape;2669;p50"/>
            <p:cNvGrpSpPr/>
            <p:nvPr/>
          </p:nvGrpSpPr>
          <p:grpSpPr>
            <a:xfrm rot="-9254136">
              <a:off x="296060" y="4156858"/>
              <a:ext cx="544220" cy="401782"/>
              <a:chOff x="3525538" y="7232375"/>
              <a:chExt cx="442825" cy="326925"/>
            </a:xfrm>
          </p:grpSpPr>
          <p:sp>
            <p:nvSpPr>
              <p:cNvPr id="2670" name="Google Shape;2670;p50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0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0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0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0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5" name="Google Shape;2675;p50"/>
            <p:cNvSpPr/>
            <p:nvPr/>
          </p:nvSpPr>
          <p:spPr>
            <a:xfrm rot="5400000">
              <a:off x="8473659" y="210527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 rot="-3782154">
              <a:off x="4378988" y="4959250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4397913" y="26713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2"/>
          <p:cNvSpPr txBox="1">
            <a:spLocks noGrp="1"/>
          </p:cNvSpPr>
          <p:nvPr>
            <p:ph type="title"/>
          </p:nvPr>
        </p:nvSpPr>
        <p:spPr>
          <a:xfrm>
            <a:off x="2489450" y="1557416"/>
            <a:ext cx="4068557" cy="239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236" name="Google Shape;1236;p42"/>
          <p:cNvSpPr txBox="1">
            <a:spLocks noGrp="1"/>
          </p:cNvSpPr>
          <p:nvPr>
            <p:ph type="subTitle" idx="1"/>
          </p:nvPr>
        </p:nvSpPr>
        <p:spPr>
          <a:xfrm>
            <a:off x="2489450" y="2279402"/>
            <a:ext cx="41688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personalized learning application which is an educational approach that aims to customize learning experiences to meet the unique needs, preferences, and pace of each student.</a:t>
            </a:r>
            <a:endParaRPr dirty="0"/>
          </a:p>
        </p:txBody>
      </p:sp>
      <p:grpSp>
        <p:nvGrpSpPr>
          <p:cNvPr id="1237" name="Google Shape;1237;p42"/>
          <p:cNvGrpSpPr/>
          <p:nvPr/>
        </p:nvGrpSpPr>
        <p:grpSpPr>
          <a:xfrm>
            <a:off x="748098" y="1660862"/>
            <a:ext cx="1491776" cy="2778125"/>
            <a:chOff x="724800" y="1797257"/>
            <a:chExt cx="1491776" cy="2778125"/>
          </a:xfrm>
        </p:grpSpPr>
        <p:sp>
          <p:nvSpPr>
            <p:cNvPr id="1238" name="Google Shape;1238;p42"/>
            <p:cNvSpPr/>
            <p:nvPr/>
          </p:nvSpPr>
          <p:spPr>
            <a:xfrm>
              <a:off x="944742" y="4429160"/>
              <a:ext cx="1003341" cy="146222"/>
            </a:xfrm>
            <a:custGeom>
              <a:avLst/>
              <a:gdLst/>
              <a:ahLst/>
              <a:cxnLst/>
              <a:rect l="l" t="t" r="r" b="b"/>
              <a:pathLst>
                <a:path w="51772" h="7545" extrusionOk="0">
                  <a:moveTo>
                    <a:pt x="25886" y="0"/>
                  </a:moveTo>
                  <a:cubicBezTo>
                    <a:pt x="11577" y="0"/>
                    <a:pt x="0" y="1691"/>
                    <a:pt x="0" y="3773"/>
                  </a:cubicBezTo>
                  <a:cubicBezTo>
                    <a:pt x="0" y="5854"/>
                    <a:pt x="11577" y="7545"/>
                    <a:pt x="25886" y="7545"/>
                  </a:cubicBezTo>
                  <a:cubicBezTo>
                    <a:pt x="40162" y="7545"/>
                    <a:pt x="51771" y="5854"/>
                    <a:pt x="51771" y="3773"/>
                  </a:cubicBezTo>
                  <a:cubicBezTo>
                    <a:pt x="51771" y="1691"/>
                    <a:pt x="40162" y="0"/>
                    <a:pt x="25886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096625" y="3163315"/>
              <a:ext cx="39089" cy="1201870"/>
            </a:xfrm>
            <a:custGeom>
              <a:avLst/>
              <a:gdLst/>
              <a:ahLst/>
              <a:cxnLst/>
              <a:rect l="l" t="t" r="r" b="b"/>
              <a:pathLst>
                <a:path w="2017" h="62016" extrusionOk="0">
                  <a:moveTo>
                    <a:pt x="2017" y="62015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096625" y="3163315"/>
              <a:ext cx="39089" cy="1201870"/>
            </a:xfrm>
            <a:custGeom>
              <a:avLst/>
              <a:gdLst/>
              <a:ahLst/>
              <a:cxnLst/>
              <a:rect l="l" t="t" r="r" b="b"/>
              <a:pathLst>
                <a:path w="2017" h="62016" fill="none" extrusionOk="0">
                  <a:moveTo>
                    <a:pt x="2017" y="62015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126877" y="4011597"/>
              <a:ext cx="157579" cy="170176"/>
            </a:xfrm>
            <a:custGeom>
              <a:avLst/>
              <a:gdLst/>
              <a:ahLst/>
              <a:cxnLst/>
              <a:rect l="l" t="t" r="r" b="b"/>
              <a:pathLst>
                <a:path w="8131" h="8781" extrusionOk="0">
                  <a:moveTo>
                    <a:pt x="8131" y="1"/>
                  </a:moveTo>
                  <a:lnTo>
                    <a:pt x="1" y="87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126877" y="4011597"/>
              <a:ext cx="157579" cy="170176"/>
            </a:xfrm>
            <a:custGeom>
              <a:avLst/>
              <a:gdLst/>
              <a:ahLst/>
              <a:cxnLst/>
              <a:rect l="l" t="t" r="r" b="b"/>
              <a:pathLst>
                <a:path w="8131" h="8781" fill="none" extrusionOk="0">
                  <a:moveTo>
                    <a:pt x="8131" y="1"/>
                  </a:moveTo>
                  <a:lnTo>
                    <a:pt x="1" y="878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864705" y="4107392"/>
              <a:ext cx="262192" cy="135524"/>
            </a:xfrm>
            <a:custGeom>
              <a:avLst/>
              <a:gdLst/>
              <a:ahLst/>
              <a:cxnLst/>
              <a:rect l="l" t="t" r="r" b="b"/>
              <a:pathLst>
                <a:path w="13529" h="6993" extrusionOk="0">
                  <a:moveTo>
                    <a:pt x="1" y="1"/>
                  </a:moveTo>
                  <a:lnTo>
                    <a:pt x="13529" y="6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864705" y="4107392"/>
              <a:ext cx="262192" cy="135524"/>
            </a:xfrm>
            <a:custGeom>
              <a:avLst/>
              <a:gdLst/>
              <a:ahLst/>
              <a:cxnLst/>
              <a:rect l="l" t="t" r="r" b="b"/>
              <a:pathLst>
                <a:path w="13529" h="6993" fill="none" extrusionOk="0">
                  <a:moveTo>
                    <a:pt x="1" y="1"/>
                  </a:moveTo>
                  <a:lnTo>
                    <a:pt x="13529" y="6992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908814" y="4181753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4944" y="229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908814" y="4181753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fill="none" extrusionOk="0">
                  <a:moveTo>
                    <a:pt x="4944" y="229"/>
                  </a:moveTo>
                  <a:lnTo>
                    <a:pt x="1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1096625" y="3163315"/>
              <a:ext cx="39089" cy="1201870"/>
            </a:xfrm>
            <a:custGeom>
              <a:avLst/>
              <a:gdLst/>
              <a:ahLst/>
              <a:cxnLst/>
              <a:rect l="l" t="t" r="r" b="b"/>
              <a:pathLst>
                <a:path w="2017" h="62016" extrusionOk="0">
                  <a:moveTo>
                    <a:pt x="2017" y="62015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1096625" y="3163315"/>
              <a:ext cx="39089" cy="1201870"/>
            </a:xfrm>
            <a:custGeom>
              <a:avLst/>
              <a:gdLst/>
              <a:ahLst/>
              <a:cxnLst/>
              <a:rect l="l" t="t" r="r" b="b"/>
              <a:pathLst>
                <a:path w="2017" h="62016" fill="none" extrusionOk="0">
                  <a:moveTo>
                    <a:pt x="2017" y="62015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1126877" y="4011597"/>
              <a:ext cx="157579" cy="170176"/>
            </a:xfrm>
            <a:custGeom>
              <a:avLst/>
              <a:gdLst/>
              <a:ahLst/>
              <a:cxnLst/>
              <a:rect l="l" t="t" r="r" b="b"/>
              <a:pathLst>
                <a:path w="8131" h="8781" extrusionOk="0">
                  <a:moveTo>
                    <a:pt x="8131" y="1"/>
                  </a:moveTo>
                  <a:lnTo>
                    <a:pt x="1" y="87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1126877" y="4011597"/>
              <a:ext cx="157579" cy="170176"/>
            </a:xfrm>
            <a:custGeom>
              <a:avLst/>
              <a:gdLst/>
              <a:ahLst/>
              <a:cxnLst/>
              <a:rect l="l" t="t" r="r" b="b"/>
              <a:pathLst>
                <a:path w="8131" h="8781" fill="none" extrusionOk="0">
                  <a:moveTo>
                    <a:pt x="8131" y="1"/>
                  </a:moveTo>
                  <a:lnTo>
                    <a:pt x="1" y="878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864705" y="4107392"/>
              <a:ext cx="262192" cy="135524"/>
            </a:xfrm>
            <a:custGeom>
              <a:avLst/>
              <a:gdLst/>
              <a:ahLst/>
              <a:cxnLst/>
              <a:rect l="l" t="t" r="r" b="b"/>
              <a:pathLst>
                <a:path w="13529" h="6993" extrusionOk="0">
                  <a:moveTo>
                    <a:pt x="1" y="1"/>
                  </a:moveTo>
                  <a:lnTo>
                    <a:pt x="13529" y="69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864705" y="4107392"/>
              <a:ext cx="262192" cy="135524"/>
            </a:xfrm>
            <a:custGeom>
              <a:avLst/>
              <a:gdLst/>
              <a:ahLst/>
              <a:cxnLst/>
              <a:rect l="l" t="t" r="r" b="b"/>
              <a:pathLst>
                <a:path w="13529" h="6993" fill="none" extrusionOk="0">
                  <a:moveTo>
                    <a:pt x="1" y="1"/>
                  </a:moveTo>
                  <a:lnTo>
                    <a:pt x="13529" y="6992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908814" y="4181753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4944" y="229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908814" y="4181753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fill="none" extrusionOk="0">
                  <a:moveTo>
                    <a:pt x="4944" y="229"/>
                  </a:moveTo>
                  <a:lnTo>
                    <a:pt x="1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1096625" y="3163315"/>
              <a:ext cx="39089" cy="1201870"/>
            </a:xfrm>
            <a:custGeom>
              <a:avLst/>
              <a:gdLst/>
              <a:ahLst/>
              <a:cxnLst/>
              <a:rect l="l" t="t" r="r" b="b"/>
              <a:pathLst>
                <a:path w="2017" h="62016" extrusionOk="0">
                  <a:moveTo>
                    <a:pt x="2017" y="62015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1126877" y="4011597"/>
              <a:ext cx="157579" cy="170176"/>
            </a:xfrm>
            <a:custGeom>
              <a:avLst/>
              <a:gdLst/>
              <a:ahLst/>
              <a:cxnLst/>
              <a:rect l="l" t="t" r="r" b="b"/>
              <a:pathLst>
                <a:path w="8131" h="8781" extrusionOk="0">
                  <a:moveTo>
                    <a:pt x="8131" y="1"/>
                  </a:moveTo>
                  <a:lnTo>
                    <a:pt x="1" y="87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864705" y="4107392"/>
              <a:ext cx="262192" cy="135524"/>
            </a:xfrm>
            <a:custGeom>
              <a:avLst/>
              <a:gdLst/>
              <a:ahLst/>
              <a:cxnLst/>
              <a:rect l="l" t="t" r="r" b="b"/>
              <a:pathLst>
                <a:path w="13529" h="6993" extrusionOk="0">
                  <a:moveTo>
                    <a:pt x="1" y="1"/>
                  </a:moveTo>
                  <a:lnTo>
                    <a:pt x="13529" y="6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908814" y="4181753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4944" y="229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42"/>
            <p:cNvGrpSpPr/>
            <p:nvPr/>
          </p:nvGrpSpPr>
          <p:grpSpPr>
            <a:xfrm>
              <a:off x="724800" y="2963021"/>
              <a:ext cx="786537" cy="1461853"/>
              <a:chOff x="724800" y="2907731"/>
              <a:chExt cx="786537" cy="1461853"/>
            </a:xfrm>
          </p:grpSpPr>
          <p:sp>
            <p:nvSpPr>
              <p:cNvPr id="1260" name="Google Shape;1260;p42"/>
              <p:cNvSpPr/>
              <p:nvPr/>
            </p:nvSpPr>
            <p:spPr>
              <a:xfrm>
                <a:off x="724800" y="2907731"/>
                <a:ext cx="786537" cy="1461853"/>
              </a:xfrm>
              <a:custGeom>
                <a:avLst/>
                <a:gdLst/>
                <a:ahLst/>
                <a:cxnLst/>
                <a:rect l="l" t="t" r="r" b="b"/>
                <a:pathLst>
                  <a:path w="40585" h="75431" extrusionOk="0">
                    <a:moveTo>
                      <a:pt x="19144" y="0"/>
                    </a:moveTo>
                    <a:cubicBezTo>
                      <a:pt x="18302" y="0"/>
                      <a:pt x="17390" y="324"/>
                      <a:pt x="16423" y="1091"/>
                    </a:cubicBezTo>
                    <a:cubicBezTo>
                      <a:pt x="12000" y="4636"/>
                      <a:pt x="12390" y="13318"/>
                      <a:pt x="12228" y="18391"/>
                    </a:cubicBezTo>
                    <a:cubicBezTo>
                      <a:pt x="12130" y="22684"/>
                      <a:pt x="12390" y="26977"/>
                      <a:pt x="13041" y="31237"/>
                    </a:cubicBezTo>
                    <a:cubicBezTo>
                      <a:pt x="11379" y="29715"/>
                      <a:pt x="8855" y="27479"/>
                      <a:pt x="6909" y="27479"/>
                    </a:cubicBezTo>
                    <a:cubicBezTo>
                      <a:pt x="5695" y="27479"/>
                      <a:pt x="4705" y="28351"/>
                      <a:pt x="4293" y="30814"/>
                    </a:cubicBezTo>
                    <a:cubicBezTo>
                      <a:pt x="2927" y="38911"/>
                      <a:pt x="10146" y="57187"/>
                      <a:pt x="10146" y="57187"/>
                    </a:cubicBezTo>
                    <a:cubicBezTo>
                      <a:pt x="10146" y="57187"/>
                      <a:pt x="5595" y="54960"/>
                      <a:pt x="2725" y="54960"/>
                    </a:cubicBezTo>
                    <a:cubicBezTo>
                      <a:pt x="1506" y="54960"/>
                      <a:pt x="591" y="55361"/>
                      <a:pt x="455" y="56504"/>
                    </a:cubicBezTo>
                    <a:cubicBezTo>
                      <a:pt x="0" y="60342"/>
                      <a:pt x="7220" y="69122"/>
                      <a:pt x="7220" y="69122"/>
                    </a:cubicBezTo>
                    <a:cubicBezTo>
                      <a:pt x="7220" y="69122"/>
                      <a:pt x="5863" y="68673"/>
                      <a:pt x="4465" y="68673"/>
                    </a:cubicBezTo>
                    <a:cubicBezTo>
                      <a:pt x="3256" y="68673"/>
                      <a:pt x="2016" y="69009"/>
                      <a:pt x="1594" y="70260"/>
                    </a:cubicBezTo>
                    <a:cubicBezTo>
                      <a:pt x="683" y="72959"/>
                      <a:pt x="5203" y="75431"/>
                      <a:pt x="5203" y="75431"/>
                    </a:cubicBezTo>
                    <a:lnTo>
                      <a:pt x="33170" y="75431"/>
                    </a:lnTo>
                    <a:cubicBezTo>
                      <a:pt x="38341" y="74748"/>
                      <a:pt x="40162" y="73415"/>
                      <a:pt x="40162" y="71821"/>
                    </a:cubicBezTo>
                    <a:cubicBezTo>
                      <a:pt x="40162" y="71301"/>
                      <a:pt x="39537" y="71127"/>
                      <a:pt x="38703" y="71127"/>
                    </a:cubicBezTo>
                    <a:cubicBezTo>
                      <a:pt x="37036" y="71127"/>
                      <a:pt x="34536" y="71821"/>
                      <a:pt x="34536" y="71821"/>
                    </a:cubicBezTo>
                    <a:cubicBezTo>
                      <a:pt x="34536" y="71821"/>
                      <a:pt x="40585" y="67789"/>
                      <a:pt x="37886" y="64179"/>
                    </a:cubicBezTo>
                    <a:cubicBezTo>
                      <a:pt x="37087" y="63111"/>
                      <a:pt x="36011" y="62734"/>
                      <a:pt x="34893" y="62734"/>
                    </a:cubicBezTo>
                    <a:cubicBezTo>
                      <a:pt x="32234" y="62734"/>
                      <a:pt x="29333" y="64862"/>
                      <a:pt x="29333" y="64862"/>
                    </a:cubicBezTo>
                    <a:cubicBezTo>
                      <a:pt x="29333" y="64862"/>
                      <a:pt x="36780" y="50651"/>
                      <a:pt x="31804" y="47952"/>
                    </a:cubicBezTo>
                    <a:cubicBezTo>
                      <a:pt x="30923" y="47468"/>
                      <a:pt x="30177" y="47269"/>
                      <a:pt x="29546" y="47269"/>
                    </a:cubicBezTo>
                    <a:cubicBezTo>
                      <a:pt x="26689" y="47269"/>
                      <a:pt x="26201" y="51359"/>
                      <a:pt x="26179" y="51554"/>
                    </a:cubicBezTo>
                    <a:lnTo>
                      <a:pt x="26179" y="51554"/>
                    </a:lnTo>
                    <a:cubicBezTo>
                      <a:pt x="26861" y="45247"/>
                      <a:pt x="26113" y="38421"/>
                      <a:pt x="25886" y="32082"/>
                    </a:cubicBezTo>
                    <a:lnTo>
                      <a:pt x="25886" y="31692"/>
                    </a:lnTo>
                    <a:cubicBezTo>
                      <a:pt x="25886" y="23107"/>
                      <a:pt x="27154" y="13936"/>
                      <a:pt x="24487" y="5644"/>
                    </a:cubicBezTo>
                    <a:cubicBezTo>
                      <a:pt x="23654" y="3044"/>
                      <a:pt x="21728" y="0"/>
                      <a:pt x="19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fill="none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fill="none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fill="none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fill="none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1096625" y="3163315"/>
                <a:ext cx="39089" cy="120187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62016" fill="none" extrusionOk="0">
                    <a:moveTo>
                      <a:pt x="2017" y="62015"/>
                    </a:moveTo>
                    <a:lnTo>
                      <a:pt x="1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2"/>
              <p:cNvSpPr/>
              <p:nvPr/>
            </p:nvSpPr>
            <p:spPr>
              <a:xfrm>
                <a:off x="908814" y="3670644"/>
                <a:ext cx="205486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9920" fill="none" extrusionOk="0">
                    <a:moveTo>
                      <a:pt x="10602" y="9919"/>
                    </a:moveTo>
                    <a:lnTo>
                      <a:pt x="1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974357" y="3653008"/>
                <a:ext cx="43508" cy="122268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6309" fill="none" extrusionOk="0">
                    <a:moveTo>
                      <a:pt x="2245" y="6309"/>
                    </a:moveTo>
                    <a:lnTo>
                      <a:pt x="1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1126877" y="4011597"/>
                <a:ext cx="157579" cy="170176"/>
              </a:xfrm>
              <a:custGeom>
                <a:avLst/>
                <a:gdLst/>
                <a:ahLst/>
                <a:cxnLst/>
                <a:rect l="l" t="t" r="r" b="b"/>
                <a:pathLst>
                  <a:path w="8131" h="8781" fill="none" extrusionOk="0">
                    <a:moveTo>
                      <a:pt x="8131" y="1"/>
                    </a:moveTo>
                    <a:lnTo>
                      <a:pt x="1" y="878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864705" y="4107392"/>
                <a:ext cx="262192" cy="135524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993" fill="none" extrusionOk="0">
                    <a:moveTo>
                      <a:pt x="1" y="1"/>
                    </a:moveTo>
                    <a:lnTo>
                      <a:pt x="13529" y="6992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908814" y="4181753"/>
                <a:ext cx="95815" cy="4438"/>
              </a:xfrm>
              <a:custGeom>
                <a:avLst/>
                <a:gdLst/>
                <a:ahLst/>
                <a:cxnLst/>
                <a:rect l="l" t="t" r="r" b="b"/>
                <a:pathLst>
                  <a:path w="4944" h="229" fill="none" extrusionOk="0">
                    <a:moveTo>
                      <a:pt x="4944" y="229"/>
                    </a:moveTo>
                    <a:lnTo>
                      <a:pt x="1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42"/>
            <p:cNvGrpSpPr/>
            <p:nvPr/>
          </p:nvGrpSpPr>
          <p:grpSpPr>
            <a:xfrm>
              <a:off x="1592617" y="3963292"/>
              <a:ext cx="423531" cy="468279"/>
              <a:chOff x="1592617" y="3901305"/>
              <a:chExt cx="423531" cy="468279"/>
            </a:xfrm>
          </p:grpSpPr>
          <p:sp>
            <p:nvSpPr>
              <p:cNvPr id="1278" name="Google Shape;1278;p42"/>
              <p:cNvSpPr/>
              <p:nvPr/>
            </p:nvSpPr>
            <p:spPr>
              <a:xfrm>
                <a:off x="1709208" y="3901305"/>
                <a:ext cx="19350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22830" extrusionOk="0">
                    <a:moveTo>
                      <a:pt x="4976" y="1"/>
                    </a:moveTo>
                    <a:cubicBezTo>
                      <a:pt x="4976" y="1"/>
                      <a:pt x="1" y="5106"/>
                      <a:pt x="1" y="11415"/>
                    </a:cubicBezTo>
                    <a:cubicBezTo>
                      <a:pt x="1" y="17724"/>
                      <a:pt x="4976" y="22830"/>
                      <a:pt x="4976" y="22830"/>
                    </a:cubicBezTo>
                    <a:cubicBezTo>
                      <a:pt x="4976" y="22830"/>
                      <a:pt x="9984" y="17724"/>
                      <a:pt x="9984" y="11415"/>
                    </a:cubicBezTo>
                    <a:cubicBezTo>
                      <a:pt x="9984" y="5106"/>
                      <a:pt x="4976" y="1"/>
                      <a:pt x="4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1838414" y="4177974"/>
                <a:ext cx="177734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887" extrusionOk="0">
                    <a:moveTo>
                      <a:pt x="8976" y="1"/>
                    </a:moveTo>
                    <a:cubicBezTo>
                      <a:pt x="8976" y="1"/>
                      <a:pt x="4846" y="294"/>
                      <a:pt x="2439" y="3025"/>
                    </a:cubicBezTo>
                    <a:cubicBezTo>
                      <a:pt x="0" y="5757"/>
                      <a:pt x="195" y="9887"/>
                      <a:pt x="195" y="9887"/>
                    </a:cubicBezTo>
                    <a:cubicBezTo>
                      <a:pt x="195" y="9887"/>
                      <a:pt x="4325" y="9594"/>
                      <a:pt x="6764" y="6862"/>
                    </a:cubicBezTo>
                    <a:cubicBezTo>
                      <a:pt x="9171" y="4131"/>
                      <a:pt x="8976" y="1"/>
                      <a:pt x="8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1592617" y="4181753"/>
                <a:ext cx="179633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9497" extrusionOk="0">
                    <a:moveTo>
                      <a:pt x="33" y="1"/>
                    </a:moveTo>
                    <a:cubicBezTo>
                      <a:pt x="33" y="1"/>
                      <a:pt x="1" y="4131"/>
                      <a:pt x="2570" y="6765"/>
                    </a:cubicBezTo>
                    <a:cubicBezTo>
                      <a:pt x="5106" y="9399"/>
                      <a:pt x="9236" y="9497"/>
                      <a:pt x="9236" y="9497"/>
                    </a:cubicBezTo>
                    <a:cubicBezTo>
                      <a:pt x="9236" y="9497"/>
                      <a:pt x="9269" y="5367"/>
                      <a:pt x="6732" y="2733"/>
                    </a:cubicBezTo>
                    <a:cubicBezTo>
                      <a:pt x="4163" y="99"/>
                      <a:pt x="33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1709208" y="3901305"/>
                <a:ext cx="19350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22830" extrusionOk="0">
                    <a:moveTo>
                      <a:pt x="4976" y="1"/>
                    </a:moveTo>
                    <a:cubicBezTo>
                      <a:pt x="4976" y="1"/>
                      <a:pt x="1" y="5106"/>
                      <a:pt x="1" y="11415"/>
                    </a:cubicBezTo>
                    <a:cubicBezTo>
                      <a:pt x="1" y="17724"/>
                      <a:pt x="4976" y="22830"/>
                      <a:pt x="4976" y="22830"/>
                    </a:cubicBezTo>
                    <a:cubicBezTo>
                      <a:pt x="4976" y="22830"/>
                      <a:pt x="9984" y="17724"/>
                      <a:pt x="9984" y="11415"/>
                    </a:cubicBezTo>
                    <a:cubicBezTo>
                      <a:pt x="9984" y="5106"/>
                      <a:pt x="4976" y="1"/>
                      <a:pt x="4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fill="none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fill="none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fill="none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fill="none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fill="none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fill="none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1838414" y="4177974"/>
                <a:ext cx="177734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887" extrusionOk="0">
                    <a:moveTo>
                      <a:pt x="8976" y="1"/>
                    </a:moveTo>
                    <a:cubicBezTo>
                      <a:pt x="8976" y="1"/>
                      <a:pt x="4846" y="294"/>
                      <a:pt x="2439" y="3025"/>
                    </a:cubicBezTo>
                    <a:cubicBezTo>
                      <a:pt x="0" y="5757"/>
                      <a:pt x="195" y="9887"/>
                      <a:pt x="195" y="9887"/>
                    </a:cubicBezTo>
                    <a:cubicBezTo>
                      <a:pt x="195" y="9887"/>
                      <a:pt x="4325" y="9594"/>
                      <a:pt x="6764" y="6862"/>
                    </a:cubicBezTo>
                    <a:cubicBezTo>
                      <a:pt x="9171" y="4131"/>
                      <a:pt x="8976" y="1"/>
                      <a:pt x="8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fill="none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fill="none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fill="none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fill="none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fill="none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fill="none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1592617" y="4181753"/>
                <a:ext cx="179633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9497" extrusionOk="0">
                    <a:moveTo>
                      <a:pt x="33" y="1"/>
                    </a:moveTo>
                    <a:cubicBezTo>
                      <a:pt x="33" y="1"/>
                      <a:pt x="1" y="4131"/>
                      <a:pt x="2570" y="6765"/>
                    </a:cubicBezTo>
                    <a:cubicBezTo>
                      <a:pt x="5106" y="9399"/>
                      <a:pt x="9236" y="9497"/>
                      <a:pt x="9236" y="9497"/>
                    </a:cubicBezTo>
                    <a:cubicBezTo>
                      <a:pt x="9236" y="9497"/>
                      <a:pt x="9269" y="5367"/>
                      <a:pt x="6732" y="2733"/>
                    </a:cubicBezTo>
                    <a:cubicBezTo>
                      <a:pt x="4163" y="99"/>
                      <a:pt x="33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fill="none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fill="none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fill="none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fill="none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fill="none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fill="none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fill="none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fill="none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fill="none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fill="none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fill="none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1805642" y="3901305"/>
                <a:ext cx="19" cy="44244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30" fill="none" extrusionOk="0">
                    <a:moveTo>
                      <a:pt x="0" y="22830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1805642" y="4010976"/>
                <a:ext cx="54225" cy="47287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40" fill="none" extrusionOk="0">
                    <a:moveTo>
                      <a:pt x="0" y="2439"/>
                    </a:moveTo>
                    <a:lnTo>
                      <a:pt x="2797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1737580" y="4034291"/>
                <a:ext cx="67442" cy="97074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5009" fill="none" extrusionOk="0">
                    <a:moveTo>
                      <a:pt x="3480" y="5008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1805642" y="4102353"/>
                <a:ext cx="80059" cy="71241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676" fill="none" extrusionOk="0">
                    <a:moveTo>
                      <a:pt x="0" y="3675"/>
                    </a:moveTo>
                    <a:lnTo>
                      <a:pt x="413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1725603" y="4160338"/>
                <a:ext cx="79419" cy="69962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3610" fill="none" extrusionOk="0">
                    <a:moveTo>
                      <a:pt x="4098" y="3610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1805003" y="4230281"/>
                <a:ext cx="61783" cy="49186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2538" fill="none" extrusionOk="0">
                    <a:moveTo>
                      <a:pt x="1" y="2538"/>
                    </a:moveTo>
                    <a:lnTo>
                      <a:pt x="3188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fill="none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fill="none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fill="none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fill="none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fill="none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fill="none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1842193" y="4177974"/>
                <a:ext cx="170176" cy="191610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9887" fill="none" extrusionOk="0">
                    <a:moveTo>
                      <a:pt x="0" y="9887"/>
                    </a:moveTo>
                    <a:lnTo>
                      <a:pt x="8781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1951845" y="4246036"/>
                <a:ext cx="422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" fill="none" extrusionOk="0">
                    <a:moveTo>
                      <a:pt x="1" y="1"/>
                    </a:moveTo>
                    <a:lnTo>
                      <a:pt x="218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923492" y="4209486"/>
                <a:ext cx="8217" cy="6808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13" fill="none" extrusionOk="0">
                    <a:moveTo>
                      <a:pt x="1" y="3513"/>
                    </a:moveTo>
                    <a:lnTo>
                      <a:pt x="423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1907736" y="4295843"/>
                <a:ext cx="62404" cy="1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" fill="none" extrusionOk="0">
                    <a:moveTo>
                      <a:pt x="1" y="0"/>
                    </a:moveTo>
                    <a:lnTo>
                      <a:pt x="322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1878124" y="4259273"/>
                <a:ext cx="7578" cy="6116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56" fill="none" extrusionOk="0">
                    <a:moveTo>
                      <a:pt x="390" y="3155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1866767" y="4341212"/>
                <a:ext cx="45407" cy="3178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64" fill="none" extrusionOk="0">
                    <a:moveTo>
                      <a:pt x="1" y="0"/>
                    </a:moveTo>
                    <a:lnTo>
                      <a:pt x="2342" y="163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fill="none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fill="none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fill="none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fill="none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fill="none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noFill/>
              <a:ln w="10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1593257" y="4181753"/>
                <a:ext cx="178374" cy="184052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9497" fill="none" extrusionOk="0">
                    <a:moveTo>
                      <a:pt x="9203" y="9497"/>
                    </a:moveTo>
                    <a:lnTo>
                      <a:pt x="0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1656901" y="4205707"/>
                <a:ext cx="3178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7" fill="none" extrusionOk="0">
                    <a:moveTo>
                      <a:pt x="1" y="2147"/>
                    </a:moveTo>
                    <a:lnTo>
                      <a:pt x="163" y="1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1618470" y="4264331"/>
                <a:ext cx="67442" cy="13876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16" fill="none" extrusionOk="0">
                    <a:moveTo>
                      <a:pt x="3480" y="715"/>
                    </a:moveTo>
                    <a:lnTo>
                      <a:pt x="0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1702909" y="4232819"/>
                <a:ext cx="4438" cy="62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220" fill="none" extrusionOk="0">
                    <a:moveTo>
                      <a:pt x="1" y="3219"/>
                    </a:moveTo>
                    <a:lnTo>
                      <a:pt x="228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1745758" y="4293944"/>
                <a:ext cx="5698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342" fill="none" extrusionOk="0">
                    <a:moveTo>
                      <a:pt x="1" y="2342"/>
                    </a:moveTo>
                    <a:lnTo>
                      <a:pt x="294" y="0"/>
                    </a:lnTo>
                  </a:path>
                </a:pathLst>
              </a:custGeom>
              <a:noFill/>
              <a:ln w="10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6" name="Google Shape;1386;p42"/>
            <p:cNvSpPr/>
            <p:nvPr/>
          </p:nvSpPr>
          <p:spPr>
            <a:xfrm>
              <a:off x="1031722" y="1797257"/>
              <a:ext cx="671846" cy="974698"/>
            </a:xfrm>
            <a:custGeom>
              <a:avLst/>
              <a:gdLst/>
              <a:ahLst/>
              <a:cxnLst/>
              <a:rect l="l" t="t" r="r" b="b"/>
              <a:pathLst>
                <a:path w="34667" h="50294" extrusionOk="0">
                  <a:moveTo>
                    <a:pt x="17614" y="0"/>
                  </a:moveTo>
                  <a:cubicBezTo>
                    <a:pt x="10966" y="0"/>
                    <a:pt x="11967" y="4766"/>
                    <a:pt x="11967" y="4766"/>
                  </a:cubicBezTo>
                  <a:lnTo>
                    <a:pt x="12065" y="5124"/>
                  </a:lnTo>
                  <a:cubicBezTo>
                    <a:pt x="12065" y="5124"/>
                    <a:pt x="7285" y="6750"/>
                    <a:pt x="8195" y="12766"/>
                  </a:cubicBezTo>
                  <a:cubicBezTo>
                    <a:pt x="9106" y="18782"/>
                    <a:pt x="11707" y="21384"/>
                    <a:pt x="11610" y="23270"/>
                  </a:cubicBezTo>
                  <a:cubicBezTo>
                    <a:pt x="11512" y="25156"/>
                    <a:pt x="8716" y="25871"/>
                    <a:pt x="4781" y="30197"/>
                  </a:cubicBezTo>
                  <a:cubicBezTo>
                    <a:pt x="813" y="34489"/>
                    <a:pt x="0" y="40961"/>
                    <a:pt x="1626" y="45188"/>
                  </a:cubicBezTo>
                  <a:cubicBezTo>
                    <a:pt x="2439" y="47269"/>
                    <a:pt x="4033" y="48993"/>
                    <a:pt x="6016" y="50294"/>
                  </a:cubicBezTo>
                  <a:lnTo>
                    <a:pt x="8260" y="39204"/>
                  </a:lnTo>
                  <a:lnTo>
                    <a:pt x="9724" y="31205"/>
                  </a:lnTo>
                  <a:lnTo>
                    <a:pt x="18992" y="27530"/>
                  </a:lnTo>
                  <a:cubicBezTo>
                    <a:pt x="18992" y="27530"/>
                    <a:pt x="19447" y="25026"/>
                    <a:pt x="19902" y="24928"/>
                  </a:cubicBezTo>
                  <a:cubicBezTo>
                    <a:pt x="20358" y="24831"/>
                    <a:pt x="20813" y="23790"/>
                    <a:pt x="20813" y="23790"/>
                  </a:cubicBezTo>
                  <a:lnTo>
                    <a:pt x="20585" y="21741"/>
                  </a:lnTo>
                  <a:cubicBezTo>
                    <a:pt x="20585" y="21741"/>
                    <a:pt x="21023" y="20058"/>
                    <a:pt x="22867" y="20058"/>
                  </a:cubicBezTo>
                  <a:cubicBezTo>
                    <a:pt x="23586" y="20058"/>
                    <a:pt x="24519" y="20314"/>
                    <a:pt x="25723" y="21026"/>
                  </a:cubicBezTo>
                  <a:cubicBezTo>
                    <a:pt x="25723" y="21026"/>
                    <a:pt x="24422" y="21872"/>
                    <a:pt x="24650" y="22229"/>
                  </a:cubicBezTo>
                  <a:cubicBezTo>
                    <a:pt x="24878" y="22587"/>
                    <a:pt x="24390" y="23725"/>
                    <a:pt x="24943" y="23725"/>
                  </a:cubicBezTo>
                  <a:cubicBezTo>
                    <a:pt x="25528" y="23725"/>
                    <a:pt x="26666" y="24473"/>
                    <a:pt x="27252" y="25026"/>
                  </a:cubicBezTo>
                  <a:cubicBezTo>
                    <a:pt x="27642" y="25481"/>
                    <a:pt x="28000" y="25937"/>
                    <a:pt x="28292" y="26457"/>
                  </a:cubicBezTo>
                  <a:lnTo>
                    <a:pt x="33105" y="26749"/>
                  </a:lnTo>
                  <a:cubicBezTo>
                    <a:pt x="33626" y="26749"/>
                    <a:pt x="34113" y="26815"/>
                    <a:pt x="34569" y="26945"/>
                  </a:cubicBezTo>
                  <a:cubicBezTo>
                    <a:pt x="34666" y="24571"/>
                    <a:pt x="34374" y="22782"/>
                    <a:pt x="33788" y="21384"/>
                  </a:cubicBezTo>
                  <a:cubicBezTo>
                    <a:pt x="31739" y="16376"/>
                    <a:pt x="27967" y="14555"/>
                    <a:pt x="27414" y="12051"/>
                  </a:cubicBezTo>
                  <a:cubicBezTo>
                    <a:pt x="26894" y="9514"/>
                    <a:pt x="27154" y="9254"/>
                    <a:pt x="27154" y="9254"/>
                  </a:cubicBezTo>
                  <a:cubicBezTo>
                    <a:pt x="28260" y="8116"/>
                    <a:pt x="28748" y="6522"/>
                    <a:pt x="28422" y="4961"/>
                  </a:cubicBezTo>
                  <a:cubicBezTo>
                    <a:pt x="27870" y="2262"/>
                    <a:pt x="25788" y="376"/>
                    <a:pt x="18341" y="18"/>
                  </a:cubicBezTo>
                  <a:cubicBezTo>
                    <a:pt x="18089" y="6"/>
                    <a:pt x="17847" y="0"/>
                    <a:pt x="17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1245367" y="2572787"/>
              <a:ext cx="195389" cy="249963"/>
            </a:xfrm>
            <a:custGeom>
              <a:avLst/>
              <a:gdLst/>
              <a:ahLst/>
              <a:cxnLst/>
              <a:rect l="l" t="t" r="r" b="b"/>
              <a:pathLst>
                <a:path w="10082" h="12898" extrusionOk="0">
                  <a:moveTo>
                    <a:pt x="3447" y="0"/>
                  </a:moveTo>
                  <a:lnTo>
                    <a:pt x="3447" y="1789"/>
                  </a:lnTo>
                  <a:lnTo>
                    <a:pt x="0" y="12423"/>
                  </a:lnTo>
                  <a:cubicBezTo>
                    <a:pt x="1174" y="12743"/>
                    <a:pt x="2387" y="12898"/>
                    <a:pt x="3602" y="12898"/>
                  </a:cubicBezTo>
                  <a:cubicBezTo>
                    <a:pt x="4608" y="12898"/>
                    <a:pt x="5615" y="12792"/>
                    <a:pt x="6602" y="12586"/>
                  </a:cubicBezTo>
                  <a:cubicBezTo>
                    <a:pt x="7805" y="12260"/>
                    <a:pt x="8976" y="11740"/>
                    <a:pt x="10081" y="11090"/>
                  </a:cubicBezTo>
                  <a:lnTo>
                    <a:pt x="34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1072691" y="2039333"/>
              <a:ext cx="1135687" cy="1166230"/>
            </a:xfrm>
            <a:custGeom>
              <a:avLst/>
              <a:gdLst/>
              <a:ahLst/>
              <a:cxnLst/>
              <a:rect l="l" t="t" r="r" b="b"/>
              <a:pathLst>
                <a:path w="58601" h="60177" extrusionOk="0">
                  <a:moveTo>
                    <a:pt x="57562" y="1"/>
                  </a:moveTo>
                  <a:cubicBezTo>
                    <a:pt x="57147" y="1"/>
                    <a:pt x="56594" y="496"/>
                    <a:pt x="56064" y="1186"/>
                  </a:cubicBezTo>
                  <a:cubicBezTo>
                    <a:pt x="55576" y="1901"/>
                    <a:pt x="55153" y="2682"/>
                    <a:pt x="54796" y="3462"/>
                  </a:cubicBezTo>
                  <a:lnTo>
                    <a:pt x="54405" y="3625"/>
                  </a:lnTo>
                  <a:cubicBezTo>
                    <a:pt x="54280" y="2874"/>
                    <a:pt x="53223" y="2485"/>
                    <a:pt x="52882" y="2485"/>
                  </a:cubicBezTo>
                  <a:cubicBezTo>
                    <a:pt x="52868" y="2485"/>
                    <a:pt x="52856" y="2485"/>
                    <a:pt x="52844" y="2486"/>
                  </a:cubicBezTo>
                  <a:cubicBezTo>
                    <a:pt x="52552" y="2551"/>
                    <a:pt x="52682" y="2942"/>
                    <a:pt x="52682" y="2942"/>
                  </a:cubicBezTo>
                  <a:cubicBezTo>
                    <a:pt x="52682" y="2942"/>
                    <a:pt x="52975" y="4600"/>
                    <a:pt x="52975" y="4860"/>
                  </a:cubicBezTo>
                  <a:cubicBezTo>
                    <a:pt x="52779" y="5413"/>
                    <a:pt x="52519" y="5933"/>
                    <a:pt x="52194" y="6421"/>
                  </a:cubicBezTo>
                  <a:cubicBezTo>
                    <a:pt x="52096" y="6519"/>
                    <a:pt x="52031" y="6681"/>
                    <a:pt x="51999" y="6812"/>
                  </a:cubicBezTo>
                  <a:lnTo>
                    <a:pt x="52194" y="9771"/>
                  </a:lnTo>
                  <a:lnTo>
                    <a:pt x="52129" y="12242"/>
                  </a:lnTo>
                  <a:lnTo>
                    <a:pt x="51869" y="12242"/>
                  </a:lnTo>
                  <a:lnTo>
                    <a:pt x="51056" y="15299"/>
                  </a:lnTo>
                  <a:lnTo>
                    <a:pt x="49592" y="19006"/>
                  </a:lnTo>
                  <a:lnTo>
                    <a:pt x="46275" y="26518"/>
                  </a:lnTo>
                  <a:cubicBezTo>
                    <a:pt x="45072" y="25966"/>
                    <a:pt x="43414" y="24405"/>
                    <a:pt x="42958" y="24079"/>
                  </a:cubicBezTo>
                  <a:cubicBezTo>
                    <a:pt x="42536" y="23787"/>
                    <a:pt x="38113" y="19689"/>
                    <a:pt x="38113" y="19689"/>
                  </a:cubicBezTo>
                  <a:cubicBezTo>
                    <a:pt x="38113" y="19689"/>
                    <a:pt x="34666" y="16567"/>
                    <a:pt x="33755" y="15624"/>
                  </a:cubicBezTo>
                  <a:cubicBezTo>
                    <a:pt x="32845" y="14649"/>
                    <a:pt x="32585" y="14551"/>
                    <a:pt x="32585" y="14551"/>
                  </a:cubicBezTo>
                  <a:cubicBezTo>
                    <a:pt x="31596" y="14057"/>
                    <a:pt x="28731" y="13988"/>
                    <a:pt x="27226" y="13988"/>
                  </a:cubicBezTo>
                  <a:cubicBezTo>
                    <a:pt x="26652" y="13988"/>
                    <a:pt x="26276" y="13998"/>
                    <a:pt x="26276" y="13998"/>
                  </a:cubicBezTo>
                  <a:cubicBezTo>
                    <a:pt x="24852" y="11774"/>
                    <a:pt x="23837" y="11329"/>
                    <a:pt x="23253" y="11329"/>
                  </a:cubicBezTo>
                  <a:cubicBezTo>
                    <a:pt x="22864" y="11329"/>
                    <a:pt x="22666" y="11527"/>
                    <a:pt x="22666" y="11527"/>
                  </a:cubicBezTo>
                  <a:lnTo>
                    <a:pt x="22276" y="9673"/>
                  </a:lnTo>
                  <a:cubicBezTo>
                    <a:pt x="22012" y="9844"/>
                    <a:pt x="21658" y="9909"/>
                    <a:pt x="21273" y="9909"/>
                  </a:cubicBezTo>
                  <a:cubicBezTo>
                    <a:pt x="20048" y="9909"/>
                    <a:pt x="18504" y="9251"/>
                    <a:pt x="18504" y="9250"/>
                  </a:cubicBezTo>
                  <a:lnTo>
                    <a:pt x="18504" y="9250"/>
                  </a:lnTo>
                  <a:cubicBezTo>
                    <a:pt x="18504" y="9251"/>
                    <a:pt x="18634" y="10161"/>
                    <a:pt x="18666" y="10681"/>
                  </a:cubicBezTo>
                  <a:cubicBezTo>
                    <a:pt x="18699" y="11169"/>
                    <a:pt x="18731" y="11722"/>
                    <a:pt x="18731" y="11722"/>
                  </a:cubicBezTo>
                  <a:cubicBezTo>
                    <a:pt x="18341" y="12047"/>
                    <a:pt x="17983" y="12437"/>
                    <a:pt x="17658" y="12860"/>
                  </a:cubicBezTo>
                  <a:cubicBezTo>
                    <a:pt x="17235" y="13543"/>
                    <a:pt x="16943" y="14291"/>
                    <a:pt x="16813" y="15071"/>
                  </a:cubicBezTo>
                  <a:lnTo>
                    <a:pt x="16292" y="15494"/>
                  </a:lnTo>
                  <a:lnTo>
                    <a:pt x="7740" y="18876"/>
                  </a:lnTo>
                  <a:lnTo>
                    <a:pt x="6536" y="25055"/>
                  </a:lnTo>
                  <a:lnTo>
                    <a:pt x="5106" y="32274"/>
                  </a:lnTo>
                  <a:lnTo>
                    <a:pt x="4293" y="36242"/>
                  </a:lnTo>
                  <a:lnTo>
                    <a:pt x="3870" y="37640"/>
                  </a:lnTo>
                  <a:lnTo>
                    <a:pt x="2732" y="42746"/>
                  </a:lnTo>
                  <a:lnTo>
                    <a:pt x="2016" y="46550"/>
                  </a:lnTo>
                  <a:lnTo>
                    <a:pt x="1203" y="51168"/>
                  </a:lnTo>
                  <a:lnTo>
                    <a:pt x="553" y="55396"/>
                  </a:lnTo>
                  <a:lnTo>
                    <a:pt x="0" y="58257"/>
                  </a:lnTo>
                  <a:lnTo>
                    <a:pt x="3024" y="60176"/>
                  </a:lnTo>
                  <a:cubicBezTo>
                    <a:pt x="2764" y="59591"/>
                    <a:pt x="2602" y="58940"/>
                    <a:pt x="2537" y="58290"/>
                  </a:cubicBezTo>
                  <a:lnTo>
                    <a:pt x="3740" y="54680"/>
                  </a:lnTo>
                  <a:cubicBezTo>
                    <a:pt x="4163" y="53835"/>
                    <a:pt x="5203" y="50973"/>
                    <a:pt x="5203" y="50973"/>
                  </a:cubicBezTo>
                  <a:lnTo>
                    <a:pt x="8975" y="39754"/>
                  </a:lnTo>
                  <a:lnTo>
                    <a:pt x="11837" y="30778"/>
                  </a:lnTo>
                  <a:lnTo>
                    <a:pt x="12618" y="28144"/>
                  </a:lnTo>
                  <a:lnTo>
                    <a:pt x="12845" y="28047"/>
                  </a:lnTo>
                  <a:lnTo>
                    <a:pt x="17951" y="37120"/>
                  </a:lnTo>
                  <a:cubicBezTo>
                    <a:pt x="17951" y="37120"/>
                    <a:pt x="19349" y="39299"/>
                    <a:pt x="19447" y="39786"/>
                  </a:cubicBezTo>
                  <a:cubicBezTo>
                    <a:pt x="19512" y="40274"/>
                    <a:pt x="18699" y="42193"/>
                    <a:pt x="18699" y="42193"/>
                  </a:cubicBezTo>
                  <a:lnTo>
                    <a:pt x="15479" y="48567"/>
                  </a:lnTo>
                  <a:lnTo>
                    <a:pt x="18081" y="50095"/>
                  </a:lnTo>
                  <a:cubicBezTo>
                    <a:pt x="18081" y="50095"/>
                    <a:pt x="19711" y="50920"/>
                    <a:pt x="23132" y="50920"/>
                  </a:cubicBezTo>
                  <a:cubicBezTo>
                    <a:pt x="24167" y="50920"/>
                    <a:pt x="25365" y="50844"/>
                    <a:pt x="26731" y="50648"/>
                  </a:cubicBezTo>
                  <a:cubicBezTo>
                    <a:pt x="32617" y="49802"/>
                    <a:pt x="34601" y="48014"/>
                    <a:pt x="34601" y="48014"/>
                  </a:cubicBezTo>
                  <a:cubicBezTo>
                    <a:pt x="34406" y="47233"/>
                    <a:pt x="33463" y="41055"/>
                    <a:pt x="33300" y="39949"/>
                  </a:cubicBezTo>
                  <a:cubicBezTo>
                    <a:pt x="33203" y="39234"/>
                    <a:pt x="33170" y="38486"/>
                    <a:pt x="33268" y="37770"/>
                  </a:cubicBezTo>
                  <a:lnTo>
                    <a:pt x="33463" y="33575"/>
                  </a:lnTo>
                  <a:cubicBezTo>
                    <a:pt x="33788" y="33022"/>
                    <a:pt x="34959" y="30648"/>
                    <a:pt x="34959" y="29575"/>
                  </a:cubicBezTo>
                  <a:cubicBezTo>
                    <a:pt x="34991" y="29022"/>
                    <a:pt x="34926" y="28437"/>
                    <a:pt x="34764" y="27884"/>
                  </a:cubicBezTo>
                  <a:lnTo>
                    <a:pt x="34764" y="27884"/>
                  </a:lnTo>
                  <a:lnTo>
                    <a:pt x="35999" y="28470"/>
                  </a:lnTo>
                  <a:cubicBezTo>
                    <a:pt x="35999" y="28470"/>
                    <a:pt x="41918" y="31559"/>
                    <a:pt x="42633" y="31917"/>
                  </a:cubicBezTo>
                  <a:cubicBezTo>
                    <a:pt x="43349" y="32274"/>
                    <a:pt x="45593" y="33380"/>
                    <a:pt x="47609" y="33445"/>
                  </a:cubicBezTo>
                  <a:cubicBezTo>
                    <a:pt x="47632" y="33446"/>
                    <a:pt x="47655" y="33446"/>
                    <a:pt x="47679" y="33446"/>
                  </a:cubicBezTo>
                  <a:cubicBezTo>
                    <a:pt x="49645" y="33446"/>
                    <a:pt x="50470" y="30746"/>
                    <a:pt x="50470" y="30746"/>
                  </a:cubicBezTo>
                  <a:lnTo>
                    <a:pt x="52096" y="25901"/>
                  </a:lnTo>
                  <a:lnTo>
                    <a:pt x="53722" y="20307"/>
                  </a:lnTo>
                  <a:lnTo>
                    <a:pt x="53983" y="18909"/>
                  </a:lnTo>
                  <a:lnTo>
                    <a:pt x="54503" y="16567"/>
                  </a:lnTo>
                  <a:lnTo>
                    <a:pt x="55218" y="13478"/>
                  </a:lnTo>
                  <a:lnTo>
                    <a:pt x="54731" y="12893"/>
                  </a:lnTo>
                  <a:lnTo>
                    <a:pt x="55153" y="11332"/>
                  </a:lnTo>
                  <a:lnTo>
                    <a:pt x="56161" y="10421"/>
                  </a:lnTo>
                  <a:cubicBezTo>
                    <a:pt x="56161" y="10421"/>
                    <a:pt x="57039" y="9055"/>
                    <a:pt x="57527" y="8405"/>
                  </a:cubicBezTo>
                  <a:cubicBezTo>
                    <a:pt x="58015" y="7755"/>
                    <a:pt x="58600" y="7007"/>
                    <a:pt x="58470" y="6129"/>
                  </a:cubicBezTo>
                  <a:cubicBezTo>
                    <a:pt x="58373" y="5251"/>
                    <a:pt x="56844" y="4275"/>
                    <a:pt x="56844" y="4275"/>
                  </a:cubicBezTo>
                  <a:cubicBezTo>
                    <a:pt x="56129" y="3982"/>
                    <a:pt x="56682" y="3202"/>
                    <a:pt x="56682" y="3202"/>
                  </a:cubicBezTo>
                  <a:lnTo>
                    <a:pt x="58015" y="795"/>
                  </a:lnTo>
                  <a:cubicBezTo>
                    <a:pt x="58113" y="535"/>
                    <a:pt x="58048" y="243"/>
                    <a:pt x="57820" y="80"/>
                  </a:cubicBezTo>
                  <a:cubicBezTo>
                    <a:pt x="57742" y="26"/>
                    <a:pt x="57655" y="1"/>
                    <a:pt x="57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1282557" y="1842354"/>
              <a:ext cx="279828" cy="120389"/>
            </a:xfrm>
            <a:custGeom>
              <a:avLst/>
              <a:gdLst/>
              <a:ahLst/>
              <a:cxnLst/>
              <a:rect l="l" t="t" r="r" b="b"/>
              <a:pathLst>
                <a:path w="14439" h="6212" fill="none" extrusionOk="0">
                  <a:moveTo>
                    <a:pt x="0" y="3512"/>
                  </a:moveTo>
                  <a:cubicBezTo>
                    <a:pt x="0" y="3512"/>
                    <a:pt x="1594" y="0"/>
                    <a:pt x="4748" y="0"/>
                  </a:cubicBezTo>
                  <a:cubicBezTo>
                    <a:pt x="7902" y="0"/>
                    <a:pt x="14439" y="6212"/>
                    <a:pt x="14439" y="6212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1308390" y="1882064"/>
              <a:ext cx="136144" cy="85098"/>
            </a:xfrm>
            <a:custGeom>
              <a:avLst/>
              <a:gdLst/>
              <a:ahLst/>
              <a:cxnLst/>
              <a:rect l="l" t="t" r="r" b="b"/>
              <a:pathLst>
                <a:path w="7025" h="4391" fill="none" extrusionOk="0">
                  <a:moveTo>
                    <a:pt x="0" y="2016"/>
                  </a:moveTo>
                  <a:cubicBezTo>
                    <a:pt x="0" y="2016"/>
                    <a:pt x="1919" y="0"/>
                    <a:pt x="4325" y="780"/>
                  </a:cubicBezTo>
                  <a:cubicBezTo>
                    <a:pt x="6699" y="1561"/>
                    <a:pt x="7025" y="4390"/>
                    <a:pt x="7025" y="4390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1076470" y="1928053"/>
              <a:ext cx="240758" cy="682564"/>
            </a:xfrm>
            <a:custGeom>
              <a:avLst/>
              <a:gdLst/>
              <a:ahLst/>
              <a:cxnLst/>
              <a:rect l="l" t="t" r="r" b="b"/>
              <a:pathLst>
                <a:path w="12423" h="35220" fill="none" extrusionOk="0">
                  <a:moveTo>
                    <a:pt x="10406" y="1"/>
                  </a:moveTo>
                  <a:cubicBezTo>
                    <a:pt x="10406" y="1"/>
                    <a:pt x="7577" y="1562"/>
                    <a:pt x="7350" y="4521"/>
                  </a:cubicBezTo>
                  <a:cubicBezTo>
                    <a:pt x="7122" y="7448"/>
                    <a:pt x="11317" y="10960"/>
                    <a:pt x="11870" y="14895"/>
                  </a:cubicBezTo>
                  <a:cubicBezTo>
                    <a:pt x="12423" y="18862"/>
                    <a:pt x="9496" y="19773"/>
                    <a:pt x="4748" y="23025"/>
                  </a:cubicBezTo>
                  <a:cubicBezTo>
                    <a:pt x="0" y="26309"/>
                    <a:pt x="813" y="33659"/>
                    <a:pt x="1821" y="35220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1122478" y="2628252"/>
              <a:ext cx="32791" cy="37190"/>
            </a:xfrm>
            <a:custGeom>
              <a:avLst/>
              <a:gdLst/>
              <a:ahLst/>
              <a:cxnLst/>
              <a:rect l="l" t="t" r="r" b="b"/>
              <a:pathLst>
                <a:path w="1692" h="1919" fill="none" extrusionOk="0">
                  <a:moveTo>
                    <a:pt x="0" y="0"/>
                  </a:moveTo>
                  <a:cubicBezTo>
                    <a:pt x="0" y="0"/>
                    <a:pt x="683" y="1464"/>
                    <a:pt x="1691" y="1919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1279398" y="2076794"/>
              <a:ext cx="102113" cy="273549"/>
            </a:xfrm>
            <a:custGeom>
              <a:avLst/>
              <a:gdLst/>
              <a:ahLst/>
              <a:cxnLst/>
              <a:rect l="l" t="t" r="r" b="b"/>
              <a:pathLst>
                <a:path w="5269" h="14115" fill="none" extrusionOk="0">
                  <a:moveTo>
                    <a:pt x="261" y="1"/>
                  </a:moveTo>
                  <a:cubicBezTo>
                    <a:pt x="0" y="586"/>
                    <a:pt x="33" y="1269"/>
                    <a:pt x="391" y="1822"/>
                  </a:cubicBezTo>
                  <a:cubicBezTo>
                    <a:pt x="944" y="2830"/>
                    <a:pt x="5269" y="7903"/>
                    <a:pt x="4911" y="10277"/>
                  </a:cubicBezTo>
                  <a:cubicBezTo>
                    <a:pt x="4553" y="12651"/>
                    <a:pt x="2309" y="14114"/>
                    <a:pt x="2309" y="14114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1275619" y="1928053"/>
              <a:ext cx="50427" cy="135524"/>
            </a:xfrm>
            <a:custGeom>
              <a:avLst/>
              <a:gdLst/>
              <a:ahLst/>
              <a:cxnLst/>
              <a:rect l="l" t="t" r="r" b="b"/>
              <a:pathLst>
                <a:path w="2602" h="6993" fill="none" extrusionOk="0">
                  <a:moveTo>
                    <a:pt x="2602" y="1"/>
                  </a:moveTo>
                  <a:cubicBezTo>
                    <a:pt x="2602" y="1"/>
                    <a:pt x="0" y="1139"/>
                    <a:pt x="130" y="3708"/>
                  </a:cubicBezTo>
                  <a:cubicBezTo>
                    <a:pt x="228" y="6310"/>
                    <a:pt x="813" y="6993"/>
                    <a:pt x="813" y="6993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1562365" y="2094449"/>
              <a:ext cx="107792" cy="192870"/>
            </a:xfrm>
            <a:custGeom>
              <a:avLst/>
              <a:gdLst/>
              <a:ahLst/>
              <a:cxnLst/>
              <a:rect l="l" t="t" r="r" b="b"/>
              <a:pathLst>
                <a:path w="5562" h="9952" fill="none" extrusionOk="0">
                  <a:moveTo>
                    <a:pt x="1" y="0"/>
                  </a:moveTo>
                  <a:cubicBezTo>
                    <a:pt x="814" y="1821"/>
                    <a:pt x="1919" y="3512"/>
                    <a:pt x="3285" y="4976"/>
                  </a:cubicBezTo>
                  <a:cubicBezTo>
                    <a:pt x="5334" y="6992"/>
                    <a:pt x="5562" y="9951"/>
                    <a:pt x="5562" y="9951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1608373" y="2219218"/>
              <a:ext cx="20194" cy="74400"/>
            </a:xfrm>
            <a:custGeom>
              <a:avLst/>
              <a:gdLst/>
              <a:ahLst/>
              <a:cxnLst/>
              <a:rect l="l" t="t" r="r" b="b"/>
              <a:pathLst>
                <a:path w="1042" h="3839" fill="none" extrusionOk="0">
                  <a:moveTo>
                    <a:pt x="1" y="1"/>
                  </a:moveTo>
                  <a:cubicBezTo>
                    <a:pt x="1" y="1"/>
                    <a:pt x="1041" y="2375"/>
                    <a:pt x="1041" y="3838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1092846" y="2218598"/>
              <a:ext cx="406515" cy="844522"/>
            </a:xfrm>
            <a:custGeom>
              <a:avLst/>
              <a:gdLst/>
              <a:ahLst/>
              <a:cxnLst/>
              <a:rect l="l" t="t" r="r" b="b"/>
              <a:pathLst>
                <a:path w="20976" h="43577" extrusionOk="0">
                  <a:moveTo>
                    <a:pt x="17431" y="0"/>
                  </a:moveTo>
                  <a:lnTo>
                    <a:pt x="17659" y="2049"/>
                  </a:lnTo>
                  <a:cubicBezTo>
                    <a:pt x="16488" y="3155"/>
                    <a:pt x="15838" y="5789"/>
                    <a:pt x="15838" y="5789"/>
                  </a:cubicBezTo>
                  <a:cubicBezTo>
                    <a:pt x="15838" y="5789"/>
                    <a:pt x="7935" y="9008"/>
                    <a:pt x="6570" y="9464"/>
                  </a:cubicBezTo>
                  <a:lnTo>
                    <a:pt x="5139" y="16911"/>
                  </a:lnTo>
                  <a:lnTo>
                    <a:pt x="2797" y="29106"/>
                  </a:lnTo>
                  <a:lnTo>
                    <a:pt x="1" y="43577"/>
                  </a:lnTo>
                  <a:lnTo>
                    <a:pt x="1204" y="39512"/>
                  </a:lnTo>
                  <a:cubicBezTo>
                    <a:pt x="1204" y="39512"/>
                    <a:pt x="4293" y="32553"/>
                    <a:pt x="4944" y="31675"/>
                  </a:cubicBezTo>
                  <a:cubicBezTo>
                    <a:pt x="5045" y="31535"/>
                    <a:pt x="5061" y="31477"/>
                    <a:pt x="5015" y="31477"/>
                  </a:cubicBezTo>
                  <a:cubicBezTo>
                    <a:pt x="4786" y="31477"/>
                    <a:pt x="2992" y="32975"/>
                    <a:pt x="2992" y="32975"/>
                  </a:cubicBezTo>
                  <a:cubicBezTo>
                    <a:pt x="2992" y="32975"/>
                    <a:pt x="7090" y="19155"/>
                    <a:pt x="7708" y="18309"/>
                  </a:cubicBezTo>
                  <a:cubicBezTo>
                    <a:pt x="8358" y="17463"/>
                    <a:pt x="6960" y="14992"/>
                    <a:pt x="6960" y="14342"/>
                  </a:cubicBezTo>
                  <a:cubicBezTo>
                    <a:pt x="6960" y="14087"/>
                    <a:pt x="7159" y="14026"/>
                    <a:pt x="7425" y="14026"/>
                  </a:cubicBezTo>
                  <a:cubicBezTo>
                    <a:pt x="7671" y="14026"/>
                    <a:pt x="7975" y="14078"/>
                    <a:pt x="8231" y="14078"/>
                  </a:cubicBezTo>
                  <a:cubicBezTo>
                    <a:pt x="8369" y="14078"/>
                    <a:pt x="8492" y="14063"/>
                    <a:pt x="8586" y="14016"/>
                  </a:cubicBezTo>
                  <a:cubicBezTo>
                    <a:pt x="9009" y="13821"/>
                    <a:pt x="8033" y="12521"/>
                    <a:pt x="7838" y="11577"/>
                  </a:cubicBezTo>
                  <a:cubicBezTo>
                    <a:pt x="7610" y="10602"/>
                    <a:pt x="8586" y="9951"/>
                    <a:pt x="9334" y="9659"/>
                  </a:cubicBezTo>
                  <a:cubicBezTo>
                    <a:pt x="9929" y="9400"/>
                    <a:pt x="12546" y="8728"/>
                    <a:pt x="13702" y="8728"/>
                  </a:cubicBezTo>
                  <a:cubicBezTo>
                    <a:pt x="13998" y="8728"/>
                    <a:pt x="14198" y="8772"/>
                    <a:pt x="14244" y="8878"/>
                  </a:cubicBezTo>
                  <a:cubicBezTo>
                    <a:pt x="14472" y="9431"/>
                    <a:pt x="18244" y="13756"/>
                    <a:pt x="18244" y="13756"/>
                  </a:cubicBezTo>
                  <a:lnTo>
                    <a:pt x="16293" y="9854"/>
                  </a:lnTo>
                  <a:cubicBezTo>
                    <a:pt x="16293" y="9854"/>
                    <a:pt x="16163" y="7187"/>
                    <a:pt x="16813" y="5789"/>
                  </a:cubicBezTo>
                  <a:cubicBezTo>
                    <a:pt x="17464" y="4391"/>
                    <a:pt x="17789" y="3513"/>
                    <a:pt x="17789" y="3513"/>
                  </a:cubicBezTo>
                  <a:lnTo>
                    <a:pt x="20976" y="651"/>
                  </a:lnTo>
                  <a:lnTo>
                    <a:pt x="20976" y="651"/>
                  </a:lnTo>
                  <a:cubicBezTo>
                    <a:pt x="20892" y="657"/>
                    <a:pt x="20806" y="660"/>
                    <a:pt x="20716" y="660"/>
                  </a:cubicBezTo>
                  <a:cubicBezTo>
                    <a:pt x="19351" y="660"/>
                    <a:pt x="17431" y="1"/>
                    <a:pt x="17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1092846" y="2218598"/>
              <a:ext cx="406515" cy="844522"/>
            </a:xfrm>
            <a:custGeom>
              <a:avLst/>
              <a:gdLst/>
              <a:ahLst/>
              <a:cxnLst/>
              <a:rect l="l" t="t" r="r" b="b"/>
              <a:pathLst>
                <a:path w="20976" h="43577" extrusionOk="0">
                  <a:moveTo>
                    <a:pt x="17431" y="0"/>
                  </a:moveTo>
                  <a:lnTo>
                    <a:pt x="17659" y="2504"/>
                  </a:lnTo>
                  <a:cubicBezTo>
                    <a:pt x="16033" y="3350"/>
                    <a:pt x="15838" y="5789"/>
                    <a:pt x="15838" y="5789"/>
                  </a:cubicBezTo>
                  <a:cubicBezTo>
                    <a:pt x="15838" y="5789"/>
                    <a:pt x="7935" y="9008"/>
                    <a:pt x="6570" y="9464"/>
                  </a:cubicBezTo>
                  <a:lnTo>
                    <a:pt x="5139" y="16911"/>
                  </a:lnTo>
                  <a:lnTo>
                    <a:pt x="2797" y="29106"/>
                  </a:lnTo>
                  <a:lnTo>
                    <a:pt x="1" y="43577"/>
                  </a:lnTo>
                  <a:lnTo>
                    <a:pt x="1204" y="39512"/>
                  </a:lnTo>
                  <a:cubicBezTo>
                    <a:pt x="1204" y="39512"/>
                    <a:pt x="4293" y="32553"/>
                    <a:pt x="4944" y="31675"/>
                  </a:cubicBezTo>
                  <a:cubicBezTo>
                    <a:pt x="5045" y="31535"/>
                    <a:pt x="5061" y="31477"/>
                    <a:pt x="5015" y="31477"/>
                  </a:cubicBezTo>
                  <a:cubicBezTo>
                    <a:pt x="4786" y="31477"/>
                    <a:pt x="2992" y="32975"/>
                    <a:pt x="2992" y="32975"/>
                  </a:cubicBezTo>
                  <a:cubicBezTo>
                    <a:pt x="2992" y="32975"/>
                    <a:pt x="7090" y="19155"/>
                    <a:pt x="7708" y="18309"/>
                  </a:cubicBezTo>
                  <a:cubicBezTo>
                    <a:pt x="8358" y="17463"/>
                    <a:pt x="6960" y="14992"/>
                    <a:pt x="6960" y="14342"/>
                  </a:cubicBezTo>
                  <a:cubicBezTo>
                    <a:pt x="6960" y="14087"/>
                    <a:pt x="7159" y="14026"/>
                    <a:pt x="7425" y="14026"/>
                  </a:cubicBezTo>
                  <a:cubicBezTo>
                    <a:pt x="7671" y="14026"/>
                    <a:pt x="7975" y="14078"/>
                    <a:pt x="8231" y="14078"/>
                  </a:cubicBezTo>
                  <a:cubicBezTo>
                    <a:pt x="8369" y="14078"/>
                    <a:pt x="8492" y="14063"/>
                    <a:pt x="8586" y="14016"/>
                  </a:cubicBezTo>
                  <a:cubicBezTo>
                    <a:pt x="9009" y="13821"/>
                    <a:pt x="8033" y="12521"/>
                    <a:pt x="7838" y="11577"/>
                  </a:cubicBezTo>
                  <a:cubicBezTo>
                    <a:pt x="7610" y="10602"/>
                    <a:pt x="8586" y="9951"/>
                    <a:pt x="9334" y="9659"/>
                  </a:cubicBezTo>
                  <a:cubicBezTo>
                    <a:pt x="9929" y="9400"/>
                    <a:pt x="12546" y="8728"/>
                    <a:pt x="13702" y="8728"/>
                  </a:cubicBezTo>
                  <a:cubicBezTo>
                    <a:pt x="13998" y="8728"/>
                    <a:pt x="14198" y="8772"/>
                    <a:pt x="14244" y="8878"/>
                  </a:cubicBezTo>
                  <a:cubicBezTo>
                    <a:pt x="14472" y="9431"/>
                    <a:pt x="18244" y="13756"/>
                    <a:pt x="18244" y="13756"/>
                  </a:cubicBezTo>
                  <a:lnTo>
                    <a:pt x="16293" y="9854"/>
                  </a:lnTo>
                  <a:cubicBezTo>
                    <a:pt x="16293" y="9854"/>
                    <a:pt x="16163" y="7187"/>
                    <a:pt x="16813" y="5789"/>
                  </a:cubicBezTo>
                  <a:cubicBezTo>
                    <a:pt x="17464" y="4391"/>
                    <a:pt x="17789" y="3513"/>
                    <a:pt x="17789" y="3513"/>
                  </a:cubicBezTo>
                  <a:lnTo>
                    <a:pt x="20976" y="651"/>
                  </a:lnTo>
                  <a:lnTo>
                    <a:pt x="20976" y="651"/>
                  </a:lnTo>
                  <a:cubicBezTo>
                    <a:pt x="20892" y="657"/>
                    <a:pt x="20806" y="660"/>
                    <a:pt x="20716" y="660"/>
                  </a:cubicBezTo>
                  <a:cubicBezTo>
                    <a:pt x="19351" y="660"/>
                    <a:pt x="17431" y="1"/>
                    <a:pt x="17431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1730022" y="2461545"/>
              <a:ext cx="302522" cy="213354"/>
            </a:xfrm>
            <a:custGeom>
              <a:avLst/>
              <a:gdLst/>
              <a:ahLst/>
              <a:cxnLst/>
              <a:rect l="l" t="t" r="r" b="b"/>
              <a:pathLst>
                <a:path w="15610" h="11009" extrusionOk="0">
                  <a:moveTo>
                    <a:pt x="2023" y="1"/>
                  </a:moveTo>
                  <a:cubicBezTo>
                    <a:pt x="1537" y="1"/>
                    <a:pt x="0" y="2554"/>
                    <a:pt x="0" y="2554"/>
                  </a:cubicBezTo>
                  <a:lnTo>
                    <a:pt x="846" y="6033"/>
                  </a:lnTo>
                  <a:lnTo>
                    <a:pt x="5236" y="8570"/>
                  </a:lnTo>
                  <a:cubicBezTo>
                    <a:pt x="5236" y="8570"/>
                    <a:pt x="10797" y="11009"/>
                    <a:pt x="12715" y="11009"/>
                  </a:cubicBezTo>
                  <a:cubicBezTo>
                    <a:pt x="14666" y="11009"/>
                    <a:pt x="15609" y="8440"/>
                    <a:pt x="14666" y="7692"/>
                  </a:cubicBezTo>
                  <a:cubicBezTo>
                    <a:pt x="14537" y="7592"/>
                    <a:pt x="14389" y="7550"/>
                    <a:pt x="14227" y="7550"/>
                  </a:cubicBezTo>
                  <a:cubicBezTo>
                    <a:pt x="13272" y="7550"/>
                    <a:pt x="11851" y="9041"/>
                    <a:pt x="11027" y="9041"/>
                  </a:cubicBezTo>
                  <a:cubicBezTo>
                    <a:pt x="10944" y="9041"/>
                    <a:pt x="10867" y="9026"/>
                    <a:pt x="10797" y="8992"/>
                  </a:cubicBezTo>
                  <a:cubicBezTo>
                    <a:pt x="9951" y="8570"/>
                    <a:pt x="2992" y="4927"/>
                    <a:pt x="2894" y="4602"/>
                  </a:cubicBezTo>
                  <a:cubicBezTo>
                    <a:pt x="2764" y="4277"/>
                    <a:pt x="3187" y="3952"/>
                    <a:pt x="3415" y="3302"/>
                  </a:cubicBezTo>
                  <a:cubicBezTo>
                    <a:pt x="3481" y="3121"/>
                    <a:pt x="3353" y="3057"/>
                    <a:pt x="3139" y="3057"/>
                  </a:cubicBezTo>
                  <a:cubicBezTo>
                    <a:pt x="2620" y="3057"/>
                    <a:pt x="1593" y="3432"/>
                    <a:pt x="1593" y="3432"/>
                  </a:cubicBezTo>
                  <a:cubicBezTo>
                    <a:pt x="1593" y="3432"/>
                    <a:pt x="2341" y="863"/>
                    <a:pt x="2146" y="115"/>
                  </a:cubicBezTo>
                  <a:cubicBezTo>
                    <a:pt x="2122" y="36"/>
                    <a:pt x="2080" y="1"/>
                    <a:pt x="2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1730022" y="2461545"/>
              <a:ext cx="302522" cy="213354"/>
            </a:xfrm>
            <a:custGeom>
              <a:avLst/>
              <a:gdLst/>
              <a:ahLst/>
              <a:cxnLst/>
              <a:rect l="l" t="t" r="r" b="b"/>
              <a:pathLst>
                <a:path w="15610" h="11009" extrusionOk="0">
                  <a:moveTo>
                    <a:pt x="2023" y="1"/>
                  </a:moveTo>
                  <a:cubicBezTo>
                    <a:pt x="1537" y="1"/>
                    <a:pt x="0" y="2554"/>
                    <a:pt x="0" y="2554"/>
                  </a:cubicBezTo>
                  <a:lnTo>
                    <a:pt x="878" y="6033"/>
                  </a:lnTo>
                  <a:lnTo>
                    <a:pt x="5236" y="8570"/>
                  </a:lnTo>
                  <a:cubicBezTo>
                    <a:pt x="5236" y="8570"/>
                    <a:pt x="10797" y="11009"/>
                    <a:pt x="12715" y="11009"/>
                  </a:cubicBezTo>
                  <a:cubicBezTo>
                    <a:pt x="14666" y="11009"/>
                    <a:pt x="15609" y="8440"/>
                    <a:pt x="14666" y="7692"/>
                  </a:cubicBezTo>
                  <a:cubicBezTo>
                    <a:pt x="14537" y="7592"/>
                    <a:pt x="14389" y="7550"/>
                    <a:pt x="14227" y="7550"/>
                  </a:cubicBezTo>
                  <a:cubicBezTo>
                    <a:pt x="13272" y="7550"/>
                    <a:pt x="11851" y="9041"/>
                    <a:pt x="11027" y="9041"/>
                  </a:cubicBezTo>
                  <a:cubicBezTo>
                    <a:pt x="10944" y="9041"/>
                    <a:pt x="10867" y="9026"/>
                    <a:pt x="10797" y="8992"/>
                  </a:cubicBezTo>
                  <a:cubicBezTo>
                    <a:pt x="9951" y="8570"/>
                    <a:pt x="2992" y="4927"/>
                    <a:pt x="2894" y="4602"/>
                  </a:cubicBezTo>
                  <a:cubicBezTo>
                    <a:pt x="2764" y="4277"/>
                    <a:pt x="3187" y="3952"/>
                    <a:pt x="3415" y="3302"/>
                  </a:cubicBezTo>
                  <a:cubicBezTo>
                    <a:pt x="3481" y="3121"/>
                    <a:pt x="3353" y="3057"/>
                    <a:pt x="3139" y="3057"/>
                  </a:cubicBezTo>
                  <a:cubicBezTo>
                    <a:pt x="2620" y="3057"/>
                    <a:pt x="1593" y="3432"/>
                    <a:pt x="1593" y="3432"/>
                  </a:cubicBezTo>
                  <a:cubicBezTo>
                    <a:pt x="1593" y="3432"/>
                    <a:pt x="2341" y="863"/>
                    <a:pt x="2146" y="115"/>
                  </a:cubicBezTo>
                  <a:cubicBezTo>
                    <a:pt x="2122" y="36"/>
                    <a:pt x="2080" y="1"/>
                    <a:pt x="2023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1505659" y="2670753"/>
              <a:ext cx="209633" cy="96319"/>
            </a:xfrm>
            <a:custGeom>
              <a:avLst/>
              <a:gdLst/>
              <a:ahLst/>
              <a:cxnLst/>
              <a:rect l="l" t="t" r="r" b="b"/>
              <a:pathLst>
                <a:path w="10817" h="4970" extrusionOk="0">
                  <a:moveTo>
                    <a:pt x="10493" y="0"/>
                  </a:moveTo>
                  <a:cubicBezTo>
                    <a:pt x="8934" y="0"/>
                    <a:pt x="0" y="4734"/>
                    <a:pt x="0" y="4734"/>
                  </a:cubicBezTo>
                  <a:cubicBezTo>
                    <a:pt x="260" y="4896"/>
                    <a:pt x="635" y="4970"/>
                    <a:pt x="1090" y="4970"/>
                  </a:cubicBezTo>
                  <a:cubicBezTo>
                    <a:pt x="3650" y="4970"/>
                    <a:pt x="8765" y="2637"/>
                    <a:pt x="10504" y="539"/>
                  </a:cubicBezTo>
                  <a:cubicBezTo>
                    <a:pt x="10817" y="160"/>
                    <a:pt x="10780" y="0"/>
                    <a:pt x="10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1505659" y="2670753"/>
              <a:ext cx="209633" cy="96319"/>
            </a:xfrm>
            <a:custGeom>
              <a:avLst/>
              <a:gdLst/>
              <a:ahLst/>
              <a:cxnLst/>
              <a:rect l="l" t="t" r="r" b="b"/>
              <a:pathLst>
                <a:path w="10817" h="4970" extrusionOk="0">
                  <a:moveTo>
                    <a:pt x="10493" y="0"/>
                  </a:moveTo>
                  <a:cubicBezTo>
                    <a:pt x="8934" y="0"/>
                    <a:pt x="0" y="4734"/>
                    <a:pt x="0" y="4734"/>
                  </a:cubicBezTo>
                  <a:cubicBezTo>
                    <a:pt x="260" y="4896"/>
                    <a:pt x="635" y="4970"/>
                    <a:pt x="1090" y="4970"/>
                  </a:cubicBezTo>
                  <a:cubicBezTo>
                    <a:pt x="3650" y="4970"/>
                    <a:pt x="8765" y="2637"/>
                    <a:pt x="10504" y="539"/>
                  </a:cubicBezTo>
                  <a:cubicBezTo>
                    <a:pt x="10817" y="160"/>
                    <a:pt x="10780" y="0"/>
                    <a:pt x="10493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1430659" y="2219218"/>
              <a:ext cx="116609" cy="221242"/>
            </a:xfrm>
            <a:custGeom>
              <a:avLst/>
              <a:gdLst/>
              <a:ahLst/>
              <a:cxnLst/>
              <a:rect l="l" t="t" r="r" b="b"/>
              <a:pathLst>
                <a:path w="6017" h="11416" fill="none" extrusionOk="0">
                  <a:moveTo>
                    <a:pt x="0" y="1"/>
                  </a:moveTo>
                  <a:cubicBezTo>
                    <a:pt x="0" y="1"/>
                    <a:pt x="98" y="1692"/>
                    <a:pt x="358" y="3481"/>
                  </a:cubicBezTo>
                  <a:cubicBezTo>
                    <a:pt x="651" y="5302"/>
                    <a:pt x="553" y="5302"/>
                    <a:pt x="2244" y="7448"/>
                  </a:cubicBezTo>
                  <a:cubicBezTo>
                    <a:pt x="3968" y="9594"/>
                    <a:pt x="5756" y="11415"/>
                    <a:pt x="6016" y="11058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507539" y="2229315"/>
              <a:ext cx="45388" cy="191610"/>
            </a:xfrm>
            <a:custGeom>
              <a:avLst/>
              <a:gdLst/>
              <a:ahLst/>
              <a:cxnLst/>
              <a:rect l="l" t="t" r="r" b="b"/>
              <a:pathLst>
                <a:path w="2342" h="9887" fill="none" extrusionOk="0">
                  <a:moveTo>
                    <a:pt x="2147" y="9886"/>
                  </a:moveTo>
                  <a:cubicBezTo>
                    <a:pt x="2147" y="9886"/>
                    <a:pt x="2342" y="6732"/>
                    <a:pt x="1692" y="4683"/>
                  </a:cubicBezTo>
                  <a:cubicBezTo>
                    <a:pt x="1074" y="2602"/>
                    <a:pt x="163" y="1886"/>
                    <a:pt x="163" y="1431"/>
                  </a:cubicBezTo>
                  <a:cubicBezTo>
                    <a:pt x="131" y="943"/>
                    <a:pt x="66" y="456"/>
                    <a:pt x="1" y="0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1392209" y="2269645"/>
              <a:ext cx="92656" cy="216184"/>
            </a:xfrm>
            <a:custGeom>
              <a:avLst/>
              <a:gdLst/>
              <a:ahLst/>
              <a:cxnLst/>
              <a:rect l="l" t="t" r="r" b="b"/>
              <a:pathLst>
                <a:path w="4781" h="11155" fill="none" extrusionOk="0">
                  <a:moveTo>
                    <a:pt x="1984" y="1"/>
                  </a:moveTo>
                  <a:cubicBezTo>
                    <a:pt x="1269" y="651"/>
                    <a:pt x="781" y="1496"/>
                    <a:pt x="553" y="2440"/>
                  </a:cubicBezTo>
                  <a:cubicBezTo>
                    <a:pt x="293" y="3870"/>
                    <a:pt x="0" y="5561"/>
                    <a:pt x="0" y="5561"/>
                  </a:cubicBezTo>
                  <a:lnTo>
                    <a:pt x="2797" y="11155"/>
                  </a:lnTo>
                  <a:cubicBezTo>
                    <a:pt x="3025" y="10179"/>
                    <a:pt x="3415" y="9236"/>
                    <a:pt x="3870" y="8358"/>
                  </a:cubicBezTo>
                  <a:cubicBezTo>
                    <a:pt x="4098" y="7935"/>
                    <a:pt x="4423" y="7545"/>
                    <a:pt x="4781" y="7187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1517617" y="2253889"/>
              <a:ext cx="108431" cy="184672"/>
            </a:xfrm>
            <a:custGeom>
              <a:avLst/>
              <a:gdLst/>
              <a:ahLst/>
              <a:cxnLst/>
              <a:rect l="l" t="t" r="r" b="b"/>
              <a:pathLst>
                <a:path w="5595" h="9529" fill="none" extrusionOk="0">
                  <a:moveTo>
                    <a:pt x="2245" y="7090"/>
                  </a:moveTo>
                  <a:cubicBezTo>
                    <a:pt x="2667" y="6992"/>
                    <a:pt x="3090" y="7057"/>
                    <a:pt x="3415" y="7285"/>
                  </a:cubicBezTo>
                  <a:cubicBezTo>
                    <a:pt x="4131" y="7643"/>
                    <a:pt x="5594" y="9529"/>
                    <a:pt x="5594" y="9529"/>
                  </a:cubicBezTo>
                  <a:cubicBezTo>
                    <a:pt x="5594" y="9529"/>
                    <a:pt x="4586" y="4846"/>
                    <a:pt x="2895" y="2440"/>
                  </a:cubicBezTo>
                  <a:cubicBezTo>
                    <a:pt x="1172" y="1"/>
                    <a:pt x="1" y="163"/>
                    <a:pt x="1" y="163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1075830" y="2337707"/>
              <a:ext cx="311359" cy="833825"/>
            </a:xfrm>
            <a:custGeom>
              <a:avLst/>
              <a:gdLst/>
              <a:ahLst/>
              <a:cxnLst/>
              <a:rect l="l" t="t" r="r" b="b"/>
              <a:pathLst>
                <a:path w="16066" h="43025" fill="none" extrusionOk="0">
                  <a:moveTo>
                    <a:pt x="16065" y="1"/>
                  </a:moveTo>
                  <a:lnTo>
                    <a:pt x="7448" y="3318"/>
                  </a:lnTo>
                  <a:cubicBezTo>
                    <a:pt x="7448" y="3318"/>
                    <a:pt x="4293" y="20455"/>
                    <a:pt x="3123" y="25041"/>
                  </a:cubicBezTo>
                  <a:cubicBezTo>
                    <a:pt x="1952" y="29626"/>
                    <a:pt x="1" y="42569"/>
                    <a:pt x="1" y="42569"/>
                  </a:cubicBezTo>
                  <a:lnTo>
                    <a:pt x="2310" y="43024"/>
                  </a:lnTo>
                  <a:lnTo>
                    <a:pt x="3123" y="40683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1145153" y="2586643"/>
              <a:ext cx="175854" cy="513667"/>
            </a:xfrm>
            <a:custGeom>
              <a:avLst/>
              <a:gdLst/>
              <a:ahLst/>
              <a:cxnLst/>
              <a:rect l="l" t="t" r="r" b="b"/>
              <a:pathLst>
                <a:path w="9074" h="26505" fill="none" extrusionOk="0">
                  <a:moveTo>
                    <a:pt x="1" y="26504"/>
                  </a:moveTo>
                  <a:cubicBezTo>
                    <a:pt x="1" y="26504"/>
                    <a:pt x="554" y="25691"/>
                    <a:pt x="1984" y="21204"/>
                  </a:cubicBezTo>
                  <a:cubicBezTo>
                    <a:pt x="3415" y="16748"/>
                    <a:pt x="7253" y="5757"/>
                    <a:pt x="7903" y="3611"/>
                  </a:cubicBezTo>
                  <a:cubicBezTo>
                    <a:pt x="8553" y="1432"/>
                    <a:pt x="9074" y="1"/>
                    <a:pt x="9074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1291375" y="2535596"/>
              <a:ext cx="165137" cy="318917"/>
            </a:xfrm>
            <a:custGeom>
              <a:avLst/>
              <a:gdLst/>
              <a:ahLst/>
              <a:cxnLst/>
              <a:rect l="l" t="t" r="r" b="b"/>
              <a:pathLst>
                <a:path w="8521" h="16456" fill="none" extrusionOk="0">
                  <a:moveTo>
                    <a:pt x="0" y="1"/>
                  </a:moveTo>
                  <a:cubicBezTo>
                    <a:pt x="0" y="1"/>
                    <a:pt x="7285" y="13009"/>
                    <a:pt x="7903" y="13561"/>
                  </a:cubicBezTo>
                  <a:cubicBezTo>
                    <a:pt x="8520" y="14147"/>
                    <a:pt x="7642" y="15643"/>
                    <a:pt x="7447" y="16456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1375193" y="2436662"/>
              <a:ext cx="378162" cy="588648"/>
            </a:xfrm>
            <a:custGeom>
              <a:avLst/>
              <a:gdLst/>
              <a:ahLst/>
              <a:cxnLst/>
              <a:rect l="l" t="t" r="r" b="b"/>
              <a:pathLst>
                <a:path w="19513" h="30374" fill="none" extrusionOk="0">
                  <a:moveTo>
                    <a:pt x="2342" y="23187"/>
                  </a:moveTo>
                  <a:lnTo>
                    <a:pt x="0" y="28032"/>
                  </a:lnTo>
                  <a:cubicBezTo>
                    <a:pt x="0" y="28032"/>
                    <a:pt x="1529" y="30374"/>
                    <a:pt x="8000" y="30374"/>
                  </a:cubicBezTo>
                  <a:cubicBezTo>
                    <a:pt x="11838" y="30374"/>
                    <a:pt x="15642" y="29463"/>
                    <a:pt x="19057" y="27674"/>
                  </a:cubicBezTo>
                  <a:cubicBezTo>
                    <a:pt x="19057" y="27674"/>
                    <a:pt x="17529" y="19577"/>
                    <a:pt x="17594" y="18146"/>
                  </a:cubicBezTo>
                  <a:cubicBezTo>
                    <a:pt x="17691" y="16715"/>
                    <a:pt x="17886" y="12943"/>
                    <a:pt x="17886" y="12943"/>
                  </a:cubicBezTo>
                  <a:cubicBezTo>
                    <a:pt x="17886" y="12943"/>
                    <a:pt x="19512" y="10504"/>
                    <a:pt x="19317" y="8618"/>
                  </a:cubicBezTo>
                  <a:cubicBezTo>
                    <a:pt x="19122" y="6764"/>
                    <a:pt x="18309" y="4586"/>
                    <a:pt x="18309" y="4228"/>
                  </a:cubicBezTo>
                  <a:cubicBezTo>
                    <a:pt x="18309" y="3870"/>
                    <a:pt x="18146" y="0"/>
                    <a:pt x="18146" y="0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1529594" y="2654725"/>
              <a:ext cx="124807" cy="76260"/>
            </a:xfrm>
            <a:custGeom>
              <a:avLst/>
              <a:gdLst/>
              <a:ahLst/>
              <a:cxnLst/>
              <a:rect l="l" t="t" r="r" b="b"/>
              <a:pathLst>
                <a:path w="6440" h="3935" fill="none" extrusionOk="0">
                  <a:moveTo>
                    <a:pt x="1" y="3935"/>
                  </a:moveTo>
                  <a:lnTo>
                    <a:pt x="6440" y="0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1595776" y="2667942"/>
              <a:ext cx="67442" cy="39109"/>
            </a:xfrm>
            <a:custGeom>
              <a:avLst/>
              <a:gdLst/>
              <a:ahLst/>
              <a:cxnLst/>
              <a:rect l="l" t="t" r="r" b="b"/>
              <a:pathLst>
                <a:path w="3480" h="2018" fill="none" extrusionOk="0">
                  <a:moveTo>
                    <a:pt x="0" y="2017"/>
                  </a:moveTo>
                  <a:lnTo>
                    <a:pt x="3480" y="1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1943667" y="2555131"/>
              <a:ext cx="25213" cy="62423"/>
            </a:xfrm>
            <a:custGeom>
              <a:avLst/>
              <a:gdLst/>
              <a:ahLst/>
              <a:cxnLst/>
              <a:rect l="l" t="t" r="r" b="b"/>
              <a:pathLst>
                <a:path w="1301" h="3221" fill="none" extrusionOk="0">
                  <a:moveTo>
                    <a:pt x="1301" y="1"/>
                  </a:moveTo>
                  <a:lnTo>
                    <a:pt x="0" y="3220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1934830" y="2582244"/>
              <a:ext cx="23973" cy="23973"/>
            </a:xfrm>
            <a:custGeom>
              <a:avLst/>
              <a:gdLst/>
              <a:ahLst/>
              <a:cxnLst/>
              <a:rect l="l" t="t" r="r" b="b"/>
              <a:pathLst>
                <a:path w="1237" h="1237" fill="none" extrusionOk="0">
                  <a:moveTo>
                    <a:pt x="1237" y="0"/>
                  </a:moveTo>
                  <a:lnTo>
                    <a:pt x="1" y="1236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1177304" y="2803447"/>
              <a:ext cx="69962" cy="68082"/>
            </a:xfrm>
            <a:custGeom>
              <a:avLst/>
              <a:gdLst/>
              <a:ahLst/>
              <a:cxnLst/>
              <a:rect l="l" t="t" r="r" b="b"/>
              <a:pathLst>
                <a:path w="3610" h="3513" fill="none" extrusionOk="0">
                  <a:moveTo>
                    <a:pt x="3610" y="1"/>
                  </a:moveTo>
                  <a:cubicBezTo>
                    <a:pt x="3610" y="1"/>
                    <a:pt x="1464" y="2472"/>
                    <a:pt x="0" y="3513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1133815" y="2816684"/>
              <a:ext cx="89516" cy="69981"/>
            </a:xfrm>
            <a:custGeom>
              <a:avLst/>
              <a:gdLst/>
              <a:ahLst/>
              <a:cxnLst/>
              <a:rect l="l" t="t" r="r" b="b"/>
              <a:pathLst>
                <a:path w="4619" h="3611" fill="none" extrusionOk="0">
                  <a:moveTo>
                    <a:pt x="4618" y="1"/>
                  </a:moveTo>
                  <a:cubicBezTo>
                    <a:pt x="4618" y="1"/>
                    <a:pt x="911" y="2927"/>
                    <a:pt x="0" y="3610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1236549" y="2411448"/>
              <a:ext cx="58625" cy="96435"/>
            </a:xfrm>
            <a:custGeom>
              <a:avLst/>
              <a:gdLst/>
              <a:ahLst/>
              <a:cxnLst/>
              <a:rect l="l" t="t" r="r" b="b"/>
              <a:pathLst>
                <a:path w="3025" h="4976" fill="none" extrusionOk="0">
                  <a:moveTo>
                    <a:pt x="0" y="0"/>
                  </a:moveTo>
                  <a:cubicBezTo>
                    <a:pt x="1106" y="1594"/>
                    <a:pt x="2114" y="3252"/>
                    <a:pt x="3024" y="4976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1302092" y="2522999"/>
              <a:ext cx="15136" cy="26492"/>
            </a:xfrm>
            <a:custGeom>
              <a:avLst/>
              <a:gdLst/>
              <a:ahLst/>
              <a:cxnLst/>
              <a:rect l="l" t="t" r="r" b="b"/>
              <a:pathLst>
                <a:path w="781" h="1367" fill="none" extrusionOk="0">
                  <a:moveTo>
                    <a:pt x="0" y="0"/>
                  </a:moveTo>
                  <a:lnTo>
                    <a:pt x="781" y="1366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730022" y="2420906"/>
              <a:ext cx="19554" cy="97695"/>
            </a:xfrm>
            <a:custGeom>
              <a:avLst/>
              <a:gdLst/>
              <a:ahLst/>
              <a:cxnLst/>
              <a:rect l="l" t="t" r="r" b="b"/>
              <a:pathLst>
                <a:path w="1009" h="5041" fill="none" extrusionOk="0">
                  <a:moveTo>
                    <a:pt x="0" y="5041"/>
                  </a:moveTo>
                  <a:lnTo>
                    <a:pt x="1008" y="0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1737580" y="2483929"/>
              <a:ext cx="29012" cy="41609"/>
            </a:xfrm>
            <a:custGeom>
              <a:avLst/>
              <a:gdLst/>
              <a:ahLst/>
              <a:cxnLst/>
              <a:rect l="l" t="t" r="r" b="b"/>
              <a:pathLst>
                <a:path w="1497" h="2147" fill="none" extrusionOk="0">
                  <a:moveTo>
                    <a:pt x="0" y="2147"/>
                  </a:moveTo>
                  <a:lnTo>
                    <a:pt x="1496" y="0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1237169" y="2541275"/>
              <a:ext cx="83838" cy="45388"/>
            </a:xfrm>
            <a:custGeom>
              <a:avLst/>
              <a:gdLst/>
              <a:ahLst/>
              <a:cxnLst/>
              <a:rect l="l" t="t" r="r" b="b"/>
              <a:pathLst>
                <a:path w="4326" h="2342" fill="none" extrusionOk="0">
                  <a:moveTo>
                    <a:pt x="4326" y="2342"/>
                  </a:moveTo>
                  <a:lnTo>
                    <a:pt x="1" y="1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1545989" y="2441700"/>
              <a:ext cx="41609" cy="108412"/>
            </a:xfrm>
            <a:custGeom>
              <a:avLst/>
              <a:gdLst/>
              <a:ahLst/>
              <a:cxnLst/>
              <a:rect l="l" t="t" r="r" b="b"/>
              <a:pathLst>
                <a:path w="2147" h="5594" fill="none" extrusionOk="0">
                  <a:moveTo>
                    <a:pt x="0" y="0"/>
                  </a:moveTo>
                  <a:cubicBezTo>
                    <a:pt x="0" y="0"/>
                    <a:pt x="1626" y="3252"/>
                    <a:pt x="2147" y="5594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1106083" y="3119186"/>
              <a:ext cx="21454" cy="8217"/>
            </a:xfrm>
            <a:custGeom>
              <a:avLst/>
              <a:gdLst/>
              <a:ahLst/>
              <a:cxnLst/>
              <a:rect l="l" t="t" r="r" b="b"/>
              <a:pathLst>
                <a:path w="1107" h="424" fill="none" extrusionOk="0">
                  <a:moveTo>
                    <a:pt x="1" y="1"/>
                  </a:moveTo>
                  <a:lnTo>
                    <a:pt x="1106" y="424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1065113" y="3165834"/>
              <a:ext cx="88896" cy="260390"/>
            </a:xfrm>
            <a:custGeom>
              <a:avLst/>
              <a:gdLst/>
              <a:ahLst/>
              <a:cxnLst/>
              <a:rect l="l" t="t" r="r" b="b"/>
              <a:pathLst>
                <a:path w="4587" h="13436" extrusionOk="0">
                  <a:moveTo>
                    <a:pt x="521" y="0"/>
                  </a:moveTo>
                  <a:cubicBezTo>
                    <a:pt x="521" y="1561"/>
                    <a:pt x="456" y="3090"/>
                    <a:pt x="261" y="4618"/>
                  </a:cubicBezTo>
                  <a:cubicBezTo>
                    <a:pt x="1" y="6504"/>
                    <a:pt x="98" y="10829"/>
                    <a:pt x="456" y="12163"/>
                  </a:cubicBezTo>
                  <a:cubicBezTo>
                    <a:pt x="679" y="13014"/>
                    <a:pt x="826" y="13436"/>
                    <a:pt x="992" y="13436"/>
                  </a:cubicBezTo>
                  <a:cubicBezTo>
                    <a:pt x="1092" y="13436"/>
                    <a:pt x="1199" y="13282"/>
                    <a:pt x="1334" y="12976"/>
                  </a:cubicBezTo>
                  <a:cubicBezTo>
                    <a:pt x="1692" y="12163"/>
                    <a:pt x="2797" y="7415"/>
                    <a:pt x="2797" y="7415"/>
                  </a:cubicBezTo>
                  <a:cubicBezTo>
                    <a:pt x="2797" y="7415"/>
                    <a:pt x="2947" y="10324"/>
                    <a:pt x="3680" y="10324"/>
                  </a:cubicBezTo>
                  <a:cubicBezTo>
                    <a:pt x="3710" y="10324"/>
                    <a:pt x="3741" y="10319"/>
                    <a:pt x="3773" y="10309"/>
                  </a:cubicBezTo>
                  <a:cubicBezTo>
                    <a:pt x="4586" y="10016"/>
                    <a:pt x="4131" y="8488"/>
                    <a:pt x="4131" y="7155"/>
                  </a:cubicBezTo>
                  <a:cubicBezTo>
                    <a:pt x="4131" y="5789"/>
                    <a:pt x="4228" y="5334"/>
                    <a:pt x="4131" y="4260"/>
                  </a:cubicBezTo>
                  <a:cubicBezTo>
                    <a:pt x="4033" y="3187"/>
                    <a:pt x="2830" y="521"/>
                    <a:pt x="2830" y="521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1065113" y="3165834"/>
              <a:ext cx="88896" cy="267231"/>
            </a:xfrm>
            <a:custGeom>
              <a:avLst/>
              <a:gdLst/>
              <a:ahLst/>
              <a:cxnLst/>
              <a:rect l="l" t="t" r="r" b="b"/>
              <a:pathLst>
                <a:path w="4587" h="13789" fill="none" extrusionOk="0">
                  <a:moveTo>
                    <a:pt x="521" y="0"/>
                  </a:moveTo>
                  <a:cubicBezTo>
                    <a:pt x="521" y="1561"/>
                    <a:pt x="456" y="3090"/>
                    <a:pt x="261" y="4618"/>
                  </a:cubicBezTo>
                  <a:cubicBezTo>
                    <a:pt x="1" y="6504"/>
                    <a:pt x="98" y="10829"/>
                    <a:pt x="456" y="12163"/>
                  </a:cubicBezTo>
                  <a:cubicBezTo>
                    <a:pt x="814" y="13529"/>
                    <a:pt x="976" y="13789"/>
                    <a:pt x="1334" y="12976"/>
                  </a:cubicBezTo>
                  <a:cubicBezTo>
                    <a:pt x="1692" y="12163"/>
                    <a:pt x="2797" y="7415"/>
                    <a:pt x="2797" y="7415"/>
                  </a:cubicBezTo>
                  <a:cubicBezTo>
                    <a:pt x="2797" y="7415"/>
                    <a:pt x="2960" y="10569"/>
                    <a:pt x="3773" y="10309"/>
                  </a:cubicBezTo>
                  <a:cubicBezTo>
                    <a:pt x="4586" y="10016"/>
                    <a:pt x="4131" y="8488"/>
                    <a:pt x="4131" y="7155"/>
                  </a:cubicBezTo>
                  <a:cubicBezTo>
                    <a:pt x="4131" y="5789"/>
                    <a:pt x="4228" y="5334"/>
                    <a:pt x="4131" y="4260"/>
                  </a:cubicBezTo>
                  <a:cubicBezTo>
                    <a:pt x="4033" y="3187"/>
                    <a:pt x="2830" y="521"/>
                    <a:pt x="2830" y="52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2078532" y="2084353"/>
              <a:ext cx="56745" cy="190990"/>
            </a:xfrm>
            <a:custGeom>
              <a:avLst/>
              <a:gdLst/>
              <a:ahLst/>
              <a:cxnLst/>
              <a:rect l="l" t="t" r="r" b="b"/>
              <a:pathLst>
                <a:path w="2928" h="9855" fill="none" extrusionOk="0">
                  <a:moveTo>
                    <a:pt x="228" y="9854"/>
                  </a:moveTo>
                  <a:cubicBezTo>
                    <a:pt x="195" y="9041"/>
                    <a:pt x="195" y="8261"/>
                    <a:pt x="228" y="7448"/>
                  </a:cubicBezTo>
                  <a:cubicBezTo>
                    <a:pt x="326" y="6700"/>
                    <a:pt x="0" y="5594"/>
                    <a:pt x="98" y="4619"/>
                  </a:cubicBezTo>
                  <a:cubicBezTo>
                    <a:pt x="163" y="3643"/>
                    <a:pt x="1139" y="3253"/>
                    <a:pt x="976" y="1985"/>
                  </a:cubicBezTo>
                  <a:cubicBezTo>
                    <a:pt x="846" y="716"/>
                    <a:pt x="521" y="586"/>
                    <a:pt x="748" y="293"/>
                  </a:cubicBezTo>
                  <a:cubicBezTo>
                    <a:pt x="976" y="1"/>
                    <a:pt x="2374" y="424"/>
                    <a:pt x="2472" y="1237"/>
                  </a:cubicBezTo>
                  <a:cubicBezTo>
                    <a:pt x="2569" y="2082"/>
                    <a:pt x="2569" y="2960"/>
                    <a:pt x="2472" y="3806"/>
                  </a:cubicBezTo>
                  <a:cubicBezTo>
                    <a:pt x="2407" y="4001"/>
                    <a:pt x="2927" y="5432"/>
                    <a:pt x="2634" y="6017"/>
                  </a:cubicBezTo>
                  <a:cubicBezTo>
                    <a:pt x="2472" y="6342"/>
                    <a:pt x="2342" y="6700"/>
                    <a:pt x="2244" y="7058"/>
                  </a:cubicBezTo>
                </a:path>
              </a:pathLst>
            </a:custGeom>
            <a:noFill/>
            <a:ln w="895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2132099" y="2037724"/>
              <a:ext cx="71241" cy="136144"/>
            </a:xfrm>
            <a:custGeom>
              <a:avLst/>
              <a:gdLst/>
              <a:ahLst/>
              <a:cxnLst/>
              <a:rect l="l" t="t" r="r" b="b"/>
              <a:pathLst>
                <a:path w="3676" h="7025" fill="none" extrusionOk="0">
                  <a:moveTo>
                    <a:pt x="1" y="3578"/>
                  </a:moveTo>
                  <a:cubicBezTo>
                    <a:pt x="1" y="3578"/>
                    <a:pt x="1724" y="163"/>
                    <a:pt x="2700" y="98"/>
                  </a:cubicBezTo>
                  <a:cubicBezTo>
                    <a:pt x="3675" y="0"/>
                    <a:pt x="3383" y="911"/>
                    <a:pt x="3057" y="1366"/>
                  </a:cubicBezTo>
                  <a:cubicBezTo>
                    <a:pt x="2765" y="1821"/>
                    <a:pt x="1789" y="3447"/>
                    <a:pt x="1724" y="4130"/>
                  </a:cubicBezTo>
                  <a:cubicBezTo>
                    <a:pt x="1659" y="4781"/>
                    <a:pt x="748" y="7025"/>
                    <a:pt x="748" y="7025"/>
                  </a:cubicBezTo>
                </a:path>
              </a:pathLst>
            </a:custGeom>
            <a:noFill/>
            <a:ln w="895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2159192" y="2117764"/>
              <a:ext cx="57384" cy="89516"/>
            </a:xfrm>
            <a:custGeom>
              <a:avLst/>
              <a:gdLst/>
              <a:ahLst/>
              <a:cxnLst/>
              <a:rect l="l" t="t" r="r" b="b"/>
              <a:pathLst>
                <a:path w="2961" h="4619" fill="none" extrusionOk="0">
                  <a:moveTo>
                    <a:pt x="359" y="0"/>
                  </a:moveTo>
                  <a:cubicBezTo>
                    <a:pt x="359" y="0"/>
                    <a:pt x="2960" y="1561"/>
                    <a:pt x="2375" y="2830"/>
                  </a:cubicBezTo>
                  <a:cubicBezTo>
                    <a:pt x="1789" y="4098"/>
                    <a:pt x="1464" y="4618"/>
                    <a:pt x="1042" y="4456"/>
                  </a:cubicBezTo>
                  <a:cubicBezTo>
                    <a:pt x="619" y="4260"/>
                    <a:pt x="294" y="3968"/>
                    <a:pt x="1" y="3643"/>
                  </a:cubicBezTo>
                </a:path>
              </a:pathLst>
            </a:custGeom>
            <a:noFill/>
            <a:ln w="895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2134618" y="2204102"/>
              <a:ext cx="49807" cy="76280"/>
            </a:xfrm>
            <a:custGeom>
              <a:avLst/>
              <a:gdLst/>
              <a:ahLst/>
              <a:cxnLst/>
              <a:rect l="l" t="t" r="r" b="b"/>
              <a:pathLst>
                <a:path w="2570" h="3936" fill="none" extrusionOk="0">
                  <a:moveTo>
                    <a:pt x="2570" y="1"/>
                  </a:moveTo>
                  <a:cubicBezTo>
                    <a:pt x="2570" y="1"/>
                    <a:pt x="1887" y="1139"/>
                    <a:pt x="1366" y="1789"/>
                  </a:cubicBezTo>
                  <a:cubicBezTo>
                    <a:pt x="1074" y="2179"/>
                    <a:pt x="716" y="2537"/>
                    <a:pt x="326" y="2830"/>
                  </a:cubicBezTo>
                  <a:lnTo>
                    <a:pt x="1" y="3935"/>
                  </a:lnTo>
                </a:path>
              </a:pathLst>
            </a:custGeom>
            <a:noFill/>
            <a:ln w="895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1576862" y="2274683"/>
              <a:ext cx="564714" cy="423531"/>
            </a:xfrm>
            <a:custGeom>
              <a:avLst/>
              <a:gdLst/>
              <a:ahLst/>
              <a:cxnLst/>
              <a:rect l="l" t="t" r="r" b="b"/>
              <a:pathLst>
                <a:path w="29139" h="21854" fill="none" extrusionOk="0">
                  <a:moveTo>
                    <a:pt x="1" y="1789"/>
                  </a:moveTo>
                  <a:cubicBezTo>
                    <a:pt x="1" y="1789"/>
                    <a:pt x="6212" y="1724"/>
                    <a:pt x="7025" y="2700"/>
                  </a:cubicBezTo>
                  <a:cubicBezTo>
                    <a:pt x="7838" y="3675"/>
                    <a:pt x="17626" y="12683"/>
                    <a:pt x="18797" y="13496"/>
                  </a:cubicBezTo>
                  <a:cubicBezTo>
                    <a:pt x="20000" y="14277"/>
                    <a:pt x="20260" y="14472"/>
                    <a:pt x="20260" y="14472"/>
                  </a:cubicBezTo>
                  <a:cubicBezTo>
                    <a:pt x="20260" y="14472"/>
                    <a:pt x="25106" y="3480"/>
                    <a:pt x="25106" y="2960"/>
                  </a:cubicBezTo>
                  <a:cubicBezTo>
                    <a:pt x="25106" y="2440"/>
                    <a:pt x="25919" y="1"/>
                    <a:pt x="25919" y="1"/>
                  </a:cubicBezTo>
                  <a:cubicBezTo>
                    <a:pt x="25919" y="1"/>
                    <a:pt x="27447" y="196"/>
                    <a:pt x="27805" y="196"/>
                  </a:cubicBezTo>
                  <a:cubicBezTo>
                    <a:pt x="28163" y="196"/>
                    <a:pt x="29138" y="1367"/>
                    <a:pt x="29138" y="1367"/>
                  </a:cubicBezTo>
                  <a:cubicBezTo>
                    <a:pt x="29138" y="1367"/>
                    <a:pt x="27805" y="6830"/>
                    <a:pt x="27805" y="7448"/>
                  </a:cubicBezTo>
                  <a:cubicBezTo>
                    <a:pt x="27805" y="8066"/>
                    <a:pt x="25268" y="16618"/>
                    <a:pt x="24098" y="19252"/>
                  </a:cubicBezTo>
                  <a:cubicBezTo>
                    <a:pt x="22927" y="21854"/>
                    <a:pt x="21334" y="21496"/>
                    <a:pt x="18732" y="20683"/>
                  </a:cubicBezTo>
                  <a:cubicBezTo>
                    <a:pt x="16130" y="19870"/>
                    <a:pt x="9009" y="15838"/>
                    <a:pt x="9009" y="15838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1148932" y="2972984"/>
              <a:ext cx="663029" cy="1394720"/>
            </a:xfrm>
            <a:custGeom>
              <a:avLst/>
              <a:gdLst/>
              <a:ahLst/>
              <a:cxnLst/>
              <a:rect l="l" t="t" r="r" b="b"/>
              <a:pathLst>
                <a:path w="34212" h="71967" extrusionOk="0">
                  <a:moveTo>
                    <a:pt x="30699" y="0"/>
                  </a:moveTo>
                  <a:cubicBezTo>
                    <a:pt x="30699" y="0"/>
                    <a:pt x="25352" y="2697"/>
                    <a:pt x="19578" y="2697"/>
                  </a:cubicBezTo>
                  <a:cubicBezTo>
                    <a:pt x="16868" y="2697"/>
                    <a:pt x="14064" y="2103"/>
                    <a:pt x="11675" y="358"/>
                  </a:cubicBezTo>
                  <a:cubicBezTo>
                    <a:pt x="11675" y="358"/>
                    <a:pt x="8066" y="9366"/>
                    <a:pt x="7090" y="15480"/>
                  </a:cubicBezTo>
                  <a:cubicBezTo>
                    <a:pt x="6115" y="21626"/>
                    <a:pt x="6537" y="35935"/>
                    <a:pt x="6277" y="37463"/>
                  </a:cubicBezTo>
                  <a:cubicBezTo>
                    <a:pt x="5985" y="38991"/>
                    <a:pt x="2082" y="46243"/>
                    <a:pt x="2082" y="49723"/>
                  </a:cubicBezTo>
                  <a:cubicBezTo>
                    <a:pt x="2082" y="53202"/>
                    <a:pt x="1" y="71153"/>
                    <a:pt x="1" y="71153"/>
                  </a:cubicBezTo>
                  <a:lnTo>
                    <a:pt x="1399" y="71966"/>
                  </a:lnTo>
                  <a:cubicBezTo>
                    <a:pt x="1399" y="71966"/>
                    <a:pt x="6277" y="56942"/>
                    <a:pt x="8066" y="53040"/>
                  </a:cubicBezTo>
                  <a:cubicBezTo>
                    <a:pt x="9854" y="49170"/>
                    <a:pt x="12391" y="39967"/>
                    <a:pt x="13074" y="38178"/>
                  </a:cubicBezTo>
                  <a:cubicBezTo>
                    <a:pt x="13757" y="36357"/>
                    <a:pt x="18635" y="21886"/>
                    <a:pt x="18927" y="20065"/>
                  </a:cubicBezTo>
                  <a:cubicBezTo>
                    <a:pt x="19187" y="18276"/>
                    <a:pt x="20879" y="13821"/>
                    <a:pt x="20879" y="13821"/>
                  </a:cubicBezTo>
                  <a:cubicBezTo>
                    <a:pt x="20879" y="13821"/>
                    <a:pt x="24488" y="35935"/>
                    <a:pt x="25171" y="40520"/>
                  </a:cubicBezTo>
                  <a:cubicBezTo>
                    <a:pt x="25887" y="45138"/>
                    <a:pt x="30732" y="70015"/>
                    <a:pt x="30732" y="70015"/>
                  </a:cubicBezTo>
                  <a:cubicBezTo>
                    <a:pt x="31057" y="70113"/>
                    <a:pt x="31382" y="70145"/>
                    <a:pt x="31708" y="70178"/>
                  </a:cubicBezTo>
                  <a:cubicBezTo>
                    <a:pt x="32130" y="70178"/>
                    <a:pt x="32293" y="69462"/>
                    <a:pt x="32293" y="69462"/>
                  </a:cubicBezTo>
                  <a:cubicBezTo>
                    <a:pt x="32293" y="69462"/>
                    <a:pt x="34212" y="51804"/>
                    <a:pt x="33659" y="47056"/>
                  </a:cubicBezTo>
                  <a:cubicBezTo>
                    <a:pt x="33106" y="42341"/>
                    <a:pt x="31447" y="36487"/>
                    <a:pt x="31447" y="34829"/>
                  </a:cubicBezTo>
                  <a:cubicBezTo>
                    <a:pt x="31447" y="33138"/>
                    <a:pt x="33951" y="18699"/>
                    <a:pt x="33951" y="13691"/>
                  </a:cubicBezTo>
                  <a:cubicBezTo>
                    <a:pt x="33951" y="8683"/>
                    <a:pt x="30699" y="0"/>
                    <a:pt x="30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1700390" y="3665605"/>
              <a:ext cx="56745" cy="157579"/>
            </a:xfrm>
            <a:custGeom>
              <a:avLst/>
              <a:gdLst/>
              <a:ahLst/>
              <a:cxnLst/>
              <a:rect l="l" t="t" r="r" b="b"/>
              <a:pathLst>
                <a:path w="2928" h="8131" fill="none" extrusionOk="0">
                  <a:moveTo>
                    <a:pt x="2927" y="0"/>
                  </a:moveTo>
                  <a:cubicBezTo>
                    <a:pt x="2927" y="0"/>
                    <a:pt x="1692" y="5301"/>
                    <a:pt x="1" y="8130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1691572" y="3770858"/>
              <a:ext cx="59264" cy="109671"/>
            </a:xfrm>
            <a:custGeom>
              <a:avLst/>
              <a:gdLst/>
              <a:ahLst/>
              <a:cxnLst/>
              <a:rect l="l" t="t" r="r" b="b"/>
              <a:pathLst>
                <a:path w="3058" h="5659" fill="none" extrusionOk="0">
                  <a:moveTo>
                    <a:pt x="3057" y="0"/>
                  </a:moveTo>
                  <a:cubicBezTo>
                    <a:pt x="3057" y="0"/>
                    <a:pt x="2049" y="3838"/>
                    <a:pt x="0" y="5659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1284437" y="3738087"/>
              <a:ext cx="32791" cy="126687"/>
            </a:xfrm>
            <a:custGeom>
              <a:avLst/>
              <a:gdLst/>
              <a:ahLst/>
              <a:cxnLst/>
              <a:rect l="l" t="t" r="r" b="b"/>
              <a:pathLst>
                <a:path w="1692" h="6537" fill="none" extrusionOk="0">
                  <a:moveTo>
                    <a:pt x="1" y="0"/>
                  </a:moveTo>
                  <a:cubicBezTo>
                    <a:pt x="1" y="0"/>
                    <a:pt x="814" y="4618"/>
                    <a:pt x="1692" y="6537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1280018" y="3790393"/>
              <a:ext cx="37210" cy="100854"/>
            </a:xfrm>
            <a:custGeom>
              <a:avLst/>
              <a:gdLst/>
              <a:ahLst/>
              <a:cxnLst/>
              <a:rect l="l" t="t" r="r" b="b"/>
              <a:pathLst>
                <a:path w="1920" h="5204" fill="none" extrusionOk="0">
                  <a:moveTo>
                    <a:pt x="1" y="0"/>
                  </a:moveTo>
                  <a:cubicBezTo>
                    <a:pt x="1" y="0"/>
                    <a:pt x="684" y="3285"/>
                    <a:pt x="1920" y="5203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1560485" y="3168993"/>
              <a:ext cx="87617" cy="71861"/>
            </a:xfrm>
            <a:custGeom>
              <a:avLst/>
              <a:gdLst/>
              <a:ahLst/>
              <a:cxnLst/>
              <a:rect l="l" t="t" r="r" b="b"/>
              <a:pathLst>
                <a:path w="4521" h="3708" fill="none" extrusionOk="0">
                  <a:moveTo>
                    <a:pt x="0" y="3707"/>
                  </a:moveTo>
                  <a:lnTo>
                    <a:pt x="4520" y="0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1602075" y="3164574"/>
              <a:ext cx="102753" cy="46028"/>
            </a:xfrm>
            <a:custGeom>
              <a:avLst/>
              <a:gdLst/>
              <a:ahLst/>
              <a:cxnLst/>
              <a:rect l="l" t="t" r="r" b="b"/>
              <a:pathLst>
                <a:path w="5302" h="2375" fill="none" extrusionOk="0">
                  <a:moveTo>
                    <a:pt x="1" y="2374"/>
                  </a:moveTo>
                  <a:lnTo>
                    <a:pt x="5301" y="0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1376453" y="3087674"/>
              <a:ext cx="107152" cy="81318"/>
            </a:xfrm>
            <a:custGeom>
              <a:avLst/>
              <a:gdLst/>
              <a:ahLst/>
              <a:cxnLst/>
              <a:rect l="l" t="t" r="r" b="b"/>
              <a:pathLst>
                <a:path w="5529" h="4196" fill="none" extrusionOk="0">
                  <a:moveTo>
                    <a:pt x="0" y="1"/>
                  </a:moveTo>
                  <a:cubicBezTo>
                    <a:pt x="0" y="1"/>
                    <a:pt x="3513" y="2277"/>
                    <a:pt x="5529" y="4196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1049357" y="4351289"/>
              <a:ext cx="129226" cy="161048"/>
            </a:xfrm>
            <a:custGeom>
              <a:avLst/>
              <a:gdLst/>
              <a:ahLst/>
              <a:cxnLst/>
              <a:rect l="l" t="t" r="r" b="b"/>
              <a:pathLst>
                <a:path w="6668" h="8310" extrusionOk="0">
                  <a:moveTo>
                    <a:pt x="5301" y="1"/>
                  </a:moveTo>
                  <a:cubicBezTo>
                    <a:pt x="5301" y="1"/>
                    <a:pt x="1" y="4488"/>
                    <a:pt x="1" y="6700"/>
                  </a:cubicBezTo>
                  <a:cubicBezTo>
                    <a:pt x="1" y="7789"/>
                    <a:pt x="505" y="8310"/>
                    <a:pt x="1286" y="8310"/>
                  </a:cubicBezTo>
                  <a:cubicBezTo>
                    <a:pt x="2090" y="8310"/>
                    <a:pt x="3187" y="7756"/>
                    <a:pt x="4326" y="6700"/>
                  </a:cubicBezTo>
                  <a:cubicBezTo>
                    <a:pt x="6537" y="4619"/>
                    <a:pt x="6667" y="326"/>
                    <a:pt x="6667" y="326"/>
                  </a:cubicBezTo>
                  <a:lnTo>
                    <a:pt x="5301" y="1"/>
                  </a:lnTo>
                  <a:close/>
                </a:path>
              </a:pathLst>
            </a:custGeom>
            <a:solidFill>
              <a:srgbClr val="FFFFFF"/>
            </a:solidFill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1277499" y="1931968"/>
              <a:ext cx="276708" cy="299634"/>
            </a:xfrm>
            <a:custGeom>
              <a:avLst/>
              <a:gdLst/>
              <a:ahLst/>
              <a:cxnLst/>
              <a:rect l="l" t="t" r="r" b="b"/>
              <a:pathLst>
                <a:path w="14278" h="15461" extrusionOk="0">
                  <a:moveTo>
                    <a:pt x="3997" y="1"/>
                  </a:moveTo>
                  <a:cubicBezTo>
                    <a:pt x="3672" y="1"/>
                    <a:pt x="3313" y="205"/>
                    <a:pt x="3155" y="970"/>
                  </a:cubicBezTo>
                  <a:cubicBezTo>
                    <a:pt x="2798" y="2596"/>
                    <a:pt x="5302" y="3929"/>
                    <a:pt x="4489" y="5295"/>
                  </a:cubicBezTo>
                  <a:cubicBezTo>
                    <a:pt x="4001" y="6108"/>
                    <a:pt x="3220" y="6726"/>
                    <a:pt x="2342" y="7083"/>
                  </a:cubicBezTo>
                  <a:cubicBezTo>
                    <a:pt x="2180" y="7148"/>
                    <a:pt x="2050" y="7148"/>
                    <a:pt x="1887" y="7181"/>
                  </a:cubicBezTo>
                  <a:cubicBezTo>
                    <a:pt x="1172" y="7278"/>
                    <a:pt x="1" y="7181"/>
                    <a:pt x="359" y="8417"/>
                  </a:cubicBezTo>
                  <a:cubicBezTo>
                    <a:pt x="716" y="9685"/>
                    <a:pt x="1887" y="10758"/>
                    <a:pt x="2602" y="10758"/>
                  </a:cubicBezTo>
                  <a:lnTo>
                    <a:pt x="3318" y="10758"/>
                  </a:lnTo>
                  <a:cubicBezTo>
                    <a:pt x="3318" y="10758"/>
                    <a:pt x="4131" y="13197"/>
                    <a:pt x="7188" y="14530"/>
                  </a:cubicBezTo>
                  <a:cubicBezTo>
                    <a:pt x="8593" y="15143"/>
                    <a:pt x="9791" y="15460"/>
                    <a:pt x="10746" y="15460"/>
                  </a:cubicBezTo>
                  <a:cubicBezTo>
                    <a:pt x="11869" y="15460"/>
                    <a:pt x="12655" y="15021"/>
                    <a:pt x="13041" y="14108"/>
                  </a:cubicBezTo>
                  <a:cubicBezTo>
                    <a:pt x="13757" y="12384"/>
                    <a:pt x="14277" y="10953"/>
                    <a:pt x="14277" y="8709"/>
                  </a:cubicBezTo>
                  <a:cubicBezTo>
                    <a:pt x="14277" y="6465"/>
                    <a:pt x="13464" y="2693"/>
                    <a:pt x="13464" y="2693"/>
                  </a:cubicBezTo>
                  <a:cubicBezTo>
                    <a:pt x="13464" y="2693"/>
                    <a:pt x="13201" y="3052"/>
                    <a:pt x="12379" y="3052"/>
                  </a:cubicBezTo>
                  <a:cubicBezTo>
                    <a:pt x="11844" y="3052"/>
                    <a:pt x="11073" y="2900"/>
                    <a:pt x="9984" y="2401"/>
                  </a:cubicBezTo>
                  <a:cubicBezTo>
                    <a:pt x="8131" y="1588"/>
                    <a:pt x="6407" y="905"/>
                    <a:pt x="5432" y="547"/>
                  </a:cubicBezTo>
                  <a:cubicBezTo>
                    <a:pt x="5074" y="417"/>
                    <a:pt x="4749" y="254"/>
                    <a:pt x="4391" y="92"/>
                  </a:cubicBezTo>
                  <a:cubicBezTo>
                    <a:pt x="4281" y="41"/>
                    <a:pt x="4142" y="1"/>
                    <a:pt x="3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1273720" y="1928460"/>
              <a:ext cx="197288" cy="294576"/>
            </a:xfrm>
            <a:custGeom>
              <a:avLst/>
              <a:gdLst/>
              <a:ahLst/>
              <a:cxnLst/>
              <a:rect l="l" t="t" r="r" b="b"/>
              <a:pathLst>
                <a:path w="10180" h="15200" extrusionOk="0">
                  <a:moveTo>
                    <a:pt x="4635" y="0"/>
                  </a:moveTo>
                  <a:cubicBezTo>
                    <a:pt x="4586" y="0"/>
                    <a:pt x="4537" y="4"/>
                    <a:pt x="4488" y="12"/>
                  </a:cubicBezTo>
                  <a:cubicBezTo>
                    <a:pt x="4066" y="78"/>
                    <a:pt x="3350" y="338"/>
                    <a:pt x="3350" y="1151"/>
                  </a:cubicBezTo>
                  <a:cubicBezTo>
                    <a:pt x="3383" y="2289"/>
                    <a:pt x="4228" y="2614"/>
                    <a:pt x="4749" y="4305"/>
                  </a:cubicBezTo>
                  <a:cubicBezTo>
                    <a:pt x="5269" y="6029"/>
                    <a:pt x="3220" y="6679"/>
                    <a:pt x="2700" y="7004"/>
                  </a:cubicBezTo>
                  <a:cubicBezTo>
                    <a:pt x="1822" y="7655"/>
                    <a:pt x="1" y="6972"/>
                    <a:pt x="196" y="8240"/>
                  </a:cubicBezTo>
                  <a:cubicBezTo>
                    <a:pt x="424" y="9508"/>
                    <a:pt x="3188" y="11134"/>
                    <a:pt x="3188" y="11134"/>
                  </a:cubicBezTo>
                  <a:cubicBezTo>
                    <a:pt x="3188" y="11134"/>
                    <a:pt x="3383" y="11882"/>
                    <a:pt x="4586" y="13280"/>
                  </a:cubicBezTo>
                  <a:cubicBezTo>
                    <a:pt x="5789" y="14679"/>
                    <a:pt x="9074" y="15199"/>
                    <a:pt x="9074" y="15199"/>
                  </a:cubicBezTo>
                  <a:cubicBezTo>
                    <a:pt x="7968" y="14321"/>
                    <a:pt x="6895" y="13411"/>
                    <a:pt x="5887" y="12402"/>
                  </a:cubicBezTo>
                  <a:cubicBezTo>
                    <a:pt x="5009" y="11459"/>
                    <a:pt x="4911" y="8337"/>
                    <a:pt x="5139" y="6419"/>
                  </a:cubicBezTo>
                  <a:cubicBezTo>
                    <a:pt x="5334" y="4500"/>
                    <a:pt x="4586" y="2549"/>
                    <a:pt x="5236" y="2451"/>
                  </a:cubicBezTo>
                  <a:cubicBezTo>
                    <a:pt x="5351" y="2434"/>
                    <a:pt x="5579" y="2427"/>
                    <a:pt x="5877" y="2427"/>
                  </a:cubicBezTo>
                  <a:cubicBezTo>
                    <a:pt x="7268" y="2427"/>
                    <a:pt x="10179" y="2582"/>
                    <a:pt x="10179" y="2582"/>
                  </a:cubicBezTo>
                  <a:lnTo>
                    <a:pt x="5074" y="110"/>
                  </a:lnTo>
                  <a:cubicBezTo>
                    <a:pt x="4928" y="37"/>
                    <a:pt x="4781" y="0"/>
                    <a:pt x="4635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277499" y="1929313"/>
              <a:ext cx="276708" cy="310099"/>
            </a:xfrm>
            <a:custGeom>
              <a:avLst/>
              <a:gdLst/>
              <a:ahLst/>
              <a:cxnLst/>
              <a:rect l="l" t="t" r="r" b="b"/>
              <a:pathLst>
                <a:path w="14278" h="16001" fill="none" extrusionOk="0">
                  <a:moveTo>
                    <a:pt x="5432" y="684"/>
                  </a:moveTo>
                  <a:cubicBezTo>
                    <a:pt x="5074" y="554"/>
                    <a:pt x="4749" y="391"/>
                    <a:pt x="4391" y="229"/>
                  </a:cubicBezTo>
                  <a:cubicBezTo>
                    <a:pt x="4033" y="66"/>
                    <a:pt x="3383" y="1"/>
                    <a:pt x="3155" y="1107"/>
                  </a:cubicBezTo>
                  <a:cubicBezTo>
                    <a:pt x="2798" y="2733"/>
                    <a:pt x="5302" y="4066"/>
                    <a:pt x="4489" y="5432"/>
                  </a:cubicBezTo>
                  <a:cubicBezTo>
                    <a:pt x="4001" y="6245"/>
                    <a:pt x="3220" y="6863"/>
                    <a:pt x="2342" y="7220"/>
                  </a:cubicBezTo>
                  <a:cubicBezTo>
                    <a:pt x="2180" y="7285"/>
                    <a:pt x="2050" y="7285"/>
                    <a:pt x="1887" y="7318"/>
                  </a:cubicBezTo>
                  <a:cubicBezTo>
                    <a:pt x="1172" y="7415"/>
                    <a:pt x="1" y="7318"/>
                    <a:pt x="359" y="8554"/>
                  </a:cubicBezTo>
                  <a:cubicBezTo>
                    <a:pt x="716" y="9822"/>
                    <a:pt x="1887" y="10895"/>
                    <a:pt x="2602" y="10895"/>
                  </a:cubicBezTo>
                  <a:lnTo>
                    <a:pt x="3318" y="10895"/>
                  </a:lnTo>
                  <a:cubicBezTo>
                    <a:pt x="3318" y="10895"/>
                    <a:pt x="4131" y="13334"/>
                    <a:pt x="7188" y="14667"/>
                  </a:cubicBezTo>
                  <a:cubicBezTo>
                    <a:pt x="10245" y="16001"/>
                    <a:pt x="12326" y="15936"/>
                    <a:pt x="13041" y="14245"/>
                  </a:cubicBezTo>
                  <a:cubicBezTo>
                    <a:pt x="13757" y="12521"/>
                    <a:pt x="14277" y="11090"/>
                    <a:pt x="14277" y="8846"/>
                  </a:cubicBezTo>
                  <a:cubicBezTo>
                    <a:pt x="14277" y="6602"/>
                    <a:pt x="13464" y="2830"/>
                    <a:pt x="13464" y="2830"/>
                  </a:cubicBezTo>
                  <a:cubicBezTo>
                    <a:pt x="13464" y="2830"/>
                    <a:pt x="12749" y="3806"/>
                    <a:pt x="9984" y="2538"/>
                  </a:cubicBezTo>
                  <a:cubicBezTo>
                    <a:pt x="8131" y="1725"/>
                    <a:pt x="6407" y="1042"/>
                    <a:pt x="5432" y="684"/>
                  </a:cubicBezTo>
                  <a:close/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1431279" y="2034527"/>
              <a:ext cx="14516" cy="24070"/>
            </a:xfrm>
            <a:custGeom>
              <a:avLst/>
              <a:gdLst/>
              <a:ahLst/>
              <a:cxnLst/>
              <a:rect l="l" t="t" r="r" b="b"/>
              <a:pathLst>
                <a:path w="749" h="1242" extrusionOk="0">
                  <a:moveTo>
                    <a:pt x="318" y="0"/>
                  </a:moveTo>
                  <a:cubicBezTo>
                    <a:pt x="310" y="0"/>
                    <a:pt x="302" y="1"/>
                    <a:pt x="293" y="3"/>
                  </a:cubicBezTo>
                  <a:cubicBezTo>
                    <a:pt x="98" y="35"/>
                    <a:pt x="1" y="328"/>
                    <a:pt x="66" y="686"/>
                  </a:cubicBezTo>
                  <a:cubicBezTo>
                    <a:pt x="127" y="992"/>
                    <a:pt x="275" y="1241"/>
                    <a:pt x="456" y="1241"/>
                  </a:cubicBezTo>
                  <a:cubicBezTo>
                    <a:pt x="466" y="1241"/>
                    <a:pt x="477" y="1240"/>
                    <a:pt x="488" y="1239"/>
                  </a:cubicBezTo>
                  <a:cubicBezTo>
                    <a:pt x="651" y="1206"/>
                    <a:pt x="749" y="913"/>
                    <a:pt x="684" y="588"/>
                  </a:cubicBezTo>
                  <a:cubicBezTo>
                    <a:pt x="622" y="280"/>
                    <a:pt x="472" y="0"/>
                    <a:pt x="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1503760" y="2022550"/>
              <a:ext cx="13876" cy="24070"/>
            </a:xfrm>
            <a:custGeom>
              <a:avLst/>
              <a:gdLst/>
              <a:ahLst/>
              <a:cxnLst/>
              <a:rect l="l" t="t" r="r" b="b"/>
              <a:pathLst>
                <a:path w="716" h="1242" extrusionOk="0">
                  <a:moveTo>
                    <a:pt x="289" y="0"/>
                  </a:moveTo>
                  <a:cubicBezTo>
                    <a:pt x="279" y="0"/>
                    <a:pt x="270" y="1"/>
                    <a:pt x="261" y="3"/>
                  </a:cubicBezTo>
                  <a:cubicBezTo>
                    <a:pt x="98" y="35"/>
                    <a:pt x="0" y="328"/>
                    <a:pt x="65" y="686"/>
                  </a:cubicBezTo>
                  <a:cubicBezTo>
                    <a:pt x="96" y="993"/>
                    <a:pt x="271" y="1241"/>
                    <a:pt x="428" y="1241"/>
                  </a:cubicBezTo>
                  <a:cubicBezTo>
                    <a:pt x="437" y="1241"/>
                    <a:pt x="446" y="1240"/>
                    <a:pt x="456" y="1239"/>
                  </a:cubicBezTo>
                  <a:cubicBezTo>
                    <a:pt x="618" y="1206"/>
                    <a:pt x="716" y="913"/>
                    <a:pt x="683" y="556"/>
                  </a:cubicBezTo>
                  <a:cubicBezTo>
                    <a:pt x="622" y="249"/>
                    <a:pt x="445" y="0"/>
                    <a:pt x="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1402926" y="1992336"/>
              <a:ext cx="40349" cy="21454"/>
            </a:xfrm>
            <a:custGeom>
              <a:avLst/>
              <a:gdLst/>
              <a:ahLst/>
              <a:cxnLst/>
              <a:rect l="l" t="t" r="r" b="b"/>
              <a:pathLst>
                <a:path w="2082" h="1107" fill="none" extrusionOk="0">
                  <a:moveTo>
                    <a:pt x="0" y="1107"/>
                  </a:moveTo>
                  <a:cubicBezTo>
                    <a:pt x="456" y="391"/>
                    <a:pt x="1236" y="1"/>
                    <a:pt x="2082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1496822" y="1992976"/>
              <a:ext cx="38469" cy="15136"/>
            </a:xfrm>
            <a:custGeom>
              <a:avLst/>
              <a:gdLst/>
              <a:ahLst/>
              <a:cxnLst/>
              <a:rect l="l" t="t" r="r" b="b"/>
              <a:pathLst>
                <a:path w="1985" h="781" fill="none" extrusionOk="0">
                  <a:moveTo>
                    <a:pt x="1" y="261"/>
                  </a:moveTo>
                  <a:cubicBezTo>
                    <a:pt x="716" y="0"/>
                    <a:pt x="1497" y="228"/>
                    <a:pt x="1984" y="78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1481066" y="2027647"/>
              <a:ext cx="20814" cy="71222"/>
            </a:xfrm>
            <a:custGeom>
              <a:avLst/>
              <a:gdLst/>
              <a:ahLst/>
              <a:cxnLst/>
              <a:rect l="l" t="t" r="r" b="b"/>
              <a:pathLst>
                <a:path w="1074" h="3675" fill="none" extrusionOk="0">
                  <a:moveTo>
                    <a:pt x="456" y="0"/>
                  </a:moveTo>
                  <a:cubicBezTo>
                    <a:pt x="424" y="553"/>
                    <a:pt x="424" y="1138"/>
                    <a:pt x="456" y="1691"/>
                  </a:cubicBezTo>
                  <a:cubicBezTo>
                    <a:pt x="554" y="2406"/>
                    <a:pt x="1074" y="2602"/>
                    <a:pt x="911" y="3122"/>
                  </a:cubicBezTo>
                  <a:cubicBezTo>
                    <a:pt x="716" y="3675"/>
                    <a:pt x="1" y="3675"/>
                    <a:pt x="1" y="3675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1428760" y="2133520"/>
              <a:ext cx="35310" cy="10097"/>
            </a:xfrm>
            <a:custGeom>
              <a:avLst/>
              <a:gdLst/>
              <a:ahLst/>
              <a:cxnLst/>
              <a:rect l="l" t="t" r="r" b="b"/>
              <a:pathLst>
                <a:path w="1822" h="521" fill="none" extrusionOk="0">
                  <a:moveTo>
                    <a:pt x="1822" y="358"/>
                  </a:moveTo>
                  <a:cubicBezTo>
                    <a:pt x="1171" y="521"/>
                    <a:pt x="521" y="391"/>
                    <a:pt x="1" y="0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 flipH="1">
              <a:off x="1746436" y="4320439"/>
              <a:ext cx="129226" cy="161048"/>
            </a:xfrm>
            <a:custGeom>
              <a:avLst/>
              <a:gdLst/>
              <a:ahLst/>
              <a:cxnLst/>
              <a:rect l="l" t="t" r="r" b="b"/>
              <a:pathLst>
                <a:path w="6668" h="8310" extrusionOk="0">
                  <a:moveTo>
                    <a:pt x="5301" y="1"/>
                  </a:moveTo>
                  <a:cubicBezTo>
                    <a:pt x="5301" y="1"/>
                    <a:pt x="1" y="4488"/>
                    <a:pt x="1" y="6700"/>
                  </a:cubicBezTo>
                  <a:cubicBezTo>
                    <a:pt x="1" y="7789"/>
                    <a:pt x="505" y="8310"/>
                    <a:pt x="1286" y="8310"/>
                  </a:cubicBezTo>
                  <a:cubicBezTo>
                    <a:pt x="2090" y="8310"/>
                    <a:pt x="3187" y="7756"/>
                    <a:pt x="4326" y="6700"/>
                  </a:cubicBezTo>
                  <a:cubicBezTo>
                    <a:pt x="6537" y="4619"/>
                    <a:pt x="6667" y="326"/>
                    <a:pt x="6667" y="326"/>
                  </a:cubicBezTo>
                  <a:lnTo>
                    <a:pt x="5301" y="1"/>
                  </a:lnTo>
                  <a:close/>
                </a:path>
              </a:pathLst>
            </a:custGeom>
            <a:solidFill>
              <a:srgbClr val="FFFFFF"/>
            </a:solidFill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6829145" y="1620853"/>
            <a:ext cx="1366368" cy="2758530"/>
            <a:chOff x="6727197" y="1825666"/>
            <a:chExt cx="1366368" cy="2758530"/>
          </a:xfrm>
        </p:grpSpPr>
        <p:sp>
          <p:nvSpPr>
            <p:cNvPr id="1451" name="Google Shape;1451;p42"/>
            <p:cNvSpPr/>
            <p:nvPr/>
          </p:nvSpPr>
          <p:spPr>
            <a:xfrm>
              <a:off x="7306388" y="2978020"/>
              <a:ext cx="787177" cy="1462492"/>
            </a:xfrm>
            <a:custGeom>
              <a:avLst/>
              <a:gdLst/>
              <a:ahLst/>
              <a:cxnLst/>
              <a:rect l="l" t="t" r="r" b="b"/>
              <a:pathLst>
                <a:path w="40618" h="75464" extrusionOk="0">
                  <a:moveTo>
                    <a:pt x="21459" y="0"/>
                  </a:moveTo>
                  <a:cubicBezTo>
                    <a:pt x="18889" y="0"/>
                    <a:pt x="16964" y="3044"/>
                    <a:pt x="16130" y="5644"/>
                  </a:cubicBezTo>
                  <a:cubicBezTo>
                    <a:pt x="13463" y="13936"/>
                    <a:pt x="14699" y="23107"/>
                    <a:pt x="14732" y="31692"/>
                  </a:cubicBezTo>
                  <a:lnTo>
                    <a:pt x="14732" y="32082"/>
                  </a:lnTo>
                  <a:cubicBezTo>
                    <a:pt x="14504" y="38424"/>
                    <a:pt x="13756" y="45253"/>
                    <a:pt x="14439" y="51561"/>
                  </a:cubicBezTo>
                  <a:lnTo>
                    <a:pt x="14439" y="51561"/>
                  </a:lnTo>
                  <a:cubicBezTo>
                    <a:pt x="14437" y="51548"/>
                    <a:pt x="13972" y="47269"/>
                    <a:pt x="11060" y="47269"/>
                  </a:cubicBezTo>
                  <a:cubicBezTo>
                    <a:pt x="10431" y="47269"/>
                    <a:pt x="9689" y="47468"/>
                    <a:pt x="8813" y="47952"/>
                  </a:cubicBezTo>
                  <a:cubicBezTo>
                    <a:pt x="3838" y="50651"/>
                    <a:pt x="11285" y="64862"/>
                    <a:pt x="11285" y="64862"/>
                  </a:cubicBezTo>
                  <a:cubicBezTo>
                    <a:pt x="11285" y="64862"/>
                    <a:pt x="8383" y="62734"/>
                    <a:pt x="5724" y="62734"/>
                  </a:cubicBezTo>
                  <a:cubicBezTo>
                    <a:pt x="4606" y="62734"/>
                    <a:pt x="3531" y="63111"/>
                    <a:pt x="2732" y="64179"/>
                  </a:cubicBezTo>
                  <a:cubicBezTo>
                    <a:pt x="0" y="67789"/>
                    <a:pt x="6114" y="71854"/>
                    <a:pt x="6114" y="71854"/>
                  </a:cubicBezTo>
                  <a:cubicBezTo>
                    <a:pt x="6114" y="71854"/>
                    <a:pt x="3599" y="71145"/>
                    <a:pt x="1923" y="71145"/>
                  </a:cubicBezTo>
                  <a:cubicBezTo>
                    <a:pt x="1084" y="71145"/>
                    <a:pt x="456" y="71323"/>
                    <a:pt x="456" y="71854"/>
                  </a:cubicBezTo>
                  <a:cubicBezTo>
                    <a:pt x="456" y="73415"/>
                    <a:pt x="2277" y="74780"/>
                    <a:pt x="7447" y="75463"/>
                  </a:cubicBezTo>
                  <a:lnTo>
                    <a:pt x="35414" y="75463"/>
                  </a:lnTo>
                  <a:cubicBezTo>
                    <a:pt x="35414" y="75463"/>
                    <a:pt x="39934" y="72959"/>
                    <a:pt x="39024" y="70260"/>
                  </a:cubicBezTo>
                  <a:cubicBezTo>
                    <a:pt x="38602" y="69009"/>
                    <a:pt x="37361" y="68673"/>
                    <a:pt x="36152" y="68673"/>
                  </a:cubicBezTo>
                  <a:cubicBezTo>
                    <a:pt x="34754" y="68673"/>
                    <a:pt x="33398" y="69122"/>
                    <a:pt x="33398" y="69122"/>
                  </a:cubicBezTo>
                  <a:cubicBezTo>
                    <a:pt x="33398" y="69122"/>
                    <a:pt x="40617" y="60342"/>
                    <a:pt x="40162" y="56504"/>
                  </a:cubicBezTo>
                  <a:cubicBezTo>
                    <a:pt x="40026" y="55361"/>
                    <a:pt x="39108" y="54960"/>
                    <a:pt x="37886" y="54960"/>
                  </a:cubicBezTo>
                  <a:cubicBezTo>
                    <a:pt x="35006" y="54960"/>
                    <a:pt x="30439" y="57187"/>
                    <a:pt x="30439" y="57187"/>
                  </a:cubicBezTo>
                  <a:cubicBezTo>
                    <a:pt x="30439" y="57187"/>
                    <a:pt x="37658" y="38911"/>
                    <a:pt x="36325" y="30781"/>
                  </a:cubicBezTo>
                  <a:cubicBezTo>
                    <a:pt x="35913" y="28338"/>
                    <a:pt x="34928" y="27472"/>
                    <a:pt x="33718" y="27472"/>
                  </a:cubicBezTo>
                  <a:cubicBezTo>
                    <a:pt x="31771" y="27472"/>
                    <a:pt x="29241" y="29713"/>
                    <a:pt x="27577" y="31237"/>
                  </a:cubicBezTo>
                  <a:cubicBezTo>
                    <a:pt x="28227" y="26977"/>
                    <a:pt x="28487" y="22684"/>
                    <a:pt x="28357" y="18391"/>
                  </a:cubicBezTo>
                  <a:cubicBezTo>
                    <a:pt x="28227" y="13318"/>
                    <a:pt x="28618" y="4636"/>
                    <a:pt x="24162" y="1091"/>
                  </a:cubicBezTo>
                  <a:cubicBezTo>
                    <a:pt x="23203" y="324"/>
                    <a:pt x="22297" y="0"/>
                    <a:pt x="21459" y="0"/>
                  </a:cubicBezTo>
                  <a:close/>
                </a:path>
              </a:pathLst>
            </a:custGeom>
            <a:solidFill>
              <a:schemeClr val="accent1"/>
            </a:solidFill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7306388" y="2978020"/>
              <a:ext cx="787177" cy="1462492"/>
            </a:xfrm>
            <a:custGeom>
              <a:avLst/>
              <a:gdLst/>
              <a:ahLst/>
              <a:cxnLst/>
              <a:rect l="l" t="t" r="r" b="b"/>
              <a:pathLst>
                <a:path w="40618" h="75464" extrusionOk="0">
                  <a:moveTo>
                    <a:pt x="21459" y="0"/>
                  </a:moveTo>
                  <a:cubicBezTo>
                    <a:pt x="18889" y="0"/>
                    <a:pt x="16964" y="3044"/>
                    <a:pt x="16130" y="5644"/>
                  </a:cubicBezTo>
                  <a:cubicBezTo>
                    <a:pt x="13463" y="13936"/>
                    <a:pt x="14699" y="23107"/>
                    <a:pt x="14732" y="31692"/>
                  </a:cubicBezTo>
                  <a:lnTo>
                    <a:pt x="14732" y="32082"/>
                  </a:lnTo>
                  <a:cubicBezTo>
                    <a:pt x="14504" y="38424"/>
                    <a:pt x="13756" y="45253"/>
                    <a:pt x="14439" y="51561"/>
                  </a:cubicBezTo>
                  <a:lnTo>
                    <a:pt x="14439" y="51561"/>
                  </a:lnTo>
                  <a:cubicBezTo>
                    <a:pt x="14437" y="51548"/>
                    <a:pt x="13972" y="47269"/>
                    <a:pt x="11060" y="47269"/>
                  </a:cubicBezTo>
                  <a:cubicBezTo>
                    <a:pt x="10431" y="47269"/>
                    <a:pt x="9689" y="47468"/>
                    <a:pt x="8813" y="47952"/>
                  </a:cubicBezTo>
                  <a:cubicBezTo>
                    <a:pt x="3838" y="50651"/>
                    <a:pt x="11285" y="64862"/>
                    <a:pt x="11285" y="64862"/>
                  </a:cubicBezTo>
                  <a:cubicBezTo>
                    <a:pt x="11285" y="64862"/>
                    <a:pt x="8383" y="62734"/>
                    <a:pt x="5724" y="62734"/>
                  </a:cubicBezTo>
                  <a:cubicBezTo>
                    <a:pt x="4606" y="62734"/>
                    <a:pt x="3531" y="63111"/>
                    <a:pt x="2732" y="64179"/>
                  </a:cubicBezTo>
                  <a:cubicBezTo>
                    <a:pt x="0" y="67789"/>
                    <a:pt x="6114" y="71854"/>
                    <a:pt x="6114" y="71854"/>
                  </a:cubicBezTo>
                  <a:cubicBezTo>
                    <a:pt x="6114" y="71854"/>
                    <a:pt x="3599" y="71145"/>
                    <a:pt x="1923" y="71145"/>
                  </a:cubicBezTo>
                  <a:cubicBezTo>
                    <a:pt x="1084" y="71145"/>
                    <a:pt x="456" y="71323"/>
                    <a:pt x="456" y="71854"/>
                  </a:cubicBezTo>
                  <a:cubicBezTo>
                    <a:pt x="456" y="73415"/>
                    <a:pt x="2277" y="74780"/>
                    <a:pt x="7447" y="75463"/>
                  </a:cubicBezTo>
                  <a:lnTo>
                    <a:pt x="35414" y="75463"/>
                  </a:lnTo>
                  <a:cubicBezTo>
                    <a:pt x="35414" y="75463"/>
                    <a:pt x="39934" y="72959"/>
                    <a:pt x="39024" y="70260"/>
                  </a:cubicBezTo>
                  <a:cubicBezTo>
                    <a:pt x="38602" y="69009"/>
                    <a:pt x="37361" y="68673"/>
                    <a:pt x="36152" y="68673"/>
                  </a:cubicBezTo>
                  <a:cubicBezTo>
                    <a:pt x="34754" y="68673"/>
                    <a:pt x="33398" y="69122"/>
                    <a:pt x="33398" y="69122"/>
                  </a:cubicBezTo>
                  <a:cubicBezTo>
                    <a:pt x="33398" y="69122"/>
                    <a:pt x="40617" y="60342"/>
                    <a:pt x="40162" y="56504"/>
                  </a:cubicBezTo>
                  <a:cubicBezTo>
                    <a:pt x="40026" y="55361"/>
                    <a:pt x="39108" y="54960"/>
                    <a:pt x="37886" y="54960"/>
                  </a:cubicBezTo>
                  <a:cubicBezTo>
                    <a:pt x="35006" y="54960"/>
                    <a:pt x="30439" y="57187"/>
                    <a:pt x="30439" y="57187"/>
                  </a:cubicBezTo>
                  <a:cubicBezTo>
                    <a:pt x="30439" y="57187"/>
                    <a:pt x="37658" y="38911"/>
                    <a:pt x="36325" y="30781"/>
                  </a:cubicBezTo>
                  <a:cubicBezTo>
                    <a:pt x="35913" y="28338"/>
                    <a:pt x="34928" y="27472"/>
                    <a:pt x="33718" y="27472"/>
                  </a:cubicBezTo>
                  <a:cubicBezTo>
                    <a:pt x="31771" y="27472"/>
                    <a:pt x="29241" y="29713"/>
                    <a:pt x="27577" y="31237"/>
                  </a:cubicBezTo>
                  <a:cubicBezTo>
                    <a:pt x="28227" y="26977"/>
                    <a:pt x="28487" y="22684"/>
                    <a:pt x="28357" y="18391"/>
                  </a:cubicBezTo>
                  <a:cubicBezTo>
                    <a:pt x="28227" y="13318"/>
                    <a:pt x="28618" y="4636"/>
                    <a:pt x="24162" y="1091"/>
                  </a:cubicBezTo>
                  <a:cubicBezTo>
                    <a:pt x="23203" y="324"/>
                    <a:pt x="22297" y="0"/>
                    <a:pt x="21459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fill="none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fill="none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fill="none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fill="none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fill="none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fill="none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fill="none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fill="none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fill="none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fill="none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fill="none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fill="none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7681991" y="3233603"/>
              <a:ext cx="39729" cy="1201870"/>
            </a:xfrm>
            <a:custGeom>
              <a:avLst/>
              <a:gdLst/>
              <a:ahLst/>
              <a:cxnLst/>
              <a:rect l="l" t="t" r="r" b="b"/>
              <a:pathLst>
                <a:path w="2050" h="62016" fill="none" extrusionOk="0">
                  <a:moveTo>
                    <a:pt x="1" y="62015"/>
                  </a:moveTo>
                  <a:lnTo>
                    <a:pt x="205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7704065" y="3740933"/>
              <a:ext cx="205467" cy="192250"/>
            </a:xfrm>
            <a:custGeom>
              <a:avLst/>
              <a:gdLst/>
              <a:ahLst/>
              <a:cxnLst/>
              <a:rect l="l" t="t" r="r" b="b"/>
              <a:pathLst>
                <a:path w="10602" h="9920" fill="none" extrusionOk="0">
                  <a:moveTo>
                    <a:pt x="0" y="9919"/>
                  </a:moveTo>
                  <a:lnTo>
                    <a:pt x="10602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7800481" y="3723297"/>
              <a:ext cx="43508" cy="122268"/>
            </a:xfrm>
            <a:custGeom>
              <a:avLst/>
              <a:gdLst/>
              <a:ahLst/>
              <a:cxnLst/>
              <a:rect l="l" t="t" r="r" b="b"/>
              <a:pathLst>
                <a:path w="2245" h="6309" fill="none" extrusionOk="0">
                  <a:moveTo>
                    <a:pt x="1" y="6309"/>
                  </a:moveTo>
                  <a:lnTo>
                    <a:pt x="2244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7533889" y="4081885"/>
              <a:ext cx="156959" cy="170176"/>
            </a:xfrm>
            <a:custGeom>
              <a:avLst/>
              <a:gdLst/>
              <a:ahLst/>
              <a:cxnLst/>
              <a:rect l="l" t="t" r="r" b="b"/>
              <a:pathLst>
                <a:path w="8099" h="8781" fill="none" extrusionOk="0">
                  <a:moveTo>
                    <a:pt x="1" y="1"/>
                  </a:moveTo>
                  <a:lnTo>
                    <a:pt x="8098" y="878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7690829" y="4177681"/>
              <a:ext cx="262812" cy="135524"/>
            </a:xfrm>
            <a:custGeom>
              <a:avLst/>
              <a:gdLst/>
              <a:ahLst/>
              <a:cxnLst/>
              <a:rect l="l" t="t" r="r" b="b"/>
              <a:pathLst>
                <a:path w="13561" h="6993" fill="none" extrusionOk="0">
                  <a:moveTo>
                    <a:pt x="13561" y="1"/>
                  </a:moveTo>
                  <a:lnTo>
                    <a:pt x="0" y="6992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7813717" y="4252042"/>
              <a:ext cx="95815" cy="4438"/>
            </a:xfrm>
            <a:custGeom>
              <a:avLst/>
              <a:gdLst/>
              <a:ahLst/>
              <a:cxnLst/>
              <a:rect l="l" t="t" r="r" b="b"/>
              <a:pathLst>
                <a:path w="4944" h="229" fill="none" extrusionOk="0">
                  <a:moveTo>
                    <a:pt x="1" y="229"/>
                  </a:moveTo>
                  <a:lnTo>
                    <a:pt x="4944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6931404" y="3971594"/>
              <a:ext cx="194129" cy="442445"/>
            </a:xfrm>
            <a:custGeom>
              <a:avLst/>
              <a:gdLst/>
              <a:ahLst/>
              <a:cxnLst/>
              <a:rect l="l" t="t" r="r" b="b"/>
              <a:pathLst>
                <a:path w="10017" h="22830" extrusionOk="0">
                  <a:moveTo>
                    <a:pt x="5008" y="1"/>
                  </a:moveTo>
                  <a:cubicBezTo>
                    <a:pt x="5008" y="1"/>
                    <a:pt x="0" y="5106"/>
                    <a:pt x="0" y="11415"/>
                  </a:cubicBezTo>
                  <a:cubicBezTo>
                    <a:pt x="0" y="17724"/>
                    <a:pt x="5008" y="22830"/>
                    <a:pt x="5008" y="22830"/>
                  </a:cubicBezTo>
                  <a:cubicBezTo>
                    <a:pt x="5008" y="22830"/>
                    <a:pt x="10016" y="17724"/>
                    <a:pt x="10016" y="11415"/>
                  </a:cubicBezTo>
                  <a:cubicBezTo>
                    <a:pt x="10016" y="5106"/>
                    <a:pt x="5008" y="1"/>
                    <a:pt x="5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6817333" y="4248263"/>
              <a:ext cx="178374" cy="191610"/>
            </a:xfrm>
            <a:custGeom>
              <a:avLst/>
              <a:gdLst/>
              <a:ahLst/>
              <a:cxnLst/>
              <a:rect l="l" t="t" r="r" b="b"/>
              <a:pathLst>
                <a:path w="9204" h="9887" extrusionOk="0">
                  <a:moveTo>
                    <a:pt x="195" y="1"/>
                  </a:moveTo>
                  <a:cubicBezTo>
                    <a:pt x="195" y="1"/>
                    <a:pt x="0" y="4131"/>
                    <a:pt x="2439" y="6862"/>
                  </a:cubicBezTo>
                  <a:cubicBezTo>
                    <a:pt x="4878" y="9594"/>
                    <a:pt x="8975" y="9887"/>
                    <a:pt x="8975" y="9887"/>
                  </a:cubicBezTo>
                  <a:cubicBezTo>
                    <a:pt x="8975" y="9887"/>
                    <a:pt x="9203" y="5757"/>
                    <a:pt x="6764" y="3025"/>
                  </a:cubicBezTo>
                  <a:cubicBezTo>
                    <a:pt x="4358" y="294"/>
                    <a:pt x="195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extrusionOk="0">
                  <a:moveTo>
                    <a:pt x="9236" y="1"/>
                  </a:moveTo>
                  <a:cubicBezTo>
                    <a:pt x="9236" y="1"/>
                    <a:pt x="5106" y="99"/>
                    <a:pt x="2537" y="2733"/>
                  </a:cubicBezTo>
                  <a:cubicBezTo>
                    <a:pt x="1" y="5367"/>
                    <a:pt x="1" y="9497"/>
                    <a:pt x="1" y="9497"/>
                  </a:cubicBezTo>
                  <a:cubicBezTo>
                    <a:pt x="1" y="9497"/>
                    <a:pt x="4163" y="9399"/>
                    <a:pt x="6700" y="6765"/>
                  </a:cubicBezTo>
                  <a:cubicBezTo>
                    <a:pt x="9236" y="4131"/>
                    <a:pt x="9236" y="1"/>
                    <a:pt x="9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6931404" y="3971594"/>
              <a:ext cx="194129" cy="442445"/>
            </a:xfrm>
            <a:custGeom>
              <a:avLst/>
              <a:gdLst/>
              <a:ahLst/>
              <a:cxnLst/>
              <a:rect l="l" t="t" r="r" b="b"/>
              <a:pathLst>
                <a:path w="10017" h="22830" extrusionOk="0">
                  <a:moveTo>
                    <a:pt x="5008" y="1"/>
                  </a:moveTo>
                  <a:cubicBezTo>
                    <a:pt x="5008" y="1"/>
                    <a:pt x="0" y="5106"/>
                    <a:pt x="0" y="11415"/>
                  </a:cubicBezTo>
                  <a:cubicBezTo>
                    <a:pt x="0" y="17724"/>
                    <a:pt x="5008" y="22830"/>
                    <a:pt x="5008" y="22830"/>
                  </a:cubicBezTo>
                  <a:cubicBezTo>
                    <a:pt x="5008" y="22830"/>
                    <a:pt x="10016" y="17724"/>
                    <a:pt x="10016" y="11415"/>
                  </a:cubicBezTo>
                  <a:cubicBezTo>
                    <a:pt x="10016" y="5106"/>
                    <a:pt x="5008" y="1"/>
                    <a:pt x="5008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fill="none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fill="none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fill="none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fill="none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fill="none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fill="none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6817333" y="4248263"/>
              <a:ext cx="178374" cy="191610"/>
            </a:xfrm>
            <a:custGeom>
              <a:avLst/>
              <a:gdLst/>
              <a:ahLst/>
              <a:cxnLst/>
              <a:rect l="l" t="t" r="r" b="b"/>
              <a:pathLst>
                <a:path w="9204" h="9887" extrusionOk="0">
                  <a:moveTo>
                    <a:pt x="195" y="1"/>
                  </a:moveTo>
                  <a:cubicBezTo>
                    <a:pt x="195" y="1"/>
                    <a:pt x="0" y="4131"/>
                    <a:pt x="2439" y="6862"/>
                  </a:cubicBezTo>
                  <a:cubicBezTo>
                    <a:pt x="4878" y="9594"/>
                    <a:pt x="8975" y="9887"/>
                    <a:pt x="8975" y="9887"/>
                  </a:cubicBezTo>
                  <a:cubicBezTo>
                    <a:pt x="8975" y="9887"/>
                    <a:pt x="9203" y="5757"/>
                    <a:pt x="6764" y="3025"/>
                  </a:cubicBezTo>
                  <a:cubicBezTo>
                    <a:pt x="4358" y="294"/>
                    <a:pt x="195" y="1"/>
                    <a:pt x="195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fill="none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extrusionOk="0">
                  <a:moveTo>
                    <a:pt x="9236" y="1"/>
                  </a:moveTo>
                  <a:cubicBezTo>
                    <a:pt x="9236" y="1"/>
                    <a:pt x="5106" y="99"/>
                    <a:pt x="2537" y="2733"/>
                  </a:cubicBezTo>
                  <a:cubicBezTo>
                    <a:pt x="1" y="5367"/>
                    <a:pt x="1" y="9497"/>
                    <a:pt x="1" y="9497"/>
                  </a:cubicBezTo>
                  <a:cubicBezTo>
                    <a:pt x="1" y="9497"/>
                    <a:pt x="4163" y="9399"/>
                    <a:pt x="6700" y="6765"/>
                  </a:cubicBezTo>
                  <a:cubicBezTo>
                    <a:pt x="9236" y="4131"/>
                    <a:pt x="9236" y="1"/>
                    <a:pt x="9236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fill="none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fill="none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fill="none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fill="none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fill="none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fill="none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fill="none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fill="none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fill="none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fill="none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fill="none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fill="none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7028459" y="3971594"/>
              <a:ext cx="19" cy="442445"/>
            </a:xfrm>
            <a:custGeom>
              <a:avLst/>
              <a:gdLst/>
              <a:ahLst/>
              <a:cxnLst/>
              <a:rect l="l" t="t" r="r" b="b"/>
              <a:pathLst>
                <a:path w="1" h="22830" fill="none" extrusionOk="0">
                  <a:moveTo>
                    <a:pt x="0" y="22830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6974253" y="4081265"/>
              <a:ext cx="54225" cy="47287"/>
            </a:xfrm>
            <a:custGeom>
              <a:avLst/>
              <a:gdLst/>
              <a:ahLst/>
              <a:cxnLst/>
              <a:rect l="l" t="t" r="r" b="b"/>
              <a:pathLst>
                <a:path w="2798" h="2440" fill="none" extrusionOk="0">
                  <a:moveTo>
                    <a:pt x="2797" y="2439"/>
                  </a:moveTo>
                  <a:lnTo>
                    <a:pt x="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7029079" y="4104579"/>
              <a:ext cx="67462" cy="97074"/>
            </a:xfrm>
            <a:custGeom>
              <a:avLst/>
              <a:gdLst/>
              <a:ahLst/>
              <a:cxnLst/>
              <a:rect l="l" t="t" r="r" b="b"/>
              <a:pathLst>
                <a:path w="3481" h="5009" fill="none" extrusionOk="0">
                  <a:moveTo>
                    <a:pt x="1" y="5008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6948420" y="4172642"/>
              <a:ext cx="80059" cy="71241"/>
            </a:xfrm>
            <a:custGeom>
              <a:avLst/>
              <a:gdLst/>
              <a:ahLst/>
              <a:cxnLst/>
              <a:rect l="l" t="t" r="r" b="b"/>
              <a:pathLst>
                <a:path w="4131" h="3676" fill="none" extrusionOk="0">
                  <a:moveTo>
                    <a:pt x="4130" y="3675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7029079" y="4230627"/>
              <a:ext cx="79439" cy="69962"/>
            </a:xfrm>
            <a:custGeom>
              <a:avLst/>
              <a:gdLst/>
              <a:ahLst/>
              <a:cxnLst/>
              <a:rect l="l" t="t" r="r" b="b"/>
              <a:pathLst>
                <a:path w="4099" h="3610" fill="none" extrusionOk="0">
                  <a:moveTo>
                    <a:pt x="1" y="3610"/>
                  </a:moveTo>
                  <a:lnTo>
                    <a:pt x="4098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6967315" y="4300569"/>
              <a:ext cx="61783" cy="49186"/>
            </a:xfrm>
            <a:custGeom>
              <a:avLst/>
              <a:gdLst/>
              <a:ahLst/>
              <a:cxnLst/>
              <a:rect l="l" t="t" r="r" b="b"/>
              <a:pathLst>
                <a:path w="3188" h="2538" fill="none" extrusionOk="0">
                  <a:moveTo>
                    <a:pt x="3188" y="2538"/>
                  </a:moveTo>
                  <a:lnTo>
                    <a:pt x="1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fill="none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6821112" y="4248263"/>
              <a:ext cx="170796" cy="191610"/>
            </a:xfrm>
            <a:custGeom>
              <a:avLst/>
              <a:gdLst/>
              <a:ahLst/>
              <a:cxnLst/>
              <a:rect l="l" t="t" r="r" b="b"/>
              <a:pathLst>
                <a:path w="8813" h="9887" fill="none" extrusionOk="0">
                  <a:moveTo>
                    <a:pt x="8813" y="988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fill="none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fill="none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fill="none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fill="none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fill="none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fill="none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7061851" y="4252042"/>
              <a:ext cx="179013" cy="184052"/>
            </a:xfrm>
            <a:custGeom>
              <a:avLst/>
              <a:gdLst/>
              <a:ahLst/>
              <a:cxnLst/>
              <a:rect l="l" t="t" r="r" b="b"/>
              <a:pathLst>
                <a:path w="9237" h="9497" fill="none" extrusionOk="0">
                  <a:moveTo>
                    <a:pt x="1" y="9497"/>
                  </a:moveTo>
                  <a:lnTo>
                    <a:pt x="9236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7174042" y="4275995"/>
              <a:ext cx="3159" cy="41609"/>
            </a:xfrm>
            <a:custGeom>
              <a:avLst/>
              <a:gdLst/>
              <a:ahLst/>
              <a:cxnLst/>
              <a:rect l="l" t="t" r="r" b="b"/>
              <a:pathLst>
                <a:path w="163" h="2147" fill="none" extrusionOk="0">
                  <a:moveTo>
                    <a:pt x="163" y="2147"/>
                  </a:moveTo>
                  <a:lnTo>
                    <a:pt x="0" y="1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7148189" y="4334620"/>
              <a:ext cx="67462" cy="13876"/>
            </a:xfrm>
            <a:custGeom>
              <a:avLst/>
              <a:gdLst/>
              <a:ahLst/>
              <a:cxnLst/>
              <a:rect l="l" t="t" r="r" b="b"/>
              <a:pathLst>
                <a:path w="3481" h="716" fill="none" extrusionOk="0">
                  <a:moveTo>
                    <a:pt x="1" y="715"/>
                  </a:moveTo>
                  <a:lnTo>
                    <a:pt x="3480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7126134" y="4303108"/>
              <a:ext cx="4438" cy="62404"/>
            </a:xfrm>
            <a:custGeom>
              <a:avLst/>
              <a:gdLst/>
              <a:ahLst/>
              <a:cxnLst/>
              <a:rect l="l" t="t" r="r" b="b"/>
              <a:pathLst>
                <a:path w="229" h="3220" fill="none" extrusionOk="0">
                  <a:moveTo>
                    <a:pt x="228" y="3219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7107859" y="4389446"/>
              <a:ext cx="61783" cy="2539"/>
            </a:xfrm>
            <a:custGeom>
              <a:avLst/>
              <a:gdLst/>
              <a:ahLst/>
              <a:cxnLst/>
              <a:rect l="l" t="t" r="r" b="b"/>
              <a:pathLst>
                <a:path w="3188" h="131" fill="none" extrusionOk="0">
                  <a:moveTo>
                    <a:pt x="1" y="0"/>
                  </a:moveTo>
                  <a:lnTo>
                    <a:pt x="3187" y="13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7082646" y="4364233"/>
              <a:ext cx="5698" cy="45388"/>
            </a:xfrm>
            <a:custGeom>
              <a:avLst/>
              <a:gdLst/>
              <a:ahLst/>
              <a:cxnLst/>
              <a:rect l="l" t="t" r="r" b="b"/>
              <a:pathLst>
                <a:path w="294" h="2342" fill="none" extrusionOk="0">
                  <a:moveTo>
                    <a:pt x="293" y="2342"/>
                  </a:moveTo>
                  <a:lnTo>
                    <a:pt x="1" y="0"/>
                  </a:lnTo>
                </a:path>
              </a:pathLst>
            </a:custGeom>
            <a:noFill/>
            <a:ln w="10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6785182" y="4437973"/>
              <a:ext cx="1087160" cy="146222"/>
            </a:xfrm>
            <a:custGeom>
              <a:avLst/>
              <a:gdLst/>
              <a:ahLst/>
              <a:cxnLst/>
              <a:rect l="l" t="t" r="r" b="b"/>
              <a:pathLst>
                <a:path w="56097" h="7545" extrusionOk="0">
                  <a:moveTo>
                    <a:pt x="28032" y="0"/>
                  </a:moveTo>
                  <a:cubicBezTo>
                    <a:pt x="12553" y="0"/>
                    <a:pt x="0" y="1691"/>
                    <a:pt x="0" y="3773"/>
                  </a:cubicBezTo>
                  <a:cubicBezTo>
                    <a:pt x="0" y="5854"/>
                    <a:pt x="12553" y="7545"/>
                    <a:pt x="28032" y="7545"/>
                  </a:cubicBezTo>
                  <a:cubicBezTo>
                    <a:pt x="43544" y="7545"/>
                    <a:pt x="56097" y="5854"/>
                    <a:pt x="56097" y="3773"/>
                  </a:cubicBezTo>
                  <a:cubicBezTo>
                    <a:pt x="56097" y="1691"/>
                    <a:pt x="43544" y="0"/>
                    <a:pt x="2803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6727197" y="1932895"/>
              <a:ext cx="834445" cy="1076656"/>
            </a:xfrm>
            <a:custGeom>
              <a:avLst/>
              <a:gdLst/>
              <a:ahLst/>
              <a:cxnLst/>
              <a:rect l="l" t="t" r="r" b="b"/>
              <a:pathLst>
                <a:path w="43057" h="55555" extrusionOk="0">
                  <a:moveTo>
                    <a:pt x="29101" y="1"/>
                  </a:moveTo>
                  <a:cubicBezTo>
                    <a:pt x="26169" y="1"/>
                    <a:pt x="23122" y="289"/>
                    <a:pt x="23122" y="289"/>
                  </a:cubicBezTo>
                  <a:lnTo>
                    <a:pt x="23122" y="2305"/>
                  </a:lnTo>
                  <a:cubicBezTo>
                    <a:pt x="23122" y="2305"/>
                    <a:pt x="21854" y="9101"/>
                    <a:pt x="22049" y="11996"/>
                  </a:cubicBezTo>
                  <a:cubicBezTo>
                    <a:pt x="22212" y="13752"/>
                    <a:pt x="23090" y="15345"/>
                    <a:pt x="24520" y="16386"/>
                  </a:cubicBezTo>
                  <a:cubicBezTo>
                    <a:pt x="24520" y="16386"/>
                    <a:pt x="24488" y="18174"/>
                    <a:pt x="24293" y="18174"/>
                  </a:cubicBezTo>
                  <a:cubicBezTo>
                    <a:pt x="24098" y="18174"/>
                    <a:pt x="22699" y="19378"/>
                    <a:pt x="22699" y="19378"/>
                  </a:cubicBezTo>
                  <a:cubicBezTo>
                    <a:pt x="22699" y="19378"/>
                    <a:pt x="20130" y="19800"/>
                    <a:pt x="17854" y="19995"/>
                  </a:cubicBezTo>
                  <a:cubicBezTo>
                    <a:pt x="15545" y="20191"/>
                    <a:pt x="14992" y="20353"/>
                    <a:pt x="14732" y="20581"/>
                  </a:cubicBezTo>
                  <a:cubicBezTo>
                    <a:pt x="14504" y="20841"/>
                    <a:pt x="13854" y="21589"/>
                    <a:pt x="13854" y="21589"/>
                  </a:cubicBezTo>
                  <a:lnTo>
                    <a:pt x="4618" y="32906"/>
                  </a:lnTo>
                  <a:cubicBezTo>
                    <a:pt x="4618" y="32906"/>
                    <a:pt x="1724" y="36645"/>
                    <a:pt x="879" y="38141"/>
                  </a:cubicBezTo>
                  <a:cubicBezTo>
                    <a:pt x="1" y="39670"/>
                    <a:pt x="1692" y="40028"/>
                    <a:pt x="1692" y="40028"/>
                  </a:cubicBezTo>
                  <a:lnTo>
                    <a:pt x="14862" y="42564"/>
                  </a:lnTo>
                  <a:lnTo>
                    <a:pt x="14927" y="53003"/>
                  </a:lnTo>
                  <a:cubicBezTo>
                    <a:pt x="17789" y="55117"/>
                    <a:pt x="21659" y="55507"/>
                    <a:pt x="21659" y="55507"/>
                  </a:cubicBezTo>
                  <a:cubicBezTo>
                    <a:pt x="22297" y="55540"/>
                    <a:pt x="22915" y="55555"/>
                    <a:pt x="23514" y="55555"/>
                  </a:cubicBezTo>
                  <a:cubicBezTo>
                    <a:pt x="30603" y="55555"/>
                    <a:pt x="34862" y="53426"/>
                    <a:pt x="34862" y="53426"/>
                  </a:cubicBezTo>
                  <a:lnTo>
                    <a:pt x="34732" y="48970"/>
                  </a:lnTo>
                  <a:lnTo>
                    <a:pt x="34732" y="48970"/>
                  </a:lnTo>
                  <a:cubicBezTo>
                    <a:pt x="34862" y="49002"/>
                    <a:pt x="34993" y="49017"/>
                    <a:pt x="35121" y="49017"/>
                  </a:cubicBezTo>
                  <a:cubicBezTo>
                    <a:pt x="36047" y="49017"/>
                    <a:pt x="36877" y="48223"/>
                    <a:pt x="37106" y="47052"/>
                  </a:cubicBezTo>
                  <a:cubicBezTo>
                    <a:pt x="37268" y="46336"/>
                    <a:pt x="37366" y="45588"/>
                    <a:pt x="37398" y="44840"/>
                  </a:cubicBezTo>
                  <a:lnTo>
                    <a:pt x="39317" y="38727"/>
                  </a:lnTo>
                  <a:cubicBezTo>
                    <a:pt x="39317" y="38727"/>
                    <a:pt x="42927" y="26662"/>
                    <a:pt x="42992" y="26142"/>
                  </a:cubicBezTo>
                  <a:cubicBezTo>
                    <a:pt x="43057" y="25589"/>
                    <a:pt x="42309" y="25361"/>
                    <a:pt x="42309" y="25361"/>
                  </a:cubicBezTo>
                  <a:cubicBezTo>
                    <a:pt x="40878" y="24873"/>
                    <a:pt x="39480" y="24288"/>
                    <a:pt x="38179" y="23573"/>
                  </a:cubicBezTo>
                  <a:cubicBezTo>
                    <a:pt x="36553" y="22662"/>
                    <a:pt x="33789" y="21036"/>
                    <a:pt x="33789" y="21036"/>
                  </a:cubicBezTo>
                  <a:cubicBezTo>
                    <a:pt x="32618" y="18630"/>
                    <a:pt x="31675" y="17947"/>
                    <a:pt x="31675" y="17947"/>
                  </a:cubicBezTo>
                  <a:lnTo>
                    <a:pt x="31252" y="14825"/>
                  </a:lnTo>
                  <a:lnTo>
                    <a:pt x="33398" y="12386"/>
                  </a:lnTo>
                  <a:cubicBezTo>
                    <a:pt x="33984" y="11963"/>
                    <a:pt x="34602" y="11605"/>
                    <a:pt x="35252" y="11313"/>
                  </a:cubicBezTo>
                  <a:cubicBezTo>
                    <a:pt x="35772" y="11085"/>
                    <a:pt x="36228" y="10727"/>
                    <a:pt x="36618" y="10305"/>
                  </a:cubicBezTo>
                  <a:cubicBezTo>
                    <a:pt x="38081" y="8614"/>
                    <a:pt x="36520" y="7573"/>
                    <a:pt x="36358" y="7443"/>
                  </a:cubicBezTo>
                  <a:cubicBezTo>
                    <a:pt x="35870" y="7215"/>
                    <a:pt x="35350" y="7020"/>
                    <a:pt x="34797" y="6890"/>
                  </a:cubicBezTo>
                  <a:cubicBezTo>
                    <a:pt x="34797" y="6890"/>
                    <a:pt x="34992" y="2825"/>
                    <a:pt x="34406" y="1037"/>
                  </a:cubicBezTo>
                  <a:cubicBezTo>
                    <a:pt x="34119" y="219"/>
                    <a:pt x="31654" y="1"/>
                    <a:pt x="2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6997567" y="2959454"/>
              <a:ext cx="623319" cy="1485109"/>
            </a:xfrm>
            <a:custGeom>
              <a:avLst/>
              <a:gdLst/>
              <a:ahLst/>
              <a:cxnLst/>
              <a:rect l="l" t="t" r="r" b="b"/>
              <a:pathLst>
                <a:path w="32163" h="76631" extrusionOk="0">
                  <a:moveTo>
                    <a:pt x="1139" y="0"/>
                  </a:moveTo>
                  <a:cubicBezTo>
                    <a:pt x="1139" y="0"/>
                    <a:pt x="1" y="16683"/>
                    <a:pt x="1" y="24650"/>
                  </a:cubicBezTo>
                  <a:cubicBezTo>
                    <a:pt x="1" y="32617"/>
                    <a:pt x="521" y="39089"/>
                    <a:pt x="749" y="44682"/>
                  </a:cubicBezTo>
                  <a:cubicBezTo>
                    <a:pt x="1009" y="50276"/>
                    <a:pt x="1" y="54145"/>
                    <a:pt x="879" y="58243"/>
                  </a:cubicBezTo>
                  <a:cubicBezTo>
                    <a:pt x="1757" y="62340"/>
                    <a:pt x="3740" y="74308"/>
                    <a:pt x="3740" y="74308"/>
                  </a:cubicBezTo>
                  <a:lnTo>
                    <a:pt x="6082" y="75706"/>
                  </a:lnTo>
                  <a:cubicBezTo>
                    <a:pt x="6082" y="75706"/>
                    <a:pt x="6505" y="66210"/>
                    <a:pt x="7350" y="62861"/>
                  </a:cubicBezTo>
                  <a:cubicBezTo>
                    <a:pt x="8196" y="59479"/>
                    <a:pt x="8456" y="45300"/>
                    <a:pt x="8976" y="40942"/>
                  </a:cubicBezTo>
                  <a:cubicBezTo>
                    <a:pt x="9464" y="36585"/>
                    <a:pt x="11090" y="21171"/>
                    <a:pt x="11090" y="21171"/>
                  </a:cubicBezTo>
                  <a:cubicBezTo>
                    <a:pt x="11090" y="21171"/>
                    <a:pt x="17301" y="37333"/>
                    <a:pt x="18829" y="43674"/>
                  </a:cubicBezTo>
                  <a:cubicBezTo>
                    <a:pt x="20325" y="50048"/>
                    <a:pt x="25398" y="64357"/>
                    <a:pt x="26537" y="67836"/>
                  </a:cubicBezTo>
                  <a:cubicBezTo>
                    <a:pt x="27675" y="71316"/>
                    <a:pt x="29398" y="76486"/>
                    <a:pt x="29398" y="76486"/>
                  </a:cubicBezTo>
                  <a:cubicBezTo>
                    <a:pt x="29745" y="76573"/>
                    <a:pt x="30107" y="76631"/>
                    <a:pt x="30473" y="76631"/>
                  </a:cubicBezTo>
                  <a:cubicBezTo>
                    <a:pt x="30656" y="76631"/>
                    <a:pt x="30840" y="76616"/>
                    <a:pt x="31024" y="76584"/>
                  </a:cubicBezTo>
                  <a:cubicBezTo>
                    <a:pt x="31512" y="76551"/>
                    <a:pt x="31935" y="76259"/>
                    <a:pt x="32163" y="75836"/>
                  </a:cubicBezTo>
                  <a:cubicBezTo>
                    <a:pt x="32163" y="75836"/>
                    <a:pt x="30504" y="65430"/>
                    <a:pt x="29756" y="60357"/>
                  </a:cubicBezTo>
                  <a:cubicBezTo>
                    <a:pt x="28878" y="54080"/>
                    <a:pt x="27415" y="44682"/>
                    <a:pt x="26504" y="41203"/>
                  </a:cubicBezTo>
                  <a:cubicBezTo>
                    <a:pt x="25626" y="37723"/>
                    <a:pt x="24260" y="32227"/>
                    <a:pt x="24260" y="29626"/>
                  </a:cubicBezTo>
                  <a:cubicBezTo>
                    <a:pt x="24260" y="26992"/>
                    <a:pt x="20911" y="748"/>
                    <a:pt x="20911" y="748"/>
                  </a:cubicBezTo>
                  <a:cubicBezTo>
                    <a:pt x="20911" y="748"/>
                    <a:pt x="16181" y="2811"/>
                    <a:pt x="10663" y="2811"/>
                  </a:cubicBezTo>
                  <a:cubicBezTo>
                    <a:pt x="7500" y="2811"/>
                    <a:pt x="4077" y="2133"/>
                    <a:pt x="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7115417" y="3256917"/>
              <a:ext cx="97074" cy="112830"/>
            </a:xfrm>
            <a:custGeom>
              <a:avLst/>
              <a:gdLst/>
              <a:ahLst/>
              <a:cxnLst/>
              <a:rect l="l" t="t" r="r" b="b"/>
              <a:pathLst>
                <a:path w="5009" h="5822" fill="none" extrusionOk="0">
                  <a:moveTo>
                    <a:pt x="5009" y="5822"/>
                  </a:moveTo>
                  <a:lnTo>
                    <a:pt x="1" y="1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7090843" y="3265115"/>
              <a:ext cx="79419" cy="73760"/>
            </a:xfrm>
            <a:custGeom>
              <a:avLst/>
              <a:gdLst/>
              <a:ahLst/>
              <a:cxnLst/>
              <a:rect l="l" t="t" r="r" b="b"/>
              <a:pathLst>
                <a:path w="4098" h="3806" fill="none" extrusionOk="0">
                  <a:moveTo>
                    <a:pt x="1" y="0"/>
                  </a:moveTo>
                  <a:lnTo>
                    <a:pt x="4098" y="3805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7261000" y="3152304"/>
              <a:ext cx="107171" cy="121028"/>
            </a:xfrm>
            <a:custGeom>
              <a:avLst/>
              <a:gdLst/>
              <a:ahLst/>
              <a:cxnLst/>
              <a:rect l="l" t="t" r="r" b="b"/>
              <a:pathLst>
                <a:path w="5530" h="6245" fill="none" extrusionOk="0">
                  <a:moveTo>
                    <a:pt x="1" y="6244"/>
                  </a:moveTo>
                  <a:cubicBezTo>
                    <a:pt x="1041" y="3577"/>
                    <a:pt x="3025" y="1366"/>
                    <a:pt x="5529" y="0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7362473" y="3001683"/>
              <a:ext cx="214304" cy="1191153"/>
            </a:xfrm>
            <a:custGeom>
              <a:avLst/>
              <a:gdLst/>
              <a:ahLst/>
              <a:cxnLst/>
              <a:rect l="l" t="t" r="r" b="b"/>
              <a:pathLst>
                <a:path w="11058" h="61463" fill="none" extrusionOk="0">
                  <a:moveTo>
                    <a:pt x="586" y="0"/>
                  </a:moveTo>
                  <a:cubicBezTo>
                    <a:pt x="586" y="0"/>
                    <a:pt x="0" y="2114"/>
                    <a:pt x="716" y="3382"/>
                  </a:cubicBezTo>
                  <a:cubicBezTo>
                    <a:pt x="1431" y="4650"/>
                    <a:pt x="2147" y="4650"/>
                    <a:pt x="2147" y="4650"/>
                  </a:cubicBezTo>
                  <a:cubicBezTo>
                    <a:pt x="2147" y="4650"/>
                    <a:pt x="3415" y="11610"/>
                    <a:pt x="3415" y="15577"/>
                  </a:cubicBezTo>
                  <a:cubicBezTo>
                    <a:pt x="3415" y="19544"/>
                    <a:pt x="2570" y="19967"/>
                    <a:pt x="3415" y="24357"/>
                  </a:cubicBezTo>
                  <a:cubicBezTo>
                    <a:pt x="4261" y="28747"/>
                    <a:pt x="4813" y="30146"/>
                    <a:pt x="4813" y="32715"/>
                  </a:cubicBezTo>
                  <a:cubicBezTo>
                    <a:pt x="4813" y="35251"/>
                    <a:pt x="5952" y="36942"/>
                    <a:pt x="6960" y="38503"/>
                  </a:cubicBezTo>
                  <a:cubicBezTo>
                    <a:pt x="7935" y="40064"/>
                    <a:pt x="8228" y="44617"/>
                    <a:pt x="8228" y="46438"/>
                  </a:cubicBezTo>
                  <a:cubicBezTo>
                    <a:pt x="8228" y="48292"/>
                    <a:pt x="8781" y="50275"/>
                    <a:pt x="9366" y="52096"/>
                  </a:cubicBezTo>
                  <a:cubicBezTo>
                    <a:pt x="9366" y="52096"/>
                    <a:pt x="9496" y="56226"/>
                    <a:pt x="10212" y="57202"/>
                  </a:cubicBezTo>
                  <a:cubicBezTo>
                    <a:pt x="10927" y="58178"/>
                    <a:pt x="11057" y="61462"/>
                    <a:pt x="11057" y="61462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7107239" y="3358391"/>
              <a:ext cx="90757" cy="1068885"/>
            </a:xfrm>
            <a:custGeom>
              <a:avLst/>
              <a:gdLst/>
              <a:ahLst/>
              <a:cxnLst/>
              <a:rect l="l" t="t" r="r" b="b"/>
              <a:pathLst>
                <a:path w="4683" h="55154" fill="none" extrusionOk="0">
                  <a:moveTo>
                    <a:pt x="4390" y="0"/>
                  </a:moveTo>
                  <a:cubicBezTo>
                    <a:pt x="4390" y="0"/>
                    <a:pt x="4683" y="3252"/>
                    <a:pt x="3675" y="8911"/>
                  </a:cubicBezTo>
                  <a:cubicBezTo>
                    <a:pt x="2699" y="14602"/>
                    <a:pt x="1984" y="16130"/>
                    <a:pt x="1854" y="22666"/>
                  </a:cubicBezTo>
                  <a:cubicBezTo>
                    <a:pt x="1691" y="29170"/>
                    <a:pt x="2276" y="30308"/>
                    <a:pt x="1984" y="33690"/>
                  </a:cubicBezTo>
                  <a:cubicBezTo>
                    <a:pt x="1691" y="37105"/>
                    <a:pt x="0" y="42471"/>
                    <a:pt x="0" y="44910"/>
                  </a:cubicBezTo>
                  <a:cubicBezTo>
                    <a:pt x="0" y="47349"/>
                    <a:pt x="260" y="55153"/>
                    <a:pt x="260" y="55153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7131813" y="3018059"/>
              <a:ext cx="41609" cy="30272"/>
            </a:xfrm>
            <a:custGeom>
              <a:avLst/>
              <a:gdLst/>
              <a:ahLst/>
              <a:cxnLst/>
              <a:rect l="l" t="t" r="r" b="b"/>
              <a:pathLst>
                <a:path w="2147" h="1562" fill="none" extrusionOk="0">
                  <a:moveTo>
                    <a:pt x="0" y="1"/>
                  </a:moveTo>
                  <a:lnTo>
                    <a:pt x="293" y="1139"/>
                  </a:lnTo>
                  <a:lnTo>
                    <a:pt x="2147" y="1562"/>
                  </a:lnTo>
                  <a:lnTo>
                    <a:pt x="1854" y="131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7173402" y="3012381"/>
              <a:ext cx="98974" cy="35950"/>
            </a:xfrm>
            <a:custGeom>
              <a:avLst/>
              <a:gdLst/>
              <a:ahLst/>
              <a:cxnLst/>
              <a:rect l="l" t="t" r="r" b="b"/>
              <a:pathLst>
                <a:path w="5107" h="1855" fill="none" extrusionOk="0">
                  <a:moveTo>
                    <a:pt x="1" y="1855"/>
                  </a:moveTo>
                  <a:cubicBezTo>
                    <a:pt x="1" y="1855"/>
                    <a:pt x="3415" y="1692"/>
                    <a:pt x="5106" y="1139"/>
                  </a:cubicBezTo>
                  <a:lnTo>
                    <a:pt x="4683" y="1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7293771" y="3006722"/>
              <a:ext cx="68721" cy="27752"/>
            </a:xfrm>
            <a:custGeom>
              <a:avLst/>
              <a:gdLst/>
              <a:ahLst/>
              <a:cxnLst/>
              <a:rect l="l" t="t" r="r" b="b"/>
              <a:pathLst>
                <a:path w="3546" h="1432" fill="none" extrusionOk="0">
                  <a:moveTo>
                    <a:pt x="1" y="0"/>
                  </a:moveTo>
                  <a:lnTo>
                    <a:pt x="424" y="1431"/>
                  </a:lnTo>
                  <a:cubicBezTo>
                    <a:pt x="424" y="1431"/>
                    <a:pt x="3155" y="1269"/>
                    <a:pt x="3545" y="878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7060591" y="2992846"/>
              <a:ext cx="76900" cy="47287"/>
            </a:xfrm>
            <a:custGeom>
              <a:avLst/>
              <a:gdLst/>
              <a:ahLst/>
              <a:cxnLst/>
              <a:rect l="l" t="t" r="r" b="b"/>
              <a:pathLst>
                <a:path w="3968" h="2440" fill="none" extrusionOk="0">
                  <a:moveTo>
                    <a:pt x="3968" y="2440"/>
                  </a:moveTo>
                  <a:cubicBezTo>
                    <a:pt x="3025" y="2407"/>
                    <a:pt x="2114" y="2147"/>
                    <a:pt x="1269" y="1724"/>
                  </a:cubicBezTo>
                  <a:lnTo>
                    <a:pt x="1" y="1009"/>
                  </a:lnTo>
                  <a:lnTo>
                    <a:pt x="423" y="1"/>
                  </a:ln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6927586" y="4399523"/>
              <a:ext cx="185331" cy="135466"/>
            </a:xfrm>
            <a:custGeom>
              <a:avLst/>
              <a:gdLst/>
              <a:ahLst/>
              <a:cxnLst/>
              <a:rect l="l" t="t" r="r" b="b"/>
              <a:pathLst>
                <a:path w="9563" h="6990" extrusionOk="0">
                  <a:moveTo>
                    <a:pt x="7351" y="1"/>
                  </a:moveTo>
                  <a:cubicBezTo>
                    <a:pt x="7351" y="1"/>
                    <a:pt x="1270" y="3968"/>
                    <a:pt x="392" y="5854"/>
                  </a:cubicBezTo>
                  <a:cubicBezTo>
                    <a:pt x="1" y="6680"/>
                    <a:pt x="475" y="6989"/>
                    <a:pt x="1342" y="6989"/>
                  </a:cubicBezTo>
                  <a:cubicBezTo>
                    <a:pt x="2421" y="6989"/>
                    <a:pt x="4110" y="6511"/>
                    <a:pt x="5498" y="5952"/>
                  </a:cubicBezTo>
                  <a:cubicBezTo>
                    <a:pt x="7969" y="4976"/>
                    <a:pt x="9563" y="1399"/>
                    <a:pt x="9563" y="1399"/>
                  </a:cubicBezTo>
                  <a:lnTo>
                    <a:pt x="7351" y="1"/>
                  </a:lnTo>
                  <a:close/>
                </a:path>
              </a:pathLst>
            </a:custGeom>
            <a:solidFill>
              <a:srgbClr val="FFFFFF"/>
            </a:solidFill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7571080" y="4429776"/>
              <a:ext cx="109671" cy="152986"/>
            </a:xfrm>
            <a:custGeom>
              <a:avLst/>
              <a:gdLst/>
              <a:ahLst/>
              <a:cxnLst/>
              <a:rect l="l" t="t" r="r" b="b"/>
              <a:pathLst>
                <a:path w="5659" h="7894" extrusionOk="0">
                  <a:moveTo>
                    <a:pt x="2537" y="0"/>
                  </a:moveTo>
                  <a:cubicBezTo>
                    <a:pt x="2537" y="0"/>
                    <a:pt x="1282" y="680"/>
                    <a:pt x="320" y="680"/>
                  </a:cubicBezTo>
                  <a:cubicBezTo>
                    <a:pt x="209" y="680"/>
                    <a:pt x="101" y="671"/>
                    <a:pt x="0" y="651"/>
                  </a:cubicBezTo>
                  <a:lnTo>
                    <a:pt x="0" y="651"/>
                  </a:lnTo>
                  <a:cubicBezTo>
                    <a:pt x="293" y="2374"/>
                    <a:pt x="911" y="4000"/>
                    <a:pt x="1789" y="5496"/>
                  </a:cubicBezTo>
                  <a:cubicBezTo>
                    <a:pt x="2591" y="6748"/>
                    <a:pt x="3828" y="7894"/>
                    <a:pt x="4687" y="7894"/>
                  </a:cubicBezTo>
                  <a:cubicBezTo>
                    <a:pt x="5256" y="7894"/>
                    <a:pt x="5659" y="7391"/>
                    <a:pt x="5659" y="6082"/>
                  </a:cubicBezTo>
                  <a:cubicBezTo>
                    <a:pt x="5659" y="2797"/>
                    <a:pt x="2537" y="0"/>
                    <a:pt x="2537" y="0"/>
                  </a:cubicBezTo>
                  <a:close/>
                </a:path>
              </a:pathLst>
            </a:custGeom>
            <a:solidFill>
              <a:srgbClr val="FFFFFF"/>
            </a:solidFill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7148828" y="1982586"/>
              <a:ext cx="312619" cy="275041"/>
            </a:xfrm>
            <a:custGeom>
              <a:avLst/>
              <a:gdLst/>
              <a:ahLst/>
              <a:cxnLst/>
              <a:rect l="l" t="t" r="r" b="b"/>
              <a:pathLst>
                <a:path w="16131" h="14192" extrusionOk="0">
                  <a:moveTo>
                    <a:pt x="1334" y="1"/>
                  </a:moveTo>
                  <a:cubicBezTo>
                    <a:pt x="1334" y="1"/>
                    <a:pt x="0" y="8196"/>
                    <a:pt x="456" y="10212"/>
                  </a:cubicBezTo>
                  <a:cubicBezTo>
                    <a:pt x="1135" y="13280"/>
                    <a:pt x="2995" y="14192"/>
                    <a:pt x="4813" y="14192"/>
                  </a:cubicBezTo>
                  <a:cubicBezTo>
                    <a:pt x="5693" y="14192"/>
                    <a:pt x="6563" y="13978"/>
                    <a:pt x="7285" y="13692"/>
                  </a:cubicBezTo>
                  <a:cubicBezTo>
                    <a:pt x="9399" y="12879"/>
                    <a:pt x="11480" y="10017"/>
                    <a:pt x="11740" y="9627"/>
                  </a:cubicBezTo>
                  <a:cubicBezTo>
                    <a:pt x="11772" y="9594"/>
                    <a:pt x="11805" y="9594"/>
                    <a:pt x="11837" y="9562"/>
                  </a:cubicBezTo>
                  <a:cubicBezTo>
                    <a:pt x="12163" y="9497"/>
                    <a:pt x="14244" y="8814"/>
                    <a:pt x="15154" y="7220"/>
                  </a:cubicBezTo>
                  <a:cubicBezTo>
                    <a:pt x="16130" y="5497"/>
                    <a:pt x="14276" y="4749"/>
                    <a:pt x="14276" y="4749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7320244" y="1985744"/>
              <a:ext cx="133625" cy="269750"/>
            </a:xfrm>
            <a:custGeom>
              <a:avLst/>
              <a:gdLst/>
              <a:ahLst/>
              <a:cxnLst/>
              <a:rect l="l" t="t" r="r" b="b"/>
              <a:pathLst>
                <a:path w="6895" h="13919" extrusionOk="0">
                  <a:moveTo>
                    <a:pt x="2147" y="1"/>
                  </a:moveTo>
                  <a:cubicBezTo>
                    <a:pt x="2147" y="1"/>
                    <a:pt x="1204" y="5139"/>
                    <a:pt x="1074" y="7285"/>
                  </a:cubicBezTo>
                  <a:cubicBezTo>
                    <a:pt x="1041" y="8488"/>
                    <a:pt x="684" y="9626"/>
                    <a:pt x="1" y="10634"/>
                  </a:cubicBezTo>
                  <a:cubicBezTo>
                    <a:pt x="1" y="10634"/>
                    <a:pt x="131" y="11935"/>
                    <a:pt x="358" y="13269"/>
                  </a:cubicBezTo>
                  <a:cubicBezTo>
                    <a:pt x="391" y="13399"/>
                    <a:pt x="423" y="13659"/>
                    <a:pt x="456" y="13919"/>
                  </a:cubicBezTo>
                  <a:lnTo>
                    <a:pt x="781" y="13399"/>
                  </a:lnTo>
                  <a:lnTo>
                    <a:pt x="944" y="13919"/>
                  </a:lnTo>
                  <a:cubicBezTo>
                    <a:pt x="749" y="13041"/>
                    <a:pt x="651" y="12163"/>
                    <a:pt x="976" y="11578"/>
                  </a:cubicBezTo>
                  <a:lnTo>
                    <a:pt x="2927" y="9399"/>
                  </a:lnTo>
                  <a:cubicBezTo>
                    <a:pt x="2927" y="9399"/>
                    <a:pt x="5269" y="8683"/>
                    <a:pt x="6309" y="7057"/>
                  </a:cubicBezTo>
                  <a:cubicBezTo>
                    <a:pt x="6895" y="6082"/>
                    <a:pt x="6570" y="5236"/>
                    <a:pt x="6212" y="5009"/>
                  </a:cubicBezTo>
                  <a:cubicBezTo>
                    <a:pt x="5692" y="4748"/>
                    <a:pt x="5204" y="4488"/>
                    <a:pt x="4683" y="4293"/>
                  </a:cubicBezTo>
                  <a:lnTo>
                    <a:pt x="4001" y="5757"/>
                  </a:lnTo>
                  <a:lnTo>
                    <a:pt x="3448" y="5854"/>
                  </a:lnTo>
                  <a:cubicBezTo>
                    <a:pt x="3448" y="5854"/>
                    <a:pt x="3675" y="4358"/>
                    <a:pt x="2992" y="3448"/>
                  </a:cubicBezTo>
                  <a:cubicBezTo>
                    <a:pt x="2310" y="2570"/>
                    <a:pt x="2147" y="1"/>
                    <a:pt x="2147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7148828" y="1982586"/>
              <a:ext cx="312619" cy="286146"/>
            </a:xfrm>
            <a:custGeom>
              <a:avLst/>
              <a:gdLst/>
              <a:ahLst/>
              <a:cxnLst/>
              <a:rect l="l" t="t" r="r" b="b"/>
              <a:pathLst>
                <a:path w="16131" h="14765" fill="none" extrusionOk="0">
                  <a:moveTo>
                    <a:pt x="1334" y="1"/>
                  </a:moveTo>
                  <a:cubicBezTo>
                    <a:pt x="1334" y="1"/>
                    <a:pt x="0" y="8196"/>
                    <a:pt x="456" y="10212"/>
                  </a:cubicBezTo>
                  <a:cubicBezTo>
                    <a:pt x="1464" y="14765"/>
                    <a:pt x="5073" y="14570"/>
                    <a:pt x="7285" y="13692"/>
                  </a:cubicBezTo>
                  <a:cubicBezTo>
                    <a:pt x="9399" y="12879"/>
                    <a:pt x="11480" y="10017"/>
                    <a:pt x="11740" y="9627"/>
                  </a:cubicBezTo>
                  <a:cubicBezTo>
                    <a:pt x="11772" y="9594"/>
                    <a:pt x="11805" y="9594"/>
                    <a:pt x="11837" y="9562"/>
                  </a:cubicBezTo>
                  <a:cubicBezTo>
                    <a:pt x="12163" y="9497"/>
                    <a:pt x="14244" y="8814"/>
                    <a:pt x="15154" y="7220"/>
                  </a:cubicBezTo>
                  <a:cubicBezTo>
                    <a:pt x="16130" y="5497"/>
                    <a:pt x="14276" y="4749"/>
                    <a:pt x="14276" y="4749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7271097" y="2053129"/>
              <a:ext cx="14516" cy="22810"/>
            </a:xfrm>
            <a:custGeom>
              <a:avLst/>
              <a:gdLst/>
              <a:ahLst/>
              <a:cxnLst/>
              <a:rect l="l" t="t" r="r" b="b"/>
              <a:pathLst>
                <a:path w="749" h="1177" extrusionOk="0">
                  <a:moveTo>
                    <a:pt x="489" y="0"/>
                  </a:moveTo>
                  <a:cubicBezTo>
                    <a:pt x="333" y="0"/>
                    <a:pt x="157" y="219"/>
                    <a:pt x="65" y="523"/>
                  </a:cubicBezTo>
                  <a:cubicBezTo>
                    <a:pt x="0" y="849"/>
                    <a:pt x="65" y="1141"/>
                    <a:pt x="228" y="1174"/>
                  </a:cubicBezTo>
                  <a:cubicBezTo>
                    <a:pt x="238" y="1176"/>
                    <a:pt x="249" y="1177"/>
                    <a:pt x="259" y="1177"/>
                  </a:cubicBezTo>
                  <a:cubicBezTo>
                    <a:pt x="415" y="1177"/>
                    <a:pt x="590" y="958"/>
                    <a:pt x="651" y="654"/>
                  </a:cubicBezTo>
                  <a:cubicBezTo>
                    <a:pt x="748" y="328"/>
                    <a:pt x="651" y="36"/>
                    <a:pt x="520" y="3"/>
                  </a:cubicBezTo>
                  <a:cubicBezTo>
                    <a:pt x="510" y="1"/>
                    <a:pt x="500" y="0"/>
                    <a:pt x="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7203654" y="2036733"/>
              <a:ext cx="13876" cy="22830"/>
            </a:xfrm>
            <a:custGeom>
              <a:avLst/>
              <a:gdLst/>
              <a:ahLst/>
              <a:cxnLst/>
              <a:rect l="l" t="t" r="r" b="b"/>
              <a:pathLst>
                <a:path w="716" h="1178" extrusionOk="0">
                  <a:moveTo>
                    <a:pt x="459" y="0"/>
                  </a:moveTo>
                  <a:cubicBezTo>
                    <a:pt x="326" y="0"/>
                    <a:pt x="126" y="192"/>
                    <a:pt x="66" y="524"/>
                  </a:cubicBezTo>
                  <a:cubicBezTo>
                    <a:pt x="1" y="849"/>
                    <a:pt x="66" y="1142"/>
                    <a:pt x="228" y="1174"/>
                  </a:cubicBezTo>
                  <a:cubicBezTo>
                    <a:pt x="236" y="1176"/>
                    <a:pt x="245" y="1177"/>
                    <a:pt x="254" y="1177"/>
                  </a:cubicBezTo>
                  <a:cubicBezTo>
                    <a:pt x="387" y="1177"/>
                    <a:pt x="590" y="958"/>
                    <a:pt x="651" y="654"/>
                  </a:cubicBezTo>
                  <a:cubicBezTo>
                    <a:pt x="716" y="329"/>
                    <a:pt x="651" y="36"/>
                    <a:pt x="488" y="4"/>
                  </a:cubicBezTo>
                  <a:cubicBezTo>
                    <a:pt x="479" y="1"/>
                    <a:pt x="469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7278015" y="2012838"/>
              <a:ext cx="36570" cy="22713"/>
            </a:xfrm>
            <a:custGeom>
              <a:avLst/>
              <a:gdLst/>
              <a:ahLst/>
              <a:cxnLst/>
              <a:rect l="l" t="t" r="r" b="b"/>
              <a:pathLst>
                <a:path w="1887" h="1172" fill="none" extrusionOk="0">
                  <a:moveTo>
                    <a:pt x="1887" y="1172"/>
                  </a:moveTo>
                  <a:cubicBezTo>
                    <a:pt x="1497" y="489"/>
                    <a:pt x="781" y="33"/>
                    <a:pt x="1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7189158" y="2008438"/>
              <a:ext cx="37210" cy="12616"/>
            </a:xfrm>
            <a:custGeom>
              <a:avLst/>
              <a:gdLst/>
              <a:ahLst/>
              <a:cxnLst/>
              <a:rect l="l" t="t" r="r" b="b"/>
              <a:pathLst>
                <a:path w="1920" h="651" fill="none" extrusionOk="0">
                  <a:moveTo>
                    <a:pt x="1919" y="293"/>
                  </a:moveTo>
                  <a:cubicBezTo>
                    <a:pt x="1236" y="0"/>
                    <a:pt x="488" y="130"/>
                    <a:pt x="1" y="65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7215631" y="2042470"/>
              <a:ext cx="18295" cy="68702"/>
            </a:xfrm>
            <a:custGeom>
              <a:avLst/>
              <a:gdLst/>
              <a:ahLst/>
              <a:cxnLst/>
              <a:rect l="l" t="t" r="r" b="b"/>
              <a:pathLst>
                <a:path w="944" h="3545" fill="none" extrusionOk="0">
                  <a:moveTo>
                    <a:pt x="781" y="0"/>
                  </a:moveTo>
                  <a:cubicBezTo>
                    <a:pt x="781" y="553"/>
                    <a:pt x="748" y="1106"/>
                    <a:pt x="651" y="1626"/>
                  </a:cubicBezTo>
                  <a:cubicBezTo>
                    <a:pt x="521" y="2309"/>
                    <a:pt x="0" y="2439"/>
                    <a:pt x="130" y="2960"/>
                  </a:cubicBezTo>
                  <a:cubicBezTo>
                    <a:pt x="261" y="3480"/>
                    <a:pt x="943" y="3545"/>
                    <a:pt x="943" y="3545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7247763" y="2148343"/>
              <a:ext cx="33430" cy="7578"/>
            </a:xfrm>
            <a:custGeom>
              <a:avLst/>
              <a:gdLst/>
              <a:ahLst/>
              <a:cxnLst/>
              <a:rect l="l" t="t" r="r" b="b"/>
              <a:pathLst>
                <a:path w="1725" h="391" fill="none" extrusionOk="0">
                  <a:moveTo>
                    <a:pt x="1" y="196"/>
                  </a:moveTo>
                  <a:cubicBezTo>
                    <a:pt x="586" y="391"/>
                    <a:pt x="1204" y="293"/>
                    <a:pt x="1724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7054293" y="1825666"/>
              <a:ext cx="400216" cy="279847"/>
            </a:xfrm>
            <a:custGeom>
              <a:avLst/>
              <a:gdLst/>
              <a:ahLst/>
              <a:cxnLst/>
              <a:rect l="l" t="t" r="r" b="b"/>
              <a:pathLst>
                <a:path w="20651" h="14440" extrusionOk="0">
                  <a:moveTo>
                    <a:pt x="11057" y="1"/>
                  </a:moveTo>
                  <a:cubicBezTo>
                    <a:pt x="8455" y="1"/>
                    <a:pt x="6342" y="1496"/>
                    <a:pt x="4716" y="1627"/>
                  </a:cubicBezTo>
                  <a:cubicBezTo>
                    <a:pt x="4646" y="1632"/>
                    <a:pt x="4577" y="1635"/>
                    <a:pt x="4509" y="1635"/>
                  </a:cubicBezTo>
                  <a:cubicBezTo>
                    <a:pt x="3637" y="1635"/>
                    <a:pt x="2918" y="1207"/>
                    <a:pt x="2280" y="1207"/>
                  </a:cubicBezTo>
                  <a:cubicBezTo>
                    <a:pt x="1811" y="1207"/>
                    <a:pt x="1385" y="1439"/>
                    <a:pt x="976" y="2244"/>
                  </a:cubicBezTo>
                  <a:cubicBezTo>
                    <a:pt x="0" y="4228"/>
                    <a:pt x="3708" y="7578"/>
                    <a:pt x="6212" y="8098"/>
                  </a:cubicBezTo>
                  <a:cubicBezTo>
                    <a:pt x="6807" y="8215"/>
                    <a:pt x="7463" y="8261"/>
                    <a:pt x="8129" y="8261"/>
                  </a:cubicBezTo>
                  <a:cubicBezTo>
                    <a:pt x="10228" y="8261"/>
                    <a:pt x="12430" y="7806"/>
                    <a:pt x="13171" y="7708"/>
                  </a:cubicBezTo>
                  <a:cubicBezTo>
                    <a:pt x="13642" y="7675"/>
                    <a:pt x="14122" y="7659"/>
                    <a:pt x="14602" y="7659"/>
                  </a:cubicBezTo>
                  <a:cubicBezTo>
                    <a:pt x="15081" y="7659"/>
                    <a:pt x="15561" y="7675"/>
                    <a:pt x="16033" y="7708"/>
                  </a:cubicBezTo>
                  <a:cubicBezTo>
                    <a:pt x="16033" y="7708"/>
                    <a:pt x="15285" y="10082"/>
                    <a:pt x="16033" y="10830"/>
                  </a:cubicBezTo>
                  <a:cubicBezTo>
                    <a:pt x="16781" y="11578"/>
                    <a:pt x="16911" y="12065"/>
                    <a:pt x="16911" y="12586"/>
                  </a:cubicBezTo>
                  <a:cubicBezTo>
                    <a:pt x="16943" y="13106"/>
                    <a:pt x="17041" y="13659"/>
                    <a:pt x="17171" y="14212"/>
                  </a:cubicBezTo>
                  <a:lnTo>
                    <a:pt x="17919" y="14439"/>
                  </a:lnTo>
                  <a:lnTo>
                    <a:pt x="18276" y="13073"/>
                  </a:lnTo>
                  <a:cubicBezTo>
                    <a:pt x="19285" y="12000"/>
                    <a:pt x="19967" y="10667"/>
                    <a:pt x="20260" y="9236"/>
                  </a:cubicBezTo>
                  <a:cubicBezTo>
                    <a:pt x="20650" y="6992"/>
                    <a:pt x="18764" y="4748"/>
                    <a:pt x="18764" y="4748"/>
                  </a:cubicBezTo>
                  <a:lnTo>
                    <a:pt x="16423" y="2375"/>
                  </a:lnTo>
                  <a:cubicBezTo>
                    <a:pt x="16423" y="2375"/>
                    <a:pt x="13691" y="1"/>
                    <a:pt x="11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7168983" y="1871674"/>
              <a:ext cx="211785" cy="106532"/>
            </a:xfrm>
            <a:custGeom>
              <a:avLst/>
              <a:gdLst/>
              <a:ahLst/>
              <a:cxnLst/>
              <a:rect l="l" t="t" r="r" b="b"/>
              <a:pathLst>
                <a:path w="10928" h="5497" fill="none" extrusionOk="0">
                  <a:moveTo>
                    <a:pt x="1" y="4683"/>
                  </a:moveTo>
                  <a:cubicBezTo>
                    <a:pt x="1" y="4683"/>
                    <a:pt x="4261" y="5496"/>
                    <a:pt x="7611" y="4131"/>
                  </a:cubicBezTo>
                  <a:cubicBezTo>
                    <a:pt x="10928" y="2732"/>
                    <a:pt x="8066" y="1"/>
                    <a:pt x="8066" y="1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7339159" y="1866635"/>
              <a:ext cx="61783" cy="107152"/>
            </a:xfrm>
            <a:custGeom>
              <a:avLst/>
              <a:gdLst/>
              <a:ahLst/>
              <a:cxnLst/>
              <a:rect l="l" t="t" r="r" b="b"/>
              <a:pathLst>
                <a:path w="3188" h="5529" fill="none" extrusionOk="0">
                  <a:moveTo>
                    <a:pt x="0" y="0"/>
                  </a:moveTo>
                  <a:cubicBezTo>
                    <a:pt x="325" y="0"/>
                    <a:pt x="3187" y="2212"/>
                    <a:pt x="2634" y="3805"/>
                  </a:cubicBezTo>
                  <a:cubicBezTo>
                    <a:pt x="2049" y="5431"/>
                    <a:pt x="911" y="5529"/>
                    <a:pt x="911" y="5529"/>
                  </a:cubicBezTo>
                </a:path>
              </a:pathLst>
            </a:custGeom>
            <a:noFill/>
            <a:ln w="5700" cap="rnd" cmpd="sng">
              <a:solidFill>
                <a:schemeClr val="lt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7021521" y="2759665"/>
              <a:ext cx="382503" cy="238238"/>
            </a:xfrm>
            <a:custGeom>
              <a:avLst/>
              <a:gdLst/>
              <a:ahLst/>
              <a:cxnLst/>
              <a:rect l="l" t="t" r="r" b="b"/>
              <a:pathLst>
                <a:path w="19737" h="12293" extrusionOk="0">
                  <a:moveTo>
                    <a:pt x="130" y="1"/>
                  </a:moveTo>
                  <a:lnTo>
                    <a:pt x="0" y="2017"/>
                  </a:lnTo>
                  <a:cubicBezTo>
                    <a:pt x="0" y="2017"/>
                    <a:pt x="9789" y="3350"/>
                    <a:pt x="11838" y="3578"/>
                  </a:cubicBezTo>
                  <a:cubicBezTo>
                    <a:pt x="13854" y="3838"/>
                    <a:pt x="15642" y="4781"/>
                    <a:pt x="16000" y="5366"/>
                  </a:cubicBezTo>
                  <a:cubicBezTo>
                    <a:pt x="16358" y="5984"/>
                    <a:pt x="17106" y="6570"/>
                    <a:pt x="16748" y="8228"/>
                  </a:cubicBezTo>
                  <a:cubicBezTo>
                    <a:pt x="16411" y="9788"/>
                    <a:pt x="14261" y="12011"/>
                    <a:pt x="14008" y="12268"/>
                  </a:cubicBezTo>
                  <a:lnTo>
                    <a:pt x="14008" y="12268"/>
                  </a:lnTo>
                  <a:cubicBezTo>
                    <a:pt x="14422" y="12090"/>
                    <a:pt x="19737" y="11677"/>
                    <a:pt x="19675" y="11057"/>
                  </a:cubicBezTo>
                  <a:cubicBezTo>
                    <a:pt x="19545" y="9822"/>
                    <a:pt x="18894" y="6179"/>
                    <a:pt x="18894" y="6179"/>
                  </a:cubicBezTo>
                  <a:lnTo>
                    <a:pt x="15902" y="3318"/>
                  </a:lnTo>
                  <a:lnTo>
                    <a:pt x="12325" y="1431"/>
                  </a:lnTo>
                  <a:cubicBezTo>
                    <a:pt x="11382" y="1366"/>
                    <a:pt x="10472" y="1236"/>
                    <a:pt x="9561" y="1074"/>
                  </a:cubicBezTo>
                  <a:cubicBezTo>
                    <a:pt x="8716" y="814"/>
                    <a:pt x="130" y="1"/>
                    <a:pt x="130" y="1"/>
                  </a:cubicBezTo>
                  <a:close/>
                  <a:moveTo>
                    <a:pt x="14008" y="12268"/>
                  </a:moveTo>
                  <a:cubicBezTo>
                    <a:pt x="13988" y="12277"/>
                    <a:pt x="13979" y="12285"/>
                    <a:pt x="13984" y="12293"/>
                  </a:cubicBezTo>
                  <a:cubicBezTo>
                    <a:pt x="13984" y="12293"/>
                    <a:pt x="13992" y="12285"/>
                    <a:pt x="14008" y="12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7021521" y="2759665"/>
              <a:ext cx="382503" cy="238238"/>
            </a:xfrm>
            <a:custGeom>
              <a:avLst/>
              <a:gdLst/>
              <a:ahLst/>
              <a:cxnLst/>
              <a:rect l="l" t="t" r="r" b="b"/>
              <a:pathLst>
                <a:path w="19737" h="12293" extrusionOk="0">
                  <a:moveTo>
                    <a:pt x="130" y="1"/>
                  </a:moveTo>
                  <a:lnTo>
                    <a:pt x="0" y="2017"/>
                  </a:lnTo>
                  <a:cubicBezTo>
                    <a:pt x="0" y="2017"/>
                    <a:pt x="9789" y="3350"/>
                    <a:pt x="11838" y="3578"/>
                  </a:cubicBezTo>
                  <a:cubicBezTo>
                    <a:pt x="13854" y="3838"/>
                    <a:pt x="15642" y="4781"/>
                    <a:pt x="16000" y="5366"/>
                  </a:cubicBezTo>
                  <a:cubicBezTo>
                    <a:pt x="16358" y="5984"/>
                    <a:pt x="17106" y="6570"/>
                    <a:pt x="16748" y="8228"/>
                  </a:cubicBezTo>
                  <a:cubicBezTo>
                    <a:pt x="16415" y="9773"/>
                    <a:pt x="14303" y="11968"/>
                    <a:pt x="14016" y="12260"/>
                  </a:cubicBezTo>
                  <a:lnTo>
                    <a:pt x="14016" y="12260"/>
                  </a:lnTo>
                  <a:cubicBezTo>
                    <a:pt x="14485" y="12053"/>
                    <a:pt x="19736" y="11643"/>
                    <a:pt x="19675" y="11057"/>
                  </a:cubicBezTo>
                  <a:cubicBezTo>
                    <a:pt x="19480" y="9496"/>
                    <a:pt x="18894" y="6179"/>
                    <a:pt x="18894" y="6179"/>
                  </a:cubicBezTo>
                  <a:lnTo>
                    <a:pt x="15902" y="3318"/>
                  </a:lnTo>
                  <a:lnTo>
                    <a:pt x="12325" y="1431"/>
                  </a:lnTo>
                  <a:cubicBezTo>
                    <a:pt x="11382" y="1366"/>
                    <a:pt x="10472" y="1236"/>
                    <a:pt x="9561" y="1074"/>
                  </a:cubicBezTo>
                  <a:cubicBezTo>
                    <a:pt x="8716" y="814"/>
                    <a:pt x="130" y="1"/>
                    <a:pt x="130" y="1"/>
                  </a:cubicBezTo>
                  <a:close/>
                  <a:moveTo>
                    <a:pt x="14016" y="12260"/>
                  </a:moveTo>
                  <a:cubicBezTo>
                    <a:pt x="13990" y="12272"/>
                    <a:pt x="13979" y="12283"/>
                    <a:pt x="13984" y="12293"/>
                  </a:cubicBezTo>
                  <a:cubicBezTo>
                    <a:pt x="13984" y="12293"/>
                    <a:pt x="13995" y="12282"/>
                    <a:pt x="14016" y="1226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7329062" y="2245398"/>
              <a:ext cx="234479" cy="639075"/>
            </a:xfrm>
            <a:custGeom>
              <a:avLst/>
              <a:gdLst/>
              <a:ahLst/>
              <a:cxnLst/>
              <a:rect l="l" t="t" r="r" b="b"/>
              <a:pathLst>
                <a:path w="12099" h="32976" extrusionOk="0">
                  <a:moveTo>
                    <a:pt x="326" y="1"/>
                  </a:moveTo>
                  <a:lnTo>
                    <a:pt x="1" y="521"/>
                  </a:lnTo>
                  <a:cubicBezTo>
                    <a:pt x="196" y="2765"/>
                    <a:pt x="391" y="8456"/>
                    <a:pt x="391" y="8456"/>
                  </a:cubicBezTo>
                  <a:lnTo>
                    <a:pt x="1107" y="12033"/>
                  </a:lnTo>
                  <a:cubicBezTo>
                    <a:pt x="1107" y="12033"/>
                    <a:pt x="3871" y="23870"/>
                    <a:pt x="4586" y="26504"/>
                  </a:cubicBezTo>
                  <a:cubicBezTo>
                    <a:pt x="5302" y="29138"/>
                    <a:pt x="5302" y="30927"/>
                    <a:pt x="4814" y="31772"/>
                  </a:cubicBezTo>
                  <a:cubicBezTo>
                    <a:pt x="4359" y="32585"/>
                    <a:pt x="4521" y="32975"/>
                    <a:pt x="4521" y="32975"/>
                  </a:cubicBezTo>
                  <a:cubicBezTo>
                    <a:pt x="4521" y="32975"/>
                    <a:pt x="6375" y="31545"/>
                    <a:pt x="6277" y="30114"/>
                  </a:cubicBezTo>
                  <a:cubicBezTo>
                    <a:pt x="6115" y="28423"/>
                    <a:pt x="12098" y="10960"/>
                    <a:pt x="11903" y="9952"/>
                  </a:cubicBezTo>
                  <a:cubicBezTo>
                    <a:pt x="11578" y="8488"/>
                    <a:pt x="9204" y="8683"/>
                    <a:pt x="7773" y="7838"/>
                  </a:cubicBezTo>
                  <a:cubicBezTo>
                    <a:pt x="6342" y="7025"/>
                    <a:pt x="2895" y="5106"/>
                    <a:pt x="2895" y="5106"/>
                  </a:cubicBezTo>
                  <a:lnTo>
                    <a:pt x="1237" y="2602"/>
                  </a:lnTo>
                  <a:cubicBezTo>
                    <a:pt x="911" y="1919"/>
                    <a:pt x="684" y="1204"/>
                    <a:pt x="489" y="488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7329062" y="2245398"/>
              <a:ext cx="233219" cy="639075"/>
            </a:xfrm>
            <a:custGeom>
              <a:avLst/>
              <a:gdLst/>
              <a:ahLst/>
              <a:cxnLst/>
              <a:rect l="l" t="t" r="r" b="b"/>
              <a:pathLst>
                <a:path w="12034" h="32976" extrusionOk="0">
                  <a:moveTo>
                    <a:pt x="326" y="1"/>
                  </a:moveTo>
                  <a:lnTo>
                    <a:pt x="1" y="521"/>
                  </a:lnTo>
                  <a:cubicBezTo>
                    <a:pt x="196" y="2765"/>
                    <a:pt x="391" y="8456"/>
                    <a:pt x="391" y="8456"/>
                  </a:cubicBezTo>
                  <a:lnTo>
                    <a:pt x="1107" y="12033"/>
                  </a:lnTo>
                  <a:cubicBezTo>
                    <a:pt x="1107" y="12033"/>
                    <a:pt x="3871" y="23870"/>
                    <a:pt x="4586" y="26504"/>
                  </a:cubicBezTo>
                  <a:cubicBezTo>
                    <a:pt x="5302" y="29138"/>
                    <a:pt x="5302" y="30927"/>
                    <a:pt x="4814" y="31772"/>
                  </a:cubicBezTo>
                  <a:cubicBezTo>
                    <a:pt x="4359" y="32585"/>
                    <a:pt x="4521" y="32975"/>
                    <a:pt x="4521" y="32975"/>
                  </a:cubicBezTo>
                  <a:cubicBezTo>
                    <a:pt x="4521" y="32975"/>
                    <a:pt x="6440" y="31545"/>
                    <a:pt x="6277" y="30114"/>
                  </a:cubicBezTo>
                  <a:cubicBezTo>
                    <a:pt x="6082" y="28585"/>
                    <a:pt x="12033" y="11220"/>
                    <a:pt x="11903" y="9952"/>
                  </a:cubicBezTo>
                  <a:cubicBezTo>
                    <a:pt x="11741" y="8456"/>
                    <a:pt x="9204" y="8683"/>
                    <a:pt x="7773" y="7838"/>
                  </a:cubicBezTo>
                  <a:cubicBezTo>
                    <a:pt x="6342" y="7025"/>
                    <a:pt x="2895" y="5106"/>
                    <a:pt x="2895" y="5106"/>
                  </a:cubicBezTo>
                  <a:lnTo>
                    <a:pt x="1237" y="2602"/>
                  </a:lnTo>
                  <a:cubicBezTo>
                    <a:pt x="911" y="1919"/>
                    <a:pt x="684" y="1204"/>
                    <a:pt x="489" y="488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7233965" y="2191754"/>
              <a:ext cx="122850" cy="222560"/>
            </a:xfrm>
            <a:custGeom>
              <a:avLst/>
              <a:gdLst/>
              <a:ahLst/>
              <a:cxnLst/>
              <a:rect l="l" t="t" r="r" b="b"/>
              <a:pathLst>
                <a:path w="6339" h="11484" extrusionOk="0">
                  <a:moveTo>
                    <a:pt x="1667" y="1"/>
                  </a:moveTo>
                  <a:cubicBezTo>
                    <a:pt x="712" y="1"/>
                    <a:pt x="1" y="104"/>
                    <a:pt x="225" y="655"/>
                  </a:cubicBezTo>
                  <a:cubicBezTo>
                    <a:pt x="373" y="1018"/>
                    <a:pt x="889" y="1103"/>
                    <a:pt x="1470" y="1103"/>
                  </a:cubicBezTo>
                  <a:cubicBezTo>
                    <a:pt x="1980" y="1103"/>
                    <a:pt x="2539" y="1038"/>
                    <a:pt x="2946" y="1038"/>
                  </a:cubicBezTo>
                  <a:cubicBezTo>
                    <a:pt x="3197" y="1038"/>
                    <a:pt x="3390" y="1063"/>
                    <a:pt x="3477" y="1143"/>
                  </a:cubicBezTo>
                  <a:cubicBezTo>
                    <a:pt x="3900" y="1533"/>
                    <a:pt x="3607" y="2411"/>
                    <a:pt x="3607" y="2411"/>
                  </a:cubicBezTo>
                  <a:cubicBezTo>
                    <a:pt x="3607" y="2411"/>
                    <a:pt x="355" y="2639"/>
                    <a:pt x="355" y="3517"/>
                  </a:cubicBezTo>
                  <a:cubicBezTo>
                    <a:pt x="355" y="4395"/>
                    <a:pt x="485" y="6769"/>
                    <a:pt x="1103" y="6996"/>
                  </a:cubicBezTo>
                  <a:cubicBezTo>
                    <a:pt x="1152" y="7014"/>
                    <a:pt x="1198" y="7022"/>
                    <a:pt x="1242" y="7022"/>
                  </a:cubicBezTo>
                  <a:cubicBezTo>
                    <a:pt x="1760" y="7022"/>
                    <a:pt x="1981" y="5891"/>
                    <a:pt x="1981" y="5891"/>
                  </a:cubicBezTo>
                  <a:cubicBezTo>
                    <a:pt x="1981" y="5891"/>
                    <a:pt x="2111" y="8720"/>
                    <a:pt x="2729" y="9760"/>
                  </a:cubicBezTo>
                  <a:cubicBezTo>
                    <a:pt x="3119" y="10378"/>
                    <a:pt x="3575" y="10964"/>
                    <a:pt x="4095" y="11484"/>
                  </a:cubicBezTo>
                  <a:lnTo>
                    <a:pt x="6339" y="11224"/>
                  </a:lnTo>
                  <a:cubicBezTo>
                    <a:pt x="6339" y="11224"/>
                    <a:pt x="5591" y="4525"/>
                    <a:pt x="5233" y="2769"/>
                  </a:cubicBezTo>
                  <a:cubicBezTo>
                    <a:pt x="4843" y="1045"/>
                    <a:pt x="5103" y="37"/>
                    <a:pt x="3477" y="37"/>
                  </a:cubicBezTo>
                  <a:cubicBezTo>
                    <a:pt x="2884" y="37"/>
                    <a:pt x="2233" y="1"/>
                    <a:pt x="1667" y="1"/>
                  </a:cubicBezTo>
                  <a:close/>
                </a:path>
              </a:pathLst>
            </a:custGeom>
            <a:solidFill>
              <a:srgbClr val="FFFFFF"/>
            </a:solidFill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7306388" y="2423752"/>
              <a:ext cx="156939" cy="482775"/>
            </a:xfrm>
            <a:custGeom>
              <a:avLst/>
              <a:gdLst/>
              <a:ahLst/>
              <a:cxnLst/>
              <a:rect l="l" t="t" r="r" b="b"/>
              <a:pathLst>
                <a:path w="8098" h="24911" fill="none" extrusionOk="0">
                  <a:moveTo>
                    <a:pt x="358" y="1139"/>
                  </a:moveTo>
                  <a:cubicBezTo>
                    <a:pt x="358" y="1139"/>
                    <a:pt x="0" y="16586"/>
                    <a:pt x="618" y="19057"/>
                  </a:cubicBezTo>
                  <a:cubicBezTo>
                    <a:pt x="1236" y="21529"/>
                    <a:pt x="4618" y="24911"/>
                    <a:pt x="6342" y="23285"/>
                  </a:cubicBezTo>
                  <a:cubicBezTo>
                    <a:pt x="8098" y="21659"/>
                    <a:pt x="7220" y="18179"/>
                    <a:pt x="7220" y="16553"/>
                  </a:cubicBezTo>
                  <a:cubicBezTo>
                    <a:pt x="7220" y="14960"/>
                    <a:pt x="3252" y="2992"/>
                    <a:pt x="3252" y="2114"/>
                  </a:cubicBezTo>
                  <a:cubicBezTo>
                    <a:pt x="3187" y="1399"/>
                    <a:pt x="2992" y="684"/>
                    <a:pt x="2732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7318364" y="2476698"/>
              <a:ext cx="48547" cy="5058"/>
            </a:xfrm>
            <a:custGeom>
              <a:avLst/>
              <a:gdLst/>
              <a:ahLst/>
              <a:cxnLst/>
              <a:rect l="l" t="t" r="r" b="b"/>
              <a:pathLst>
                <a:path w="2505" h="261" fill="none" extrusionOk="0">
                  <a:moveTo>
                    <a:pt x="0" y="260"/>
                  </a:moveTo>
                  <a:lnTo>
                    <a:pt x="2504" y="0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6905551" y="2364294"/>
              <a:ext cx="114090" cy="267463"/>
            </a:xfrm>
            <a:custGeom>
              <a:avLst/>
              <a:gdLst/>
              <a:ahLst/>
              <a:cxnLst/>
              <a:rect l="l" t="t" r="r" b="b"/>
              <a:pathLst>
                <a:path w="5887" h="13801" extrusionOk="0">
                  <a:moveTo>
                    <a:pt x="5704" y="1"/>
                  </a:moveTo>
                  <a:cubicBezTo>
                    <a:pt x="5503" y="1"/>
                    <a:pt x="5189" y="152"/>
                    <a:pt x="5041" y="1020"/>
                  </a:cubicBezTo>
                  <a:cubicBezTo>
                    <a:pt x="4814" y="2321"/>
                    <a:pt x="4684" y="4955"/>
                    <a:pt x="4684" y="4955"/>
                  </a:cubicBezTo>
                  <a:cubicBezTo>
                    <a:pt x="4684" y="4955"/>
                    <a:pt x="2990" y="3896"/>
                    <a:pt x="2534" y="3896"/>
                  </a:cubicBezTo>
                  <a:cubicBezTo>
                    <a:pt x="2398" y="3896"/>
                    <a:pt x="2372" y="3992"/>
                    <a:pt x="2537" y="4239"/>
                  </a:cubicBezTo>
                  <a:cubicBezTo>
                    <a:pt x="3253" y="5313"/>
                    <a:pt x="4423" y="7686"/>
                    <a:pt x="4423" y="7686"/>
                  </a:cubicBezTo>
                  <a:lnTo>
                    <a:pt x="1" y="12109"/>
                  </a:lnTo>
                  <a:lnTo>
                    <a:pt x="2049" y="12955"/>
                  </a:lnTo>
                  <a:lnTo>
                    <a:pt x="5399" y="13800"/>
                  </a:lnTo>
                  <a:lnTo>
                    <a:pt x="5887" y="44"/>
                  </a:lnTo>
                  <a:cubicBezTo>
                    <a:pt x="5887" y="44"/>
                    <a:pt x="581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905551" y="2364294"/>
              <a:ext cx="114090" cy="267463"/>
            </a:xfrm>
            <a:custGeom>
              <a:avLst/>
              <a:gdLst/>
              <a:ahLst/>
              <a:cxnLst/>
              <a:rect l="l" t="t" r="r" b="b"/>
              <a:pathLst>
                <a:path w="5887" h="13801" extrusionOk="0">
                  <a:moveTo>
                    <a:pt x="5704" y="1"/>
                  </a:moveTo>
                  <a:cubicBezTo>
                    <a:pt x="5503" y="1"/>
                    <a:pt x="5189" y="152"/>
                    <a:pt x="5041" y="1020"/>
                  </a:cubicBezTo>
                  <a:cubicBezTo>
                    <a:pt x="4814" y="2321"/>
                    <a:pt x="4684" y="4955"/>
                    <a:pt x="4684" y="4955"/>
                  </a:cubicBezTo>
                  <a:cubicBezTo>
                    <a:pt x="4684" y="4955"/>
                    <a:pt x="2990" y="3896"/>
                    <a:pt x="2534" y="3896"/>
                  </a:cubicBezTo>
                  <a:cubicBezTo>
                    <a:pt x="2398" y="3896"/>
                    <a:pt x="2372" y="3992"/>
                    <a:pt x="2537" y="4239"/>
                  </a:cubicBezTo>
                  <a:cubicBezTo>
                    <a:pt x="3253" y="5313"/>
                    <a:pt x="4423" y="7686"/>
                    <a:pt x="4423" y="7686"/>
                  </a:cubicBezTo>
                  <a:lnTo>
                    <a:pt x="1" y="12109"/>
                  </a:lnTo>
                  <a:lnTo>
                    <a:pt x="2049" y="12955"/>
                  </a:lnTo>
                  <a:lnTo>
                    <a:pt x="5399" y="13800"/>
                  </a:lnTo>
                  <a:lnTo>
                    <a:pt x="5887" y="44"/>
                  </a:lnTo>
                  <a:cubicBezTo>
                    <a:pt x="5887" y="44"/>
                    <a:pt x="5811" y="1"/>
                    <a:pt x="5704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7121095" y="2401058"/>
              <a:ext cx="69342" cy="39729"/>
            </a:xfrm>
            <a:custGeom>
              <a:avLst/>
              <a:gdLst/>
              <a:ahLst/>
              <a:cxnLst/>
              <a:rect l="l" t="t" r="r" b="b"/>
              <a:pathLst>
                <a:path w="3578" h="2050" extrusionOk="0">
                  <a:moveTo>
                    <a:pt x="3480" y="1"/>
                  </a:moveTo>
                  <a:cubicBezTo>
                    <a:pt x="3480" y="1"/>
                    <a:pt x="1171" y="1139"/>
                    <a:pt x="228" y="1237"/>
                  </a:cubicBezTo>
                  <a:cubicBezTo>
                    <a:pt x="228" y="1237"/>
                    <a:pt x="0" y="2050"/>
                    <a:pt x="944" y="2050"/>
                  </a:cubicBezTo>
                  <a:cubicBezTo>
                    <a:pt x="1919" y="2050"/>
                    <a:pt x="3578" y="1367"/>
                    <a:pt x="3578" y="136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7121095" y="2401058"/>
              <a:ext cx="69342" cy="39729"/>
            </a:xfrm>
            <a:custGeom>
              <a:avLst/>
              <a:gdLst/>
              <a:ahLst/>
              <a:cxnLst/>
              <a:rect l="l" t="t" r="r" b="b"/>
              <a:pathLst>
                <a:path w="3578" h="2050" extrusionOk="0">
                  <a:moveTo>
                    <a:pt x="3480" y="1"/>
                  </a:moveTo>
                  <a:cubicBezTo>
                    <a:pt x="3480" y="1"/>
                    <a:pt x="1171" y="1139"/>
                    <a:pt x="228" y="1237"/>
                  </a:cubicBezTo>
                  <a:cubicBezTo>
                    <a:pt x="228" y="1237"/>
                    <a:pt x="0" y="2050"/>
                    <a:pt x="944" y="2050"/>
                  </a:cubicBezTo>
                  <a:cubicBezTo>
                    <a:pt x="1919" y="2050"/>
                    <a:pt x="3578" y="1367"/>
                    <a:pt x="3578" y="1367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7180960" y="2248557"/>
              <a:ext cx="105912" cy="204847"/>
            </a:xfrm>
            <a:custGeom>
              <a:avLst/>
              <a:gdLst/>
              <a:ahLst/>
              <a:cxnLst/>
              <a:rect l="l" t="t" r="r" b="b"/>
              <a:pathLst>
                <a:path w="5465" h="10570" fill="none" extrusionOk="0">
                  <a:moveTo>
                    <a:pt x="1237" y="0"/>
                  </a:moveTo>
                  <a:cubicBezTo>
                    <a:pt x="1237" y="0"/>
                    <a:pt x="1" y="7317"/>
                    <a:pt x="749" y="8943"/>
                  </a:cubicBezTo>
                  <a:cubicBezTo>
                    <a:pt x="1497" y="10569"/>
                    <a:pt x="2602" y="10179"/>
                    <a:pt x="3480" y="9431"/>
                  </a:cubicBezTo>
                  <a:cubicBezTo>
                    <a:pt x="4358" y="8683"/>
                    <a:pt x="5464" y="6829"/>
                    <a:pt x="5464" y="6829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7014583" y="2761565"/>
              <a:ext cx="388240" cy="250835"/>
            </a:xfrm>
            <a:custGeom>
              <a:avLst/>
              <a:gdLst/>
              <a:ahLst/>
              <a:cxnLst/>
              <a:rect l="l" t="t" r="r" b="b"/>
              <a:pathLst>
                <a:path w="20033" h="12943" fill="none" extrusionOk="0">
                  <a:moveTo>
                    <a:pt x="1" y="0"/>
                  </a:moveTo>
                  <a:lnTo>
                    <a:pt x="261" y="10211"/>
                  </a:lnTo>
                  <a:cubicBezTo>
                    <a:pt x="261" y="10211"/>
                    <a:pt x="3090" y="12943"/>
                    <a:pt x="8586" y="12943"/>
                  </a:cubicBezTo>
                  <a:cubicBezTo>
                    <a:pt x="14082" y="12943"/>
                    <a:pt x="20033" y="10959"/>
                    <a:pt x="20033" y="10959"/>
                  </a:cubicBezTo>
                  <a:lnTo>
                    <a:pt x="20033" y="7350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7340419" y="2276910"/>
              <a:ext cx="42869" cy="134885"/>
            </a:xfrm>
            <a:custGeom>
              <a:avLst/>
              <a:gdLst/>
              <a:ahLst/>
              <a:cxnLst/>
              <a:rect l="l" t="t" r="r" b="b"/>
              <a:pathLst>
                <a:path w="2212" h="6960" fill="none" extrusionOk="0">
                  <a:moveTo>
                    <a:pt x="0" y="1"/>
                  </a:moveTo>
                  <a:cubicBezTo>
                    <a:pt x="0" y="1"/>
                    <a:pt x="2212" y="2244"/>
                    <a:pt x="2212" y="4358"/>
                  </a:cubicBezTo>
                  <a:cubicBezTo>
                    <a:pt x="2212" y="6472"/>
                    <a:pt x="1854" y="6960"/>
                    <a:pt x="1854" y="6960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7378849" y="2337414"/>
              <a:ext cx="180912" cy="448104"/>
            </a:xfrm>
            <a:custGeom>
              <a:avLst/>
              <a:gdLst/>
              <a:ahLst/>
              <a:cxnLst/>
              <a:rect l="l" t="t" r="r" b="b"/>
              <a:pathLst>
                <a:path w="9335" h="23122" fill="none" extrusionOk="0">
                  <a:moveTo>
                    <a:pt x="1" y="0"/>
                  </a:moveTo>
                  <a:cubicBezTo>
                    <a:pt x="1" y="0"/>
                    <a:pt x="3351" y="1984"/>
                    <a:pt x="5204" y="3090"/>
                  </a:cubicBezTo>
                  <a:cubicBezTo>
                    <a:pt x="7090" y="4228"/>
                    <a:pt x="9334" y="4228"/>
                    <a:pt x="9334" y="5204"/>
                  </a:cubicBezTo>
                  <a:cubicBezTo>
                    <a:pt x="9334" y="6212"/>
                    <a:pt x="4098" y="23122"/>
                    <a:pt x="4098" y="23122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7395884" y="2445806"/>
              <a:ext cx="23954" cy="96454"/>
            </a:xfrm>
            <a:custGeom>
              <a:avLst/>
              <a:gdLst/>
              <a:ahLst/>
              <a:cxnLst/>
              <a:rect l="l" t="t" r="r" b="b"/>
              <a:pathLst>
                <a:path w="1236" h="4977" fill="none" extrusionOk="0">
                  <a:moveTo>
                    <a:pt x="1236" y="1"/>
                  </a:moveTo>
                  <a:lnTo>
                    <a:pt x="0" y="4976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976133" y="2420612"/>
              <a:ext cx="39109" cy="81939"/>
            </a:xfrm>
            <a:custGeom>
              <a:avLst/>
              <a:gdLst/>
              <a:ahLst/>
              <a:cxnLst/>
              <a:rect l="l" t="t" r="r" b="b"/>
              <a:pathLst>
                <a:path w="2018" h="4228" fill="none" extrusionOk="0">
                  <a:moveTo>
                    <a:pt x="2017" y="4228"/>
                  </a:moveTo>
                  <a:lnTo>
                    <a:pt x="1" y="0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956598" y="2490555"/>
              <a:ext cx="58644" cy="35310"/>
            </a:xfrm>
            <a:custGeom>
              <a:avLst/>
              <a:gdLst/>
              <a:ahLst/>
              <a:cxnLst/>
              <a:rect l="l" t="t" r="r" b="b"/>
              <a:pathLst>
                <a:path w="3026" h="1822" fill="none" extrusionOk="0">
                  <a:moveTo>
                    <a:pt x="3025" y="1822"/>
                  </a:moveTo>
                  <a:lnTo>
                    <a:pt x="1" y="1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7194197" y="2708618"/>
              <a:ext cx="11376" cy="58624"/>
            </a:xfrm>
            <a:custGeom>
              <a:avLst/>
              <a:gdLst/>
              <a:ahLst/>
              <a:cxnLst/>
              <a:rect l="l" t="t" r="r" b="b"/>
              <a:pathLst>
                <a:path w="587" h="3025" fill="none" extrusionOk="0">
                  <a:moveTo>
                    <a:pt x="586" y="1"/>
                  </a:moveTo>
                  <a:lnTo>
                    <a:pt x="1" y="3025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7408481" y="2436368"/>
              <a:ext cx="112830" cy="77520"/>
            </a:xfrm>
            <a:custGeom>
              <a:avLst/>
              <a:gdLst/>
              <a:ahLst/>
              <a:cxnLst/>
              <a:rect l="l" t="t" r="r" b="b"/>
              <a:pathLst>
                <a:path w="5822" h="4000" fill="none" extrusionOk="0">
                  <a:moveTo>
                    <a:pt x="5821" y="0"/>
                  </a:moveTo>
                  <a:cubicBezTo>
                    <a:pt x="5821" y="0"/>
                    <a:pt x="2797" y="585"/>
                    <a:pt x="0" y="4000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7412261" y="2428791"/>
              <a:ext cx="69981" cy="46667"/>
            </a:xfrm>
            <a:custGeom>
              <a:avLst/>
              <a:gdLst/>
              <a:ahLst/>
              <a:cxnLst/>
              <a:rect l="l" t="t" r="r" b="b"/>
              <a:pathLst>
                <a:path w="3611" h="2408" fill="none" extrusionOk="0">
                  <a:moveTo>
                    <a:pt x="3610" y="196"/>
                  </a:moveTo>
                  <a:cubicBezTo>
                    <a:pt x="3610" y="196"/>
                    <a:pt x="2797" y="1"/>
                    <a:pt x="1" y="2407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7182860" y="2451485"/>
              <a:ext cx="34671" cy="187191"/>
            </a:xfrm>
            <a:custGeom>
              <a:avLst/>
              <a:gdLst/>
              <a:ahLst/>
              <a:cxnLst/>
              <a:rect l="l" t="t" r="r" b="b"/>
              <a:pathLst>
                <a:path w="1789" h="9659" fill="none" extrusionOk="0">
                  <a:moveTo>
                    <a:pt x="1204" y="1"/>
                  </a:moveTo>
                  <a:lnTo>
                    <a:pt x="0" y="9464"/>
                  </a:lnTo>
                  <a:lnTo>
                    <a:pt x="976" y="9659"/>
                  </a:lnTo>
                  <a:lnTo>
                    <a:pt x="1789" y="6635"/>
                  </a:ln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7054293" y="2930461"/>
              <a:ext cx="167036" cy="58624"/>
            </a:xfrm>
            <a:custGeom>
              <a:avLst/>
              <a:gdLst/>
              <a:ahLst/>
              <a:cxnLst/>
              <a:rect l="l" t="t" r="r" b="b"/>
              <a:pathLst>
                <a:path w="8619" h="3025" fill="none" extrusionOk="0">
                  <a:moveTo>
                    <a:pt x="8618" y="0"/>
                  </a:moveTo>
                  <a:cubicBezTo>
                    <a:pt x="5008" y="3025"/>
                    <a:pt x="0" y="2830"/>
                    <a:pt x="0" y="2830"/>
                  </a:cubicBezTo>
                </a:path>
              </a:pathLst>
            </a:custGeom>
            <a:noFill/>
            <a:ln w="5700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7111018" y="2283848"/>
              <a:ext cx="89497" cy="139924"/>
            </a:xfrm>
            <a:custGeom>
              <a:avLst/>
              <a:gdLst/>
              <a:ahLst/>
              <a:cxnLst/>
              <a:rect l="l" t="t" r="r" b="b"/>
              <a:pathLst>
                <a:path w="4618" h="7220" fill="none" extrusionOk="0">
                  <a:moveTo>
                    <a:pt x="4618" y="0"/>
                  </a:moveTo>
                  <a:cubicBezTo>
                    <a:pt x="4618" y="0"/>
                    <a:pt x="3610" y="260"/>
                    <a:pt x="2472" y="2017"/>
                  </a:cubicBezTo>
                  <a:cubicBezTo>
                    <a:pt x="1366" y="3740"/>
                    <a:pt x="0" y="6732"/>
                    <a:pt x="1008" y="6992"/>
                  </a:cubicBezTo>
                  <a:cubicBezTo>
                    <a:pt x="1984" y="7220"/>
                    <a:pt x="3837" y="6114"/>
                    <a:pt x="3837" y="6114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7274876" y="2411775"/>
              <a:ext cx="24593" cy="22074"/>
            </a:xfrm>
            <a:custGeom>
              <a:avLst/>
              <a:gdLst/>
              <a:ahLst/>
              <a:cxnLst/>
              <a:rect l="l" t="t" r="r" b="b"/>
              <a:pathLst>
                <a:path w="1269" h="1139" fill="none" extrusionOk="0">
                  <a:moveTo>
                    <a:pt x="0" y="1"/>
                  </a:moveTo>
                  <a:lnTo>
                    <a:pt x="1269" y="1139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733495" y="2308421"/>
              <a:ext cx="577950" cy="472698"/>
            </a:xfrm>
            <a:custGeom>
              <a:avLst/>
              <a:gdLst/>
              <a:ahLst/>
              <a:cxnLst/>
              <a:rect l="l" t="t" r="r" b="b"/>
              <a:pathLst>
                <a:path w="29822" h="24391" fill="none" extrusionOk="0">
                  <a:moveTo>
                    <a:pt x="22342" y="1"/>
                  </a:moveTo>
                  <a:cubicBezTo>
                    <a:pt x="22342" y="1"/>
                    <a:pt x="17724" y="618"/>
                    <a:pt x="15870" y="749"/>
                  </a:cubicBezTo>
                  <a:cubicBezTo>
                    <a:pt x="14017" y="879"/>
                    <a:pt x="14375" y="1562"/>
                    <a:pt x="13757" y="1984"/>
                  </a:cubicBezTo>
                  <a:cubicBezTo>
                    <a:pt x="12781" y="2667"/>
                    <a:pt x="1497" y="16976"/>
                    <a:pt x="749" y="18342"/>
                  </a:cubicBezTo>
                  <a:cubicBezTo>
                    <a:pt x="1" y="19707"/>
                    <a:pt x="131" y="20325"/>
                    <a:pt x="1367" y="20716"/>
                  </a:cubicBezTo>
                  <a:cubicBezTo>
                    <a:pt x="2602" y="21073"/>
                    <a:pt x="14992" y="23252"/>
                    <a:pt x="14992" y="23252"/>
                  </a:cubicBezTo>
                  <a:lnTo>
                    <a:pt x="25952" y="24390"/>
                  </a:lnTo>
                  <a:lnTo>
                    <a:pt x="26830" y="21659"/>
                  </a:lnTo>
                  <a:cubicBezTo>
                    <a:pt x="26830" y="21659"/>
                    <a:pt x="29366" y="21984"/>
                    <a:pt x="29821" y="21984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7094002" y="2653153"/>
              <a:ext cx="135505" cy="55485"/>
            </a:xfrm>
            <a:custGeom>
              <a:avLst/>
              <a:gdLst/>
              <a:ahLst/>
              <a:cxnLst/>
              <a:rect l="l" t="t" r="r" b="b"/>
              <a:pathLst>
                <a:path w="6992" h="2863" fill="none" extrusionOk="0">
                  <a:moveTo>
                    <a:pt x="6992" y="2863"/>
                  </a:moveTo>
                  <a:cubicBezTo>
                    <a:pt x="4553" y="2147"/>
                    <a:pt x="2211" y="1204"/>
                    <a:pt x="0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868380" y="2610924"/>
              <a:ext cx="206726" cy="37210"/>
            </a:xfrm>
            <a:custGeom>
              <a:avLst/>
              <a:gdLst/>
              <a:ahLst/>
              <a:cxnLst/>
              <a:rect l="l" t="t" r="r" b="b"/>
              <a:pathLst>
                <a:path w="10667" h="1920" fill="none" extrusionOk="0">
                  <a:moveTo>
                    <a:pt x="10667" y="1920"/>
                  </a:moveTo>
                  <a:cubicBezTo>
                    <a:pt x="10667" y="1920"/>
                    <a:pt x="6992" y="586"/>
                    <a:pt x="5008" y="326"/>
                  </a:cubicBezTo>
                  <a:cubicBezTo>
                    <a:pt x="3024" y="66"/>
                    <a:pt x="0" y="1"/>
                    <a:pt x="0" y="1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7009544" y="2426271"/>
              <a:ext cx="7578" cy="190350"/>
            </a:xfrm>
            <a:custGeom>
              <a:avLst/>
              <a:gdLst/>
              <a:ahLst/>
              <a:cxnLst/>
              <a:rect l="l" t="t" r="r" b="b"/>
              <a:pathLst>
                <a:path w="391" h="9822" fill="none" extrusionOk="0">
                  <a:moveTo>
                    <a:pt x="0" y="9822"/>
                  </a:moveTo>
                  <a:lnTo>
                    <a:pt x="391" y="1"/>
                  </a:ln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7236426" y="2781100"/>
              <a:ext cx="51706" cy="19554"/>
            </a:xfrm>
            <a:custGeom>
              <a:avLst/>
              <a:gdLst/>
              <a:ahLst/>
              <a:cxnLst/>
              <a:rect l="l" t="t" r="r" b="b"/>
              <a:pathLst>
                <a:path w="2668" h="1009" fill="none" extrusionOk="0">
                  <a:moveTo>
                    <a:pt x="1" y="0"/>
                  </a:moveTo>
                  <a:cubicBezTo>
                    <a:pt x="846" y="423"/>
                    <a:pt x="1757" y="781"/>
                    <a:pt x="2667" y="1008"/>
                  </a:cubicBezTo>
                </a:path>
              </a:pathLst>
            </a:custGeom>
            <a:noFill/>
            <a:ln w="10575" cap="rnd" cmpd="sng">
              <a:solidFill>
                <a:srgbClr val="263238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" grpId="0"/>
      <p:bldP spid="12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724800" y="489940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of the problem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4A2E-2D29-A915-4B47-2E24AA0A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320" y="1141530"/>
            <a:ext cx="5696982" cy="3379347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Navigating vast Educational Resources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Lack of Structured Planning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Course and Career Selection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 Management and Consistency</a:t>
            </a:r>
            <a:endParaRPr lang="en-IN" sz="2000" dirty="0"/>
          </a:p>
        </p:txBody>
      </p:sp>
      <p:grpSp>
        <p:nvGrpSpPr>
          <p:cNvPr id="4" name="Google Shape;2519;p49">
            <a:extLst>
              <a:ext uri="{FF2B5EF4-FFF2-40B4-BE49-F238E27FC236}">
                <a16:creationId xmlns:a16="http://schemas.microsoft.com/office/drawing/2014/main" id="{6669A102-731F-70BC-3E53-8F984330FAA5}"/>
              </a:ext>
            </a:extLst>
          </p:cNvPr>
          <p:cNvGrpSpPr/>
          <p:nvPr/>
        </p:nvGrpSpPr>
        <p:grpSpPr>
          <a:xfrm>
            <a:off x="5693415" y="1261124"/>
            <a:ext cx="3101530" cy="3201441"/>
            <a:chOff x="3122925" y="1532400"/>
            <a:chExt cx="2898130" cy="3093261"/>
          </a:xfrm>
        </p:grpSpPr>
        <p:sp>
          <p:nvSpPr>
            <p:cNvPr id="5" name="Google Shape;2520;p49">
              <a:extLst>
                <a:ext uri="{FF2B5EF4-FFF2-40B4-BE49-F238E27FC236}">
                  <a16:creationId xmlns:a16="http://schemas.microsoft.com/office/drawing/2014/main" id="{D555FAB8-7870-E85C-20E5-56234AAEB7DD}"/>
                </a:ext>
              </a:extLst>
            </p:cNvPr>
            <p:cNvSpPr/>
            <p:nvPr/>
          </p:nvSpPr>
          <p:spPr>
            <a:xfrm>
              <a:off x="3122925" y="1692972"/>
              <a:ext cx="2898130" cy="2255555"/>
            </a:xfrm>
            <a:custGeom>
              <a:avLst/>
              <a:gdLst/>
              <a:ahLst/>
              <a:cxnLst/>
              <a:rect l="l" t="t" r="r" b="b"/>
              <a:pathLst>
                <a:path w="151082" h="117584" extrusionOk="0">
                  <a:moveTo>
                    <a:pt x="110141" y="0"/>
                  </a:moveTo>
                  <a:cubicBezTo>
                    <a:pt x="109656" y="0"/>
                    <a:pt x="109170" y="10"/>
                    <a:pt x="108684" y="31"/>
                  </a:cubicBezTo>
                  <a:cubicBezTo>
                    <a:pt x="100212" y="431"/>
                    <a:pt x="92206" y="3867"/>
                    <a:pt x="84233" y="6702"/>
                  </a:cubicBezTo>
                  <a:cubicBezTo>
                    <a:pt x="78366" y="8805"/>
                    <a:pt x="72159" y="10585"/>
                    <a:pt x="66018" y="10585"/>
                  </a:cubicBezTo>
                  <a:cubicBezTo>
                    <a:pt x="63780" y="10585"/>
                    <a:pt x="61550" y="10348"/>
                    <a:pt x="59349" y="9805"/>
                  </a:cubicBezTo>
                  <a:cubicBezTo>
                    <a:pt x="53411" y="8370"/>
                    <a:pt x="48141" y="4734"/>
                    <a:pt x="42270" y="3100"/>
                  </a:cubicBezTo>
                  <a:cubicBezTo>
                    <a:pt x="39829" y="2420"/>
                    <a:pt x="37422" y="2103"/>
                    <a:pt x="35081" y="2103"/>
                  </a:cubicBezTo>
                  <a:cubicBezTo>
                    <a:pt x="15124" y="2103"/>
                    <a:pt x="0" y="25184"/>
                    <a:pt x="10181" y="43962"/>
                  </a:cubicBezTo>
                  <a:cubicBezTo>
                    <a:pt x="12949" y="49099"/>
                    <a:pt x="17252" y="53202"/>
                    <a:pt x="20888" y="57806"/>
                  </a:cubicBezTo>
                  <a:cubicBezTo>
                    <a:pt x="24491" y="62409"/>
                    <a:pt x="27526" y="67946"/>
                    <a:pt x="27026" y="73784"/>
                  </a:cubicBezTo>
                  <a:cubicBezTo>
                    <a:pt x="26626" y="78621"/>
                    <a:pt x="23890" y="82890"/>
                    <a:pt x="22756" y="87594"/>
                  </a:cubicBezTo>
                  <a:cubicBezTo>
                    <a:pt x="20555" y="96600"/>
                    <a:pt x="24891" y="106541"/>
                    <a:pt x="32363" y="112011"/>
                  </a:cubicBezTo>
                  <a:cubicBezTo>
                    <a:pt x="37510" y="115802"/>
                    <a:pt x="43892" y="117584"/>
                    <a:pt x="50308" y="117584"/>
                  </a:cubicBezTo>
                  <a:cubicBezTo>
                    <a:pt x="53207" y="117584"/>
                    <a:pt x="56113" y="117220"/>
                    <a:pt x="58915" y="116514"/>
                  </a:cubicBezTo>
                  <a:cubicBezTo>
                    <a:pt x="67922" y="114279"/>
                    <a:pt x="75827" y="108742"/>
                    <a:pt x="82065" y="101904"/>
                  </a:cubicBezTo>
                  <a:cubicBezTo>
                    <a:pt x="85401" y="98235"/>
                    <a:pt x="88670" y="93932"/>
                    <a:pt x="93473" y="92697"/>
                  </a:cubicBezTo>
                  <a:cubicBezTo>
                    <a:pt x="94510" y="92427"/>
                    <a:pt x="95555" y="92315"/>
                    <a:pt x="96606" y="92315"/>
                  </a:cubicBezTo>
                  <a:cubicBezTo>
                    <a:pt x="100220" y="92315"/>
                    <a:pt x="103899" y="93634"/>
                    <a:pt x="107517" y="94332"/>
                  </a:cubicBezTo>
                  <a:cubicBezTo>
                    <a:pt x="109460" y="94689"/>
                    <a:pt x="111419" y="94865"/>
                    <a:pt x="113371" y="94865"/>
                  </a:cubicBezTo>
                  <a:cubicBezTo>
                    <a:pt x="120164" y="94865"/>
                    <a:pt x="126863" y="92730"/>
                    <a:pt x="132435" y="88661"/>
                  </a:cubicBezTo>
                  <a:cubicBezTo>
                    <a:pt x="143709" y="80322"/>
                    <a:pt x="149880" y="64877"/>
                    <a:pt x="150447" y="49266"/>
                  </a:cubicBezTo>
                  <a:cubicBezTo>
                    <a:pt x="151081" y="31987"/>
                    <a:pt x="144877" y="14508"/>
                    <a:pt x="131200" y="6202"/>
                  </a:cubicBezTo>
                  <a:cubicBezTo>
                    <a:pt x="124878" y="2352"/>
                    <a:pt x="117528" y="0"/>
                    <a:pt x="11014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521;p49">
              <a:extLst>
                <a:ext uri="{FF2B5EF4-FFF2-40B4-BE49-F238E27FC236}">
                  <a16:creationId xmlns:a16="http://schemas.microsoft.com/office/drawing/2014/main" id="{9B4E733D-2B86-A510-CB02-DAEA8AD3432F}"/>
                </a:ext>
              </a:extLst>
            </p:cNvPr>
            <p:cNvSpPr/>
            <p:nvPr/>
          </p:nvSpPr>
          <p:spPr>
            <a:xfrm>
              <a:off x="3502502" y="4193096"/>
              <a:ext cx="2162789" cy="432565"/>
            </a:xfrm>
            <a:custGeom>
              <a:avLst/>
              <a:gdLst/>
              <a:ahLst/>
              <a:cxnLst/>
              <a:rect l="l" t="t" r="r" b="b"/>
              <a:pathLst>
                <a:path w="112748" h="22550" extrusionOk="0">
                  <a:moveTo>
                    <a:pt x="56374" y="0"/>
                  </a:moveTo>
                  <a:cubicBezTo>
                    <a:pt x="25218" y="0"/>
                    <a:pt x="0" y="5037"/>
                    <a:pt x="0" y="11275"/>
                  </a:cubicBezTo>
                  <a:cubicBezTo>
                    <a:pt x="0" y="17513"/>
                    <a:pt x="25218" y="22550"/>
                    <a:pt x="56374" y="22550"/>
                  </a:cubicBezTo>
                  <a:cubicBezTo>
                    <a:pt x="87496" y="22550"/>
                    <a:pt x="112748" y="17513"/>
                    <a:pt x="112748" y="11275"/>
                  </a:cubicBezTo>
                  <a:cubicBezTo>
                    <a:pt x="112748" y="5037"/>
                    <a:pt x="87496" y="0"/>
                    <a:pt x="56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2;p49">
              <a:extLst>
                <a:ext uri="{FF2B5EF4-FFF2-40B4-BE49-F238E27FC236}">
                  <a16:creationId xmlns:a16="http://schemas.microsoft.com/office/drawing/2014/main" id="{E5E8DF9B-2BCB-EC73-7C79-46189D600A6F}"/>
                </a:ext>
              </a:extLst>
            </p:cNvPr>
            <p:cNvSpPr/>
            <p:nvPr/>
          </p:nvSpPr>
          <p:spPr>
            <a:xfrm>
              <a:off x="4903867" y="1532400"/>
              <a:ext cx="876640" cy="955998"/>
            </a:xfrm>
            <a:custGeom>
              <a:avLst/>
              <a:gdLst/>
              <a:ahLst/>
              <a:cxnLst/>
              <a:rect l="l" t="t" r="r" b="b"/>
              <a:pathLst>
                <a:path w="45700" h="49837" extrusionOk="0">
                  <a:moveTo>
                    <a:pt x="2536" y="1"/>
                  </a:moveTo>
                  <a:cubicBezTo>
                    <a:pt x="1135" y="1"/>
                    <a:pt x="1" y="1102"/>
                    <a:pt x="1" y="2503"/>
                  </a:cubicBezTo>
                  <a:lnTo>
                    <a:pt x="1" y="47302"/>
                  </a:lnTo>
                  <a:cubicBezTo>
                    <a:pt x="1" y="48703"/>
                    <a:pt x="1135" y="49837"/>
                    <a:pt x="2536" y="49837"/>
                  </a:cubicBezTo>
                  <a:lnTo>
                    <a:pt x="43165" y="49837"/>
                  </a:lnTo>
                  <a:cubicBezTo>
                    <a:pt x="44566" y="49837"/>
                    <a:pt x="45700" y="48703"/>
                    <a:pt x="45700" y="47302"/>
                  </a:cubicBezTo>
                  <a:lnTo>
                    <a:pt x="45700" y="2503"/>
                  </a:lnTo>
                  <a:cubicBezTo>
                    <a:pt x="45700" y="1102"/>
                    <a:pt x="44566" y="1"/>
                    <a:pt x="4316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3;p49">
              <a:extLst>
                <a:ext uri="{FF2B5EF4-FFF2-40B4-BE49-F238E27FC236}">
                  <a16:creationId xmlns:a16="http://schemas.microsoft.com/office/drawing/2014/main" id="{1F61B0EF-D24C-7741-655B-FD7DF6B2B9A7}"/>
                </a:ext>
              </a:extLst>
            </p:cNvPr>
            <p:cNvSpPr/>
            <p:nvPr/>
          </p:nvSpPr>
          <p:spPr>
            <a:xfrm>
              <a:off x="4903867" y="1532400"/>
              <a:ext cx="876007" cy="97927"/>
            </a:xfrm>
            <a:custGeom>
              <a:avLst/>
              <a:gdLst/>
              <a:ahLst/>
              <a:cxnLst/>
              <a:rect l="l" t="t" r="r" b="b"/>
              <a:pathLst>
                <a:path w="45667" h="5105" extrusionOk="0">
                  <a:moveTo>
                    <a:pt x="2476" y="0"/>
                  </a:moveTo>
                  <a:cubicBezTo>
                    <a:pt x="1102" y="0"/>
                    <a:pt x="1" y="1122"/>
                    <a:pt x="1" y="2503"/>
                  </a:cubicBezTo>
                  <a:lnTo>
                    <a:pt x="1" y="5105"/>
                  </a:lnTo>
                  <a:lnTo>
                    <a:pt x="45667" y="5105"/>
                  </a:lnTo>
                  <a:lnTo>
                    <a:pt x="45667" y="2503"/>
                  </a:lnTo>
                  <a:cubicBezTo>
                    <a:pt x="45667" y="1102"/>
                    <a:pt x="44532" y="1"/>
                    <a:pt x="43165" y="1"/>
                  </a:cubicBezTo>
                  <a:lnTo>
                    <a:pt x="2536" y="1"/>
                  </a:lnTo>
                  <a:cubicBezTo>
                    <a:pt x="2516" y="1"/>
                    <a:pt x="2496" y="0"/>
                    <a:pt x="2476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4;p49">
              <a:extLst>
                <a:ext uri="{FF2B5EF4-FFF2-40B4-BE49-F238E27FC236}">
                  <a16:creationId xmlns:a16="http://schemas.microsoft.com/office/drawing/2014/main" id="{7315040F-63BB-2677-8A28-524FC5AA637F}"/>
                </a:ext>
              </a:extLst>
            </p:cNvPr>
            <p:cNvSpPr/>
            <p:nvPr/>
          </p:nvSpPr>
          <p:spPr>
            <a:xfrm>
              <a:off x="4951863" y="2042402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1"/>
                  </a:moveTo>
                  <a:lnTo>
                    <a:pt x="1838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5;p49">
              <a:extLst>
                <a:ext uri="{FF2B5EF4-FFF2-40B4-BE49-F238E27FC236}">
                  <a16:creationId xmlns:a16="http://schemas.microsoft.com/office/drawing/2014/main" id="{2572D64B-37B6-1577-74AA-3C90EB0355D5}"/>
                </a:ext>
              </a:extLst>
            </p:cNvPr>
            <p:cNvSpPr/>
            <p:nvPr/>
          </p:nvSpPr>
          <p:spPr>
            <a:xfrm>
              <a:off x="4951863" y="2088480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0"/>
                  </a:moveTo>
                  <a:lnTo>
                    <a:pt x="1838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6;p49">
              <a:extLst>
                <a:ext uri="{FF2B5EF4-FFF2-40B4-BE49-F238E27FC236}">
                  <a16:creationId xmlns:a16="http://schemas.microsoft.com/office/drawing/2014/main" id="{CA921A57-28C8-B991-4CDE-D515B7AA802E}"/>
                </a:ext>
              </a:extLst>
            </p:cNvPr>
            <p:cNvSpPr/>
            <p:nvPr/>
          </p:nvSpPr>
          <p:spPr>
            <a:xfrm>
              <a:off x="4951863" y="2133905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1"/>
                  </a:moveTo>
                  <a:lnTo>
                    <a:pt x="1838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7;p49">
              <a:extLst>
                <a:ext uri="{FF2B5EF4-FFF2-40B4-BE49-F238E27FC236}">
                  <a16:creationId xmlns:a16="http://schemas.microsoft.com/office/drawing/2014/main" id="{FCCBA7AD-B2C6-74FE-8231-9C7B92910535}"/>
                </a:ext>
              </a:extLst>
            </p:cNvPr>
            <p:cNvSpPr/>
            <p:nvPr/>
          </p:nvSpPr>
          <p:spPr>
            <a:xfrm>
              <a:off x="4951863" y="2179350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0"/>
                  </a:moveTo>
                  <a:lnTo>
                    <a:pt x="1838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8;p49">
              <a:extLst>
                <a:ext uri="{FF2B5EF4-FFF2-40B4-BE49-F238E27FC236}">
                  <a16:creationId xmlns:a16="http://schemas.microsoft.com/office/drawing/2014/main" id="{1438AB62-BEFB-A58C-ECFD-1F116ECFE9D5}"/>
                </a:ext>
              </a:extLst>
            </p:cNvPr>
            <p:cNvSpPr/>
            <p:nvPr/>
          </p:nvSpPr>
          <p:spPr>
            <a:xfrm>
              <a:off x="4951863" y="2224776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0"/>
                  </a:moveTo>
                  <a:lnTo>
                    <a:pt x="1838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9;p49">
              <a:extLst>
                <a:ext uri="{FF2B5EF4-FFF2-40B4-BE49-F238E27FC236}">
                  <a16:creationId xmlns:a16="http://schemas.microsoft.com/office/drawing/2014/main" id="{AA100F36-70F7-2C08-A320-F997009D84A4}"/>
                </a:ext>
              </a:extLst>
            </p:cNvPr>
            <p:cNvSpPr/>
            <p:nvPr/>
          </p:nvSpPr>
          <p:spPr>
            <a:xfrm>
              <a:off x="4951863" y="2270201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1"/>
                  </a:moveTo>
                  <a:lnTo>
                    <a:pt x="1838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0;p49">
              <a:extLst>
                <a:ext uri="{FF2B5EF4-FFF2-40B4-BE49-F238E27FC236}">
                  <a16:creationId xmlns:a16="http://schemas.microsoft.com/office/drawing/2014/main" id="{AF3B2496-087D-5372-EC6E-5A000432608F}"/>
                </a:ext>
              </a:extLst>
            </p:cNvPr>
            <p:cNvSpPr/>
            <p:nvPr/>
          </p:nvSpPr>
          <p:spPr>
            <a:xfrm>
              <a:off x="4951863" y="2315646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0"/>
                  </a:moveTo>
                  <a:lnTo>
                    <a:pt x="1838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1;p49">
              <a:extLst>
                <a:ext uri="{FF2B5EF4-FFF2-40B4-BE49-F238E27FC236}">
                  <a16:creationId xmlns:a16="http://schemas.microsoft.com/office/drawing/2014/main" id="{EB06445F-CA28-B878-8F50-77126C6BED2D}"/>
                </a:ext>
              </a:extLst>
            </p:cNvPr>
            <p:cNvSpPr/>
            <p:nvPr/>
          </p:nvSpPr>
          <p:spPr>
            <a:xfrm>
              <a:off x="4951863" y="2361072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1"/>
                  </a:moveTo>
                  <a:lnTo>
                    <a:pt x="1838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2;p49">
              <a:extLst>
                <a:ext uri="{FF2B5EF4-FFF2-40B4-BE49-F238E27FC236}">
                  <a16:creationId xmlns:a16="http://schemas.microsoft.com/office/drawing/2014/main" id="{67D2B6A9-A678-BF52-C470-EDF08E25876F}"/>
                </a:ext>
              </a:extLst>
            </p:cNvPr>
            <p:cNvSpPr/>
            <p:nvPr/>
          </p:nvSpPr>
          <p:spPr>
            <a:xfrm>
              <a:off x="4951863" y="2407149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0" y="0"/>
                  </a:moveTo>
                  <a:lnTo>
                    <a:pt x="1838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3;p49">
              <a:extLst>
                <a:ext uri="{FF2B5EF4-FFF2-40B4-BE49-F238E27FC236}">
                  <a16:creationId xmlns:a16="http://schemas.microsoft.com/office/drawing/2014/main" id="{26D5BF1D-ACE5-6217-E702-6590648986BB}"/>
                </a:ext>
              </a:extLst>
            </p:cNvPr>
            <p:cNvSpPr/>
            <p:nvPr/>
          </p:nvSpPr>
          <p:spPr>
            <a:xfrm>
              <a:off x="5366507" y="2042402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1"/>
                  </a:moveTo>
                  <a:lnTo>
                    <a:pt x="1838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4;p49">
              <a:extLst>
                <a:ext uri="{FF2B5EF4-FFF2-40B4-BE49-F238E27FC236}">
                  <a16:creationId xmlns:a16="http://schemas.microsoft.com/office/drawing/2014/main" id="{6F9A102A-4CBC-525E-10F7-FF70F5B1DA6B}"/>
                </a:ext>
              </a:extLst>
            </p:cNvPr>
            <p:cNvSpPr/>
            <p:nvPr/>
          </p:nvSpPr>
          <p:spPr>
            <a:xfrm>
              <a:off x="5366507" y="2088480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0"/>
                  </a:moveTo>
                  <a:lnTo>
                    <a:pt x="1838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5;p49">
              <a:extLst>
                <a:ext uri="{FF2B5EF4-FFF2-40B4-BE49-F238E27FC236}">
                  <a16:creationId xmlns:a16="http://schemas.microsoft.com/office/drawing/2014/main" id="{6B8987DC-E638-60B8-91C0-47DB68910C65}"/>
                </a:ext>
              </a:extLst>
            </p:cNvPr>
            <p:cNvSpPr/>
            <p:nvPr/>
          </p:nvSpPr>
          <p:spPr>
            <a:xfrm>
              <a:off x="5366507" y="2133905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1"/>
                  </a:moveTo>
                  <a:lnTo>
                    <a:pt x="1838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6;p49">
              <a:extLst>
                <a:ext uri="{FF2B5EF4-FFF2-40B4-BE49-F238E27FC236}">
                  <a16:creationId xmlns:a16="http://schemas.microsoft.com/office/drawing/2014/main" id="{C79D8495-93DD-BCDB-9901-E49814AD0998}"/>
                </a:ext>
              </a:extLst>
            </p:cNvPr>
            <p:cNvSpPr/>
            <p:nvPr/>
          </p:nvSpPr>
          <p:spPr>
            <a:xfrm>
              <a:off x="5366507" y="2179350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0"/>
                  </a:moveTo>
                  <a:lnTo>
                    <a:pt x="1838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7;p49">
              <a:extLst>
                <a:ext uri="{FF2B5EF4-FFF2-40B4-BE49-F238E27FC236}">
                  <a16:creationId xmlns:a16="http://schemas.microsoft.com/office/drawing/2014/main" id="{79AAE8DA-8CAA-B01F-9D7E-0ED2C2CAD763}"/>
                </a:ext>
              </a:extLst>
            </p:cNvPr>
            <p:cNvSpPr/>
            <p:nvPr/>
          </p:nvSpPr>
          <p:spPr>
            <a:xfrm>
              <a:off x="5366507" y="2224776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0"/>
                  </a:moveTo>
                  <a:lnTo>
                    <a:pt x="1838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8;p49">
              <a:extLst>
                <a:ext uri="{FF2B5EF4-FFF2-40B4-BE49-F238E27FC236}">
                  <a16:creationId xmlns:a16="http://schemas.microsoft.com/office/drawing/2014/main" id="{471210FC-05DB-4741-3A3A-0619B41FB9AF}"/>
                </a:ext>
              </a:extLst>
            </p:cNvPr>
            <p:cNvSpPr/>
            <p:nvPr/>
          </p:nvSpPr>
          <p:spPr>
            <a:xfrm>
              <a:off x="5366507" y="2270201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1"/>
                  </a:moveTo>
                  <a:lnTo>
                    <a:pt x="1838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9;p49">
              <a:extLst>
                <a:ext uri="{FF2B5EF4-FFF2-40B4-BE49-F238E27FC236}">
                  <a16:creationId xmlns:a16="http://schemas.microsoft.com/office/drawing/2014/main" id="{D2C854CC-B4FE-01D0-C162-8CCA1E4A8EF8}"/>
                </a:ext>
              </a:extLst>
            </p:cNvPr>
            <p:cNvSpPr/>
            <p:nvPr/>
          </p:nvSpPr>
          <p:spPr>
            <a:xfrm>
              <a:off x="5366507" y="2315646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0"/>
                  </a:moveTo>
                  <a:lnTo>
                    <a:pt x="1838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0;p49">
              <a:extLst>
                <a:ext uri="{FF2B5EF4-FFF2-40B4-BE49-F238E27FC236}">
                  <a16:creationId xmlns:a16="http://schemas.microsoft.com/office/drawing/2014/main" id="{2137A706-A55C-EF96-7845-FF439C204BB1}"/>
                </a:ext>
              </a:extLst>
            </p:cNvPr>
            <p:cNvSpPr/>
            <p:nvPr/>
          </p:nvSpPr>
          <p:spPr>
            <a:xfrm>
              <a:off x="5366507" y="2361072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1"/>
                  </a:moveTo>
                  <a:lnTo>
                    <a:pt x="1838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1;p49">
              <a:extLst>
                <a:ext uri="{FF2B5EF4-FFF2-40B4-BE49-F238E27FC236}">
                  <a16:creationId xmlns:a16="http://schemas.microsoft.com/office/drawing/2014/main" id="{E5E9B5D1-C683-3858-C3A6-CDB1B1AD62D7}"/>
                </a:ext>
              </a:extLst>
            </p:cNvPr>
            <p:cNvSpPr/>
            <p:nvPr/>
          </p:nvSpPr>
          <p:spPr>
            <a:xfrm>
              <a:off x="5366507" y="2407149"/>
              <a:ext cx="352594" cy="19"/>
            </a:xfrm>
            <a:custGeom>
              <a:avLst/>
              <a:gdLst/>
              <a:ahLst/>
              <a:cxnLst/>
              <a:rect l="l" t="t" r="r" b="b"/>
              <a:pathLst>
                <a:path w="18381" h="1" fill="none" extrusionOk="0">
                  <a:moveTo>
                    <a:pt x="1" y="0"/>
                  </a:moveTo>
                  <a:lnTo>
                    <a:pt x="1838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2;p49">
              <a:extLst>
                <a:ext uri="{FF2B5EF4-FFF2-40B4-BE49-F238E27FC236}">
                  <a16:creationId xmlns:a16="http://schemas.microsoft.com/office/drawing/2014/main" id="{FFAA350D-7747-8605-A953-378D22150688}"/>
                </a:ext>
              </a:extLst>
            </p:cNvPr>
            <p:cNvSpPr/>
            <p:nvPr/>
          </p:nvSpPr>
          <p:spPr>
            <a:xfrm>
              <a:off x="4944190" y="1710937"/>
              <a:ext cx="289234" cy="204140"/>
            </a:xfrm>
            <a:custGeom>
              <a:avLst/>
              <a:gdLst/>
              <a:ahLst/>
              <a:cxnLst/>
              <a:rect l="l" t="t" r="r" b="b"/>
              <a:pathLst>
                <a:path w="15078" h="10642" extrusionOk="0">
                  <a:moveTo>
                    <a:pt x="0" y="1"/>
                  </a:moveTo>
                  <a:lnTo>
                    <a:pt x="0" y="268"/>
                  </a:lnTo>
                  <a:lnTo>
                    <a:pt x="1101" y="268"/>
                  </a:lnTo>
                  <a:lnTo>
                    <a:pt x="4303" y="10642"/>
                  </a:lnTo>
                  <a:lnTo>
                    <a:pt x="4370" y="10642"/>
                  </a:lnTo>
                  <a:cubicBezTo>
                    <a:pt x="4937" y="10642"/>
                    <a:pt x="5104" y="10241"/>
                    <a:pt x="5304" y="9674"/>
                  </a:cubicBezTo>
                  <a:lnTo>
                    <a:pt x="7339" y="3503"/>
                  </a:lnTo>
                  <a:lnTo>
                    <a:pt x="9540" y="10608"/>
                  </a:lnTo>
                  <a:lnTo>
                    <a:pt x="9607" y="10608"/>
                  </a:lnTo>
                  <a:cubicBezTo>
                    <a:pt x="10174" y="10608"/>
                    <a:pt x="10341" y="10208"/>
                    <a:pt x="10541" y="9674"/>
                  </a:cubicBezTo>
                  <a:lnTo>
                    <a:pt x="13043" y="2202"/>
                  </a:lnTo>
                  <a:cubicBezTo>
                    <a:pt x="13410" y="1035"/>
                    <a:pt x="13843" y="268"/>
                    <a:pt x="15078" y="268"/>
                  </a:cubicBezTo>
                  <a:lnTo>
                    <a:pt x="15078" y="1"/>
                  </a:lnTo>
                  <a:lnTo>
                    <a:pt x="10374" y="1"/>
                  </a:lnTo>
                  <a:lnTo>
                    <a:pt x="10374" y="268"/>
                  </a:lnTo>
                  <a:lnTo>
                    <a:pt x="10641" y="268"/>
                  </a:lnTo>
                  <a:cubicBezTo>
                    <a:pt x="11742" y="268"/>
                    <a:pt x="12843" y="301"/>
                    <a:pt x="12843" y="1402"/>
                  </a:cubicBezTo>
                  <a:cubicBezTo>
                    <a:pt x="12809" y="1702"/>
                    <a:pt x="12776" y="2002"/>
                    <a:pt x="12676" y="2269"/>
                  </a:cubicBezTo>
                  <a:lnTo>
                    <a:pt x="10674" y="8440"/>
                  </a:lnTo>
                  <a:lnTo>
                    <a:pt x="10574" y="8440"/>
                  </a:lnTo>
                  <a:lnTo>
                    <a:pt x="8206" y="268"/>
                  </a:lnTo>
                  <a:lnTo>
                    <a:pt x="9373" y="268"/>
                  </a:lnTo>
                  <a:lnTo>
                    <a:pt x="9373" y="1"/>
                  </a:lnTo>
                  <a:lnTo>
                    <a:pt x="5237" y="1"/>
                  </a:lnTo>
                  <a:lnTo>
                    <a:pt x="5237" y="268"/>
                  </a:lnTo>
                  <a:lnTo>
                    <a:pt x="6371" y="268"/>
                  </a:lnTo>
                  <a:lnTo>
                    <a:pt x="7205" y="3003"/>
                  </a:lnTo>
                  <a:lnTo>
                    <a:pt x="5404" y="8440"/>
                  </a:lnTo>
                  <a:lnTo>
                    <a:pt x="5304" y="8440"/>
                  </a:lnTo>
                  <a:lnTo>
                    <a:pt x="2936" y="268"/>
                  </a:lnTo>
                  <a:lnTo>
                    <a:pt x="4103" y="268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3;p49">
              <a:extLst>
                <a:ext uri="{FF2B5EF4-FFF2-40B4-BE49-F238E27FC236}">
                  <a16:creationId xmlns:a16="http://schemas.microsoft.com/office/drawing/2014/main" id="{861A7CA1-812C-1D42-7552-35EF02FA0A46}"/>
                </a:ext>
              </a:extLst>
            </p:cNvPr>
            <p:cNvSpPr/>
            <p:nvPr/>
          </p:nvSpPr>
          <p:spPr>
            <a:xfrm>
              <a:off x="5358200" y="1665512"/>
              <a:ext cx="362818" cy="328270"/>
            </a:xfrm>
            <a:custGeom>
              <a:avLst/>
              <a:gdLst/>
              <a:ahLst/>
              <a:cxnLst/>
              <a:rect l="l" t="t" r="r" b="b"/>
              <a:pathLst>
                <a:path w="18914" h="17113" extrusionOk="0">
                  <a:moveTo>
                    <a:pt x="0" y="0"/>
                  </a:moveTo>
                  <a:lnTo>
                    <a:pt x="0" y="17113"/>
                  </a:lnTo>
                  <a:lnTo>
                    <a:pt x="18914" y="17113"/>
                  </a:lnTo>
                  <a:lnTo>
                    <a:pt x="18914" y="0"/>
                  </a:lnTo>
                  <a:close/>
                </a:path>
              </a:pathLst>
            </a:custGeom>
            <a:solidFill>
              <a:schemeClr val="accent1"/>
            </a:solidFill>
            <a:ln w="2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44;p49">
              <a:extLst>
                <a:ext uri="{FF2B5EF4-FFF2-40B4-BE49-F238E27FC236}">
                  <a16:creationId xmlns:a16="http://schemas.microsoft.com/office/drawing/2014/main" id="{AE022A6A-6FDE-9A9B-244C-AC61BD4BC7D5}"/>
                </a:ext>
              </a:extLst>
            </p:cNvPr>
            <p:cNvSpPr/>
            <p:nvPr/>
          </p:nvSpPr>
          <p:spPr>
            <a:xfrm>
              <a:off x="5358200" y="1802441"/>
              <a:ext cx="363470" cy="191345"/>
            </a:xfrm>
            <a:custGeom>
              <a:avLst/>
              <a:gdLst/>
              <a:ahLst/>
              <a:cxnLst/>
              <a:rect l="l" t="t" r="r" b="b"/>
              <a:pathLst>
                <a:path w="18948" h="9975" extrusionOk="0">
                  <a:moveTo>
                    <a:pt x="18947" y="1"/>
                  </a:moveTo>
                  <a:cubicBezTo>
                    <a:pt x="18280" y="34"/>
                    <a:pt x="17679" y="134"/>
                    <a:pt x="17046" y="268"/>
                  </a:cubicBezTo>
                  <a:cubicBezTo>
                    <a:pt x="14177" y="901"/>
                    <a:pt x="13410" y="5038"/>
                    <a:pt x="10174" y="5038"/>
                  </a:cubicBezTo>
                  <a:cubicBezTo>
                    <a:pt x="7305" y="5038"/>
                    <a:pt x="7039" y="1168"/>
                    <a:pt x="2936" y="668"/>
                  </a:cubicBezTo>
                  <a:cubicBezTo>
                    <a:pt x="2685" y="626"/>
                    <a:pt x="2433" y="605"/>
                    <a:pt x="2181" y="605"/>
                  </a:cubicBezTo>
                  <a:cubicBezTo>
                    <a:pt x="1426" y="605"/>
                    <a:pt x="676" y="793"/>
                    <a:pt x="0" y="1168"/>
                  </a:cubicBezTo>
                  <a:lnTo>
                    <a:pt x="0" y="9975"/>
                  </a:lnTo>
                  <a:lnTo>
                    <a:pt x="18947" y="9975"/>
                  </a:lnTo>
                  <a:lnTo>
                    <a:pt x="189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45;p49">
              <a:extLst>
                <a:ext uri="{FF2B5EF4-FFF2-40B4-BE49-F238E27FC236}">
                  <a16:creationId xmlns:a16="http://schemas.microsoft.com/office/drawing/2014/main" id="{1BEDE5F8-8B10-EED4-4E36-1870B38B8B1C}"/>
                </a:ext>
              </a:extLst>
            </p:cNvPr>
            <p:cNvSpPr/>
            <p:nvPr/>
          </p:nvSpPr>
          <p:spPr>
            <a:xfrm>
              <a:off x="5383791" y="1700060"/>
              <a:ext cx="95356" cy="81641"/>
            </a:xfrm>
            <a:custGeom>
              <a:avLst/>
              <a:gdLst/>
              <a:ahLst/>
              <a:cxnLst/>
              <a:rect l="l" t="t" r="r" b="b"/>
              <a:pathLst>
                <a:path w="4971" h="4256" extrusionOk="0">
                  <a:moveTo>
                    <a:pt x="2836" y="1"/>
                  </a:moveTo>
                  <a:cubicBezTo>
                    <a:pt x="934" y="1"/>
                    <a:pt x="0" y="2269"/>
                    <a:pt x="1335" y="3637"/>
                  </a:cubicBezTo>
                  <a:cubicBezTo>
                    <a:pt x="1762" y="4064"/>
                    <a:pt x="2289" y="4255"/>
                    <a:pt x="2807" y="4255"/>
                  </a:cubicBezTo>
                  <a:cubicBezTo>
                    <a:pt x="3907" y="4255"/>
                    <a:pt x="4971" y="3394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6;p49">
              <a:extLst>
                <a:ext uri="{FF2B5EF4-FFF2-40B4-BE49-F238E27FC236}">
                  <a16:creationId xmlns:a16="http://schemas.microsoft.com/office/drawing/2014/main" id="{7DD8282E-0178-0D27-3A00-7C5104903C48}"/>
                </a:ext>
              </a:extLst>
            </p:cNvPr>
            <p:cNvSpPr/>
            <p:nvPr/>
          </p:nvSpPr>
          <p:spPr>
            <a:xfrm>
              <a:off x="5283329" y="2679108"/>
              <a:ext cx="455604" cy="373061"/>
            </a:xfrm>
            <a:custGeom>
              <a:avLst/>
              <a:gdLst/>
              <a:ahLst/>
              <a:cxnLst/>
              <a:rect l="l" t="t" r="r" b="b"/>
              <a:pathLst>
                <a:path w="23751" h="19448" extrusionOk="0">
                  <a:moveTo>
                    <a:pt x="2836" y="0"/>
                  </a:moveTo>
                  <a:cubicBezTo>
                    <a:pt x="1368" y="0"/>
                    <a:pt x="134" y="1201"/>
                    <a:pt x="134" y="2702"/>
                  </a:cubicBezTo>
                  <a:lnTo>
                    <a:pt x="134" y="12442"/>
                  </a:lnTo>
                  <a:cubicBezTo>
                    <a:pt x="134" y="13943"/>
                    <a:pt x="1368" y="15144"/>
                    <a:pt x="2836" y="15144"/>
                  </a:cubicBezTo>
                  <a:lnTo>
                    <a:pt x="3403" y="15144"/>
                  </a:lnTo>
                  <a:cubicBezTo>
                    <a:pt x="2836" y="16412"/>
                    <a:pt x="1735" y="18313"/>
                    <a:pt x="0" y="19447"/>
                  </a:cubicBezTo>
                  <a:cubicBezTo>
                    <a:pt x="0" y="19447"/>
                    <a:pt x="3703" y="19214"/>
                    <a:pt x="7539" y="15144"/>
                  </a:cubicBezTo>
                  <a:lnTo>
                    <a:pt x="21049" y="15144"/>
                  </a:lnTo>
                  <a:cubicBezTo>
                    <a:pt x="22550" y="15144"/>
                    <a:pt x="23751" y="13943"/>
                    <a:pt x="23751" y="12442"/>
                  </a:cubicBezTo>
                  <a:lnTo>
                    <a:pt x="23751" y="2702"/>
                  </a:lnTo>
                  <a:cubicBezTo>
                    <a:pt x="23751" y="1201"/>
                    <a:pt x="22550" y="0"/>
                    <a:pt x="2108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7;p49">
              <a:extLst>
                <a:ext uri="{FF2B5EF4-FFF2-40B4-BE49-F238E27FC236}">
                  <a16:creationId xmlns:a16="http://schemas.microsoft.com/office/drawing/2014/main" id="{7F68A240-685E-311D-7A57-68E8F4A6DB38}"/>
                </a:ext>
              </a:extLst>
            </p:cNvPr>
            <p:cNvSpPr/>
            <p:nvPr/>
          </p:nvSpPr>
          <p:spPr>
            <a:xfrm>
              <a:off x="5390198" y="2790927"/>
              <a:ext cx="62727" cy="53289"/>
            </a:xfrm>
            <a:custGeom>
              <a:avLst/>
              <a:gdLst/>
              <a:ahLst/>
              <a:cxnLst/>
              <a:rect l="l" t="t" r="r" b="b"/>
              <a:pathLst>
                <a:path w="3270" h="2778" extrusionOk="0">
                  <a:moveTo>
                    <a:pt x="1861" y="1"/>
                  </a:moveTo>
                  <a:cubicBezTo>
                    <a:pt x="1514" y="1"/>
                    <a:pt x="1159" y="128"/>
                    <a:pt x="867" y="409"/>
                  </a:cubicBezTo>
                  <a:cubicBezTo>
                    <a:pt x="0" y="1276"/>
                    <a:pt x="634" y="2777"/>
                    <a:pt x="1868" y="2777"/>
                  </a:cubicBezTo>
                  <a:cubicBezTo>
                    <a:pt x="2635" y="2777"/>
                    <a:pt x="3236" y="2177"/>
                    <a:pt x="3269" y="1410"/>
                  </a:cubicBezTo>
                  <a:cubicBezTo>
                    <a:pt x="3269" y="553"/>
                    <a:pt x="2583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8;p49">
              <a:extLst>
                <a:ext uri="{FF2B5EF4-FFF2-40B4-BE49-F238E27FC236}">
                  <a16:creationId xmlns:a16="http://schemas.microsoft.com/office/drawing/2014/main" id="{DC178CFD-6844-5D3F-6A3C-9BA9CD292C5C}"/>
                </a:ext>
              </a:extLst>
            </p:cNvPr>
            <p:cNvSpPr/>
            <p:nvPr/>
          </p:nvSpPr>
          <p:spPr>
            <a:xfrm>
              <a:off x="5481049" y="2791061"/>
              <a:ext cx="62094" cy="53155"/>
            </a:xfrm>
            <a:custGeom>
              <a:avLst/>
              <a:gdLst/>
              <a:ahLst/>
              <a:cxnLst/>
              <a:rect l="l" t="t" r="r" b="b"/>
              <a:pathLst>
                <a:path w="3237" h="2771" extrusionOk="0">
                  <a:moveTo>
                    <a:pt x="1824" y="1"/>
                  </a:moveTo>
                  <a:cubicBezTo>
                    <a:pt x="1487" y="1"/>
                    <a:pt x="1145" y="125"/>
                    <a:pt x="868" y="402"/>
                  </a:cubicBezTo>
                  <a:cubicBezTo>
                    <a:pt x="1" y="1269"/>
                    <a:pt x="601" y="2770"/>
                    <a:pt x="1869" y="2770"/>
                  </a:cubicBezTo>
                  <a:cubicBezTo>
                    <a:pt x="2603" y="2770"/>
                    <a:pt x="3236" y="2170"/>
                    <a:pt x="3236" y="1403"/>
                  </a:cubicBezTo>
                  <a:cubicBezTo>
                    <a:pt x="3236" y="563"/>
                    <a:pt x="2541" y="1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9;p49">
              <a:extLst>
                <a:ext uri="{FF2B5EF4-FFF2-40B4-BE49-F238E27FC236}">
                  <a16:creationId xmlns:a16="http://schemas.microsoft.com/office/drawing/2014/main" id="{46B4DE0E-3F59-D9E5-AFB0-2E83C93D52D0}"/>
                </a:ext>
              </a:extLst>
            </p:cNvPr>
            <p:cNvSpPr/>
            <p:nvPr/>
          </p:nvSpPr>
          <p:spPr>
            <a:xfrm>
              <a:off x="5571287" y="2790927"/>
              <a:ext cx="62727" cy="53289"/>
            </a:xfrm>
            <a:custGeom>
              <a:avLst/>
              <a:gdLst/>
              <a:ahLst/>
              <a:cxnLst/>
              <a:rect l="l" t="t" r="r" b="b"/>
              <a:pathLst>
                <a:path w="3270" h="2778" extrusionOk="0">
                  <a:moveTo>
                    <a:pt x="1871" y="1"/>
                  </a:moveTo>
                  <a:cubicBezTo>
                    <a:pt x="1530" y="1"/>
                    <a:pt x="1182" y="128"/>
                    <a:pt x="901" y="409"/>
                  </a:cubicBezTo>
                  <a:cubicBezTo>
                    <a:pt x="0" y="1276"/>
                    <a:pt x="634" y="2777"/>
                    <a:pt x="1868" y="2777"/>
                  </a:cubicBezTo>
                  <a:cubicBezTo>
                    <a:pt x="2635" y="2777"/>
                    <a:pt x="3269" y="2177"/>
                    <a:pt x="3269" y="1410"/>
                  </a:cubicBezTo>
                  <a:cubicBezTo>
                    <a:pt x="3269" y="553"/>
                    <a:pt x="2583" y="1"/>
                    <a:pt x="187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50;p49">
              <a:extLst>
                <a:ext uri="{FF2B5EF4-FFF2-40B4-BE49-F238E27FC236}">
                  <a16:creationId xmlns:a16="http://schemas.microsoft.com/office/drawing/2014/main" id="{7C35216B-D407-89D0-FB04-CAC407E86839}"/>
                </a:ext>
              </a:extLst>
            </p:cNvPr>
            <p:cNvSpPr/>
            <p:nvPr/>
          </p:nvSpPr>
          <p:spPr>
            <a:xfrm>
              <a:off x="3713669" y="1645676"/>
              <a:ext cx="678926" cy="451134"/>
            </a:xfrm>
            <a:custGeom>
              <a:avLst/>
              <a:gdLst/>
              <a:ahLst/>
              <a:cxnLst/>
              <a:rect l="l" t="t" r="r" b="b"/>
              <a:pathLst>
                <a:path w="35393" h="23518" extrusionOk="0">
                  <a:moveTo>
                    <a:pt x="2669" y="0"/>
                  </a:moveTo>
                  <a:cubicBezTo>
                    <a:pt x="1201" y="0"/>
                    <a:pt x="0" y="1201"/>
                    <a:pt x="0" y="2702"/>
                  </a:cubicBezTo>
                  <a:lnTo>
                    <a:pt x="0" y="23517"/>
                  </a:lnTo>
                  <a:lnTo>
                    <a:pt x="35392" y="23517"/>
                  </a:lnTo>
                  <a:lnTo>
                    <a:pt x="35392" y="2702"/>
                  </a:lnTo>
                  <a:cubicBezTo>
                    <a:pt x="35392" y="1201"/>
                    <a:pt x="34191" y="0"/>
                    <a:pt x="3269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51;p49">
              <a:extLst>
                <a:ext uri="{FF2B5EF4-FFF2-40B4-BE49-F238E27FC236}">
                  <a16:creationId xmlns:a16="http://schemas.microsoft.com/office/drawing/2014/main" id="{E6BE4D34-6B31-4E8A-14A4-A45AC75A9533}"/>
                </a:ext>
              </a:extLst>
            </p:cNvPr>
            <p:cNvSpPr/>
            <p:nvPr/>
          </p:nvSpPr>
          <p:spPr>
            <a:xfrm>
              <a:off x="3713669" y="2032158"/>
              <a:ext cx="678274" cy="64012"/>
            </a:xfrm>
            <a:custGeom>
              <a:avLst/>
              <a:gdLst/>
              <a:ahLst/>
              <a:cxnLst/>
              <a:rect l="l" t="t" r="r" b="b"/>
              <a:pathLst>
                <a:path w="35359" h="3337" extrusionOk="0">
                  <a:moveTo>
                    <a:pt x="0" y="1"/>
                  </a:moveTo>
                  <a:lnTo>
                    <a:pt x="0" y="3337"/>
                  </a:lnTo>
                  <a:lnTo>
                    <a:pt x="35359" y="3337"/>
                  </a:lnTo>
                  <a:lnTo>
                    <a:pt x="35359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52;p49">
              <a:extLst>
                <a:ext uri="{FF2B5EF4-FFF2-40B4-BE49-F238E27FC236}">
                  <a16:creationId xmlns:a16="http://schemas.microsoft.com/office/drawing/2014/main" id="{DCB739AB-ED8B-00E2-1DFA-6200BAEF5CB5}"/>
                </a:ext>
              </a:extLst>
            </p:cNvPr>
            <p:cNvSpPr/>
            <p:nvPr/>
          </p:nvSpPr>
          <p:spPr>
            <a:xfrm>
              <a:off x="3744382" y="2053931"/>
              <a:ext cx="616852" cy="20487"/>
            </a:xfrm>
            <a:custGeom>
              <a:avLst/>
              <a:gdLst/>
              <a:ahLst/>
              <a:cxnLst/>
              <a:rect l="l" t="t" r="r" b="b"/>
              <a:pathLst>
                <a:path w="32157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32157" y="1068"/>
                  </a:lnTo>
                  <a:lnTo>
                    <a:pt x="3215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53;p49">
              <a:extLst>
                <a:ext uri="{FF2B5EF4-FFF2-40B4-BE49-F238E27FC236}">
                  <a16:creationId xmlns:a16="http://schemas.microsoft.com/office/drawing/2014/main" id="{613474AB-B378-D303-A3B6-BE946333D4F3}"/>
                </a:ext>
              </a:extLst>
            </p:cNvPr>
            <p:cNvSpPr/>
            <p:nvPr/>
          </p:nvSpPr>
          <p:spPr>
            <a:xfrm>
              <a:off x="3958753" y="1756382"/>
              <a:ext cx="188142" cy="187490"/>
            </a:xfrm>
            <a:custGeom>
              <a:avLst/>
              <a:gdLst/>
              <a:ahLst/>
              <a:cxnLst/>
              <a:rect l="l" t="t" r="r" b="b"/>
              <a:pathLst>
                <a:path w="9808" h="9774" extrusionOk="0">
                  <a:moveTo>
                    <a:pt x="4904" y="0"/>
                  </a:moveTo>
                  <a:cubicBezTo>
                    <a:pt x="2202" y="0"/>
                    <a:pt x="0" y="2202"/>
                    <a:pt x="0" y="4904"/>
                  </a:cubicBezTo>
                  <a:cubicBezTo>
                    <a:pt x="0" y="7605"/>
                    <a:pt x="2202" y="9774"/>
                    <a:pt x="4904" y="9774"/>
                  </a:cubicBezTo>
                  <a:cubicBezTo>
                    <a:pt x="7606" y="9774"/>
                    <a:pt x="9807" y="7605"/>
                    <a:pt x="9807" y="4904"/>
                  </a:cubicBezTo>
                  <a:cubicBezTo>
                    <a:pt x="9807" y="2202"/>
                    <a:pt x="7606" y="0"/>
                    <a:pt x="490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54;p49">
              <a:extLst>
                <a:ext uri="{FF2B5EF4-FFF2-40B4-BE49-F238E27FC236}">
                  <a16:creationId xmlns:a16="http://schemas.microsoft.com/office/drawing/2014/main" id="{118B2BDB-CA20-9042-0E2B-F4047B7DE6C2}"/>
                </a:ext>
              </a:extLst>
            </p:cNvPr>
            <p:cNvSpPr/>
            <p:nvPr/>
          </p:nvSpPr>
          <p:spPr>
            <a:xfrm>
              <a:off x="4010586" y="1792216"/>
              <a:ext cx="101111" cy="116476"/>
            </a:xfrm>
            <a:custGeom>
              <a:avLst/>
              <a:gdLst/>
              <a:ahLst/>
              <a:cxnLst/>
              <a:rect l="l" t="t" r="r" b="b"/>
              <a:pathLst>
                <a:path w="5271" h="6072" extrusionOk="0">
                  <a:moveTo>
                    <a:pt x="0" y="0"/>
                  </a:moveTo>
                  <a:lnTo>
                    <a:pt x="0" y="6071"/>
                  </a:lnTo>
                  <a:lnTo>
                    <a:pt x="5270" y="3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55;p49">
              <a:extLst>
                <a:ext uri="{FF2B5EF4-FFF2-40B4-BE49-F238E27FC236}">
                  <a16:creationId xmlns:a16="http://schemas.microsoft.com/office/drawing/2014/main" id="{CE394C74-5503-EC06-5077-E469BB6E70C7}"/>
                </a:ext>
              </a:extLst>
            </p:cNvPr>
            <p:cNvSpPr/>
            <p:nvPr/>
          </p:nvSpPr>
          <p:spPr>
            <a:xfrm>
              <a:off x="3432119" y="2260610"/>
              <a:ext cx="689150" cy="290519"/>
            </a:xfrm>
            <a:custGeom>
              <a:avLst/>
              <a:gdLst/>
              <a:ahLst/>
              <a:cxnLst/>
              <a:rect l="l" t="t" r="r" b="b"/>
              <a:pathLst>
                <a:path w="35926" h="15145" extrusionOk="0">
                  <a:moveTo>
                    <a:pt x="1168" y="0"/>
                  </a:moveTo>
                  <a:cubicBezTo>
                    <a:pt x="501" y="0"/>
                    <a:pt x="0" y="501"/>
                    <a:pt x="0" y="1168"/>
                  </a:cubicBezTo>
                  <a:lnTo>
                    <a:pt x="0" y="13977"/>
                  </a:lnTo>
                  <a:cubicBezTo>
                    <a:pt x="0" y="14611"/>
                    <a:pt x="501" y="15145"/>
                    <a:pt x="1168" y="15145"/>
                  </a:cubicBezTo>
                  <a:lnTo>
                    <a:pt x="34758" y="15145"/>
                  </a:lnTo>
                  <a:cubicBezTo>
                    <a:pt x="35392" y="15145"/>
                    <a:pt x="35926" y="14611"/>
                    <a:pt x="35926" y="13977"/>
                  </a:cubicBezTo>
                  <a:lnTo>
                    <a:pt x="35926" y="1168"/>
                  </a:lnTo>
                  <a:cubicBezTo>
                    <a:pt x="35926" y="501"/>
                    <a:pt x="35392" y="0"/>
                    <a:pt x="347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56;p49">
              <a:extLst>
                <a:ext uri="{FF2B5EF4-FFF2-40B4-BE49-F238E27FC236}">
                  <a16:creationId xmlns:a16="http://schemas.microsoft.com/office/drawing/2014/main" id="{3DE7A2F2-5640-D0C2-B00B-15CA5F30C4C9}"/>
                </a:ext>
              </a:extLst>
            </p:cNvPr>
            <p:cNvSpPr/>
            <p:nvPr/>
          </p:nvSpPr>
          <p:spPr>
            <a:xfrm>
              <a:off x="3480767" y="2300280"/>
              <a:ext cx="127966" cy="77478"/>
            </a:xfrm>
            <a:custGeom>
              <a:avLst/>
              <a:gdLst/>
              <a:ahLst/>
              <a:cxnLst/>
              <a:rect l="l" t="t" r="r" b="b"/>
              <a:pathLst>
                <a:path w="6671" h="4039" extrusionOk="0">
                  <a:moveTo>
                    <a:pt x="1734" y="1"/>
                  </a:moveTo>
                  <a:cubicBezTo>
                    <a:pt x="833" y="501"/>
                    <a:pt x="33" y="1335"/>
                    <a:pt x="33" y="2402"/>
                  </a:cubicBezTo>
                  <a:cubicBezTo>
                    <a:pt x="0" y="3316"/>
                    <a:pt x="733" y="4038"/>
                    <a:pt x="1639" y="4038"/>
                  </a:cubicBezTo>
                  <a:cubicBezTo>
                    <a:pt x="1660" y="4038"/>
                    <a:pt x="1680" y="4038"/>
                    <a:pt x="1701" y="4037"/>
                  </a:cubicBezTo>
                  <a:cubicBezTo>
                    <a:pt x="1721" y="4038"/>
                    <a:pt x="1741" y="4038"/>
                    <a:pt x="1761" y="4038"/>
                  </a:cubicBezTo>
                  <a:cubicBezTo>
                    <a:pt x="2499" y="4038"/>
                    <a:pt x="3069" y="3450"/>
                    <a:pt x="3102" y="2736"/>
                  </a:cubicBezTo>
                  <a:cubicBezTo>
                    <a:pt x="3102" y="2136"/>
                    <a:pt x="2635" y="1635"/>
                    <a:pt x="2034" y="1635"/>
                  </a:cubicBezTo>
                  <a:cubicBezTo>
                    <a:pt x="2015" y="1634"/>
                    <a:pt x="1996" y="1633"/>
                    <a:pt x="1976" y="1633"/>
                  </a:cubicBezTo>
                  <a:cubicBezTo>
                    <a:pt x="1467" y="1633"/>
                    <a:pt x="1032" y="2055"/>
                    <a:pt x="1000" y="2569"/>
                  </a:cubicBezTo>
                  <a:cubicBezTo>
                    <a:pt x="967" y="2903"/>
                    <a:pt x="1200" y="3203"/>
                    <a:pt x="1500" y="3303"/>
                  </a:cubicBezTo>
                  <a:cubicBezTo>
                    <a:pt x="1634" y="3336"/>
                    <a:pt x="1701" y="3370"/>
                    <a:pt x="1701" y="3470"/>
                  </a:cubicBezTo>
                  <a:cubicBezTo>
                    <a:pt x="1701" y="3603"/>
                    <a:pt x="1600" y="3670"/>
                    <a:pt x="1500" y="3670"/>
                  </a:cubicBezTo>
                  <a:cubicBezTo>
                    <a:pt x="833" y="3637"/>
                    <a:pt x="333" y="3070"/>
                    <a:pt x="366" y="2402"/>
                  </a:cubicBezTo>
                  <a:cubicBezTo>
                    <a:pt x="366" y="1502"/>
                    <a:pt x="1100" y="734"/>
                    <a:pt x="1901" y="267"/>
                  </a:cubicBezTo>
                  <a:lnTo>
                    <a:pt x="1734" y="1"/>
                  </a:lnTo>
                  <a:close/>
                  <a:moveTo>
                    <a:pt x="5303" y="1"/>
                  </a:moveTo>
                  <a:cubicBezTo>
                    <a:pt x="4436" y="501"/>
                    <a:pt x="3602" y="1335"/>
                    <a:pt x="3635" y="2402"/>
                  </a:cubicBezTo>
                  <a:cubicBezTo>
                    <a:pt x="3603" y="3316"/>
                    <a:pt x="4336" y="4038"/>
                    <a:pt x="5242" y="4038"/>
                  </a:cubicBezTo>
                  <a:cubicBezTo>
                    <a:pt x="5262" y="4038"/>
                    <a:pt x="5283" y="4038"/>
                    <a:pt x="5303" y="4037"/>
                  </a:cubicBezTo>
                  <a:cubicBezTo>
                    <a:pt x="5323" y="4038"/>
                    <a:pt x="5342" y="4038"/>
                    <a:pt x="5361" y="4038"/>
                  </a:cubicBezTo>
                  <a:cubicBezTo>
                    <a:pt x="6070" y="4038"/>
                    <a:pt x="6671" y="3450"/>
                    <a:pt x="6671" y="2736"/>
                  </a:cubicBezTo>
                  <a:cubicBezTo>
                    <a:pt x="6671" y="2136"/>
                    <a:pt x="6204" y="1635"/>
                    <a:pt x="5637" y="1635"/>
                  </a:cubicBezTo>
                  <a:cubicBezTo>
                    <a:pt x="5616" y="1634"/>
                    <a:pt x="5596" y="1633"/>
                    <a:pt x="5575" y="1633"/>
                  </a:cubicBezTo>
                  <a:cubicBezTo>
                    <a:pt x="5036" y="1633"/>
                    <a:pt x="4603" y="2055"/>
                    <a:pt x="4603" y="2569"/>
                  </a:cubicBezTo>
                  <a:cubicBezTo>
                    <a:pt x="4569" y="2903"/>
                    <a:pt x="4769" y="3203"/>
                    <a:pt x="5103" y="3303"/>
                  </a:cubicBezTo>
                  <a:cubicBezTo>
                    <a:pt x="5203" y="3336"/>
                    <a:pt x="5270" y="3370"/>
                    <a:pt x="5270" y="3470"/>
                  </a:cubicBezTo>
                  <a:cubicBezTo>
                    <a:pt x="5270" y="3603"/>
                    <a:pt x="5203" y="3670"/>
                    <a:pt x="5070" y="3670"/>
                  </a:cubicBezTo>
                  <a:cubicBezTo>
                    <a:pt x="4402" y="3637"/>
                    <a:pt x="3902" y="3070"/>
                    <a:pt x="3969" y="2402"/>
                  </a:cubicBezTo>
                  <a:cubicBezTo>
                    <a:pt x="3969" y="1502"/>
                    <a:pt x="4703" y="734"/>
                    <a:pt x="5503" y="267"/>
                  </a:cubicBezTo>
                  <a:lnTo>
                    <a:pt x="5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7;p49">
              <a:extLst>
                <a:ext uri="{FF2B5EF4-FFF2-40B4-BE49-F238E27FC236}">
                  <a16:creationId xmlns:a16="http://schemas.microsoft.com/office/drawing/2014/main" id="{2CD43F0E-B9D1-7425-050C-C096FD666E9C}"/>
                </a:ext>
              </a:extLst>
            </p:cNvPr>
            <p:cNvSpPr/>
            <p:nvPr/>
          </p:nvSpPr>
          <p:spPr>
            <a:xfrm>
              <a:off x="3648389" y="2359153"/>
              <a:ext cx="392263" cy="19"/>
            </a:xfrm>
            <a:custGeom>
              <a:avLst/>
              <a:gdLst/>
              <a:ahLst/>
              <a:cxnLst/>
              <a:rect l="l" t="t" r="r" b="b"/>
              <a:pathLst>
                <a:path w="20449" h="1" fill="none" extrusionOk="0">
                  <a:moveTo>
                    <a:pt x="1" y="1"/>
                  </a:moveTo>
                  <a:lnTo>
                    <a:pt x="2044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58;p49">
              <a:extLst>
                <a:ext uri="{FF2B5EF4-FFF2-40B4-BE49-F238E27FC236}">
                  <a16:creationId xmlns:a16="http://schemas.microsoft.com/office/drawing/2014/main" id="{2B34448D-304F-B62C-26E0-7213082FB638}"/>
                </a:ext>
              </a:extLst>
            </p:cNvPr>
            <p:cNvSpPr/>
            <p:nvPr/>
          </p:nvSpPr>
          <p:spPr>
            <a:xfrm>
              <a:off x="3648389" y="2393069"/>
              <a:ext cx="392263" cy="19"/>
            </a:xfrm>
            <a:custGeom>
              <a:avLst/>
              <a:gdLst/>
              <a:ahLst/>
              <a:cxnLst/>
              <a:rect l="l" t="t" r="r" b="b"/>
              <a:pathLst>
                <a:path w="20449" h="1" fill="none" extrusionOk="0">
                  <a:moveTo>
                    <a:pt x="1" y="0"/>
                  </a:moveTo>
                  <a:lnTo>
                    <a:pt x="20449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9;p49">
              <a:extLst>
                <a:ext uri="{FF2B5EF4-FFF2-40B4-BE49-F238E27FC236}">
                  <a16:creationId xmlns:a16="http://schemas.microsoft.com/office/drawing/2014/main" id="{303D8187-A7E3-9F2B-364F-E8F90BF884EB}"/>
                </a:ext>
              </a:extLst>
            </p:cNvPr>
            <p:cNvSpPr/>
            <p:nvPr/>
          </p:nvSpPr>
          <p:spPr>
            <a:xfrm>
              <a:off x="3648389" y="2426352"/>
              <a:ext cx="392263" cy="19"/>
            </a:xfrm>
            <a:custGeom>
              <a:avLst/>
              <a:gdLst/>
              <a:ahLst/>
              <a:cxnLst/>
              <a:rect l="l" t="t" r="r" b="b"/>
              <a:pathLst>
                <a:path w="20449" h="1" fill="none" extrusionOk="0">
                  <a:moveTo>
                    <a:pt x="1" y="0"/>
                  </a:moveTo>
                  <a:lnTo>
                    <a:pt x="20449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60;p49">
              <a:extLst>
                <a:ext uri="{FF2B5EF4-FFF2-40B4-BE49-F238E27FC236}">
                  <a16:creationId xmlns:a16="http://schemas.microsoft.com/office/drawing/2014/main" id="{27099787-18AF-91EC-7B75-0F498B6FFB18}"/>
                </a:ext>
              </a:extLst>
            </p:cNvPr>
            <p:cNvSpPr/>
            <p:nvPr/>
          </p:nvSpPr>
          <p:spPr>
            <a:xfrm>
              <a:off x="3648389" y="2460248"/>
              <a:ext cx="392263" cy="19"/>
            </a:xfrm>
            <a:custGeom>
              <a:avLst/>
              <a:gdLst/>
              <a:ahLst/>
              <a:cxnLst/>
              <a:rect l="l" t="t" r="r" b="b"/>
              <a:pathLst>
                <a:path w="20449" h="1" fill="none" extrusionOk="0">
                  <a:moveTo>
                    <a:pt x="1" y="1"/>
                  </a:moveTo>
                  <a:lnTo>
                    <a:pt x="2044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61;p49">
              <a:extLst>
                <a:ext uri="{FF2B5EF4-FFF2-40B4-BE49-F238E27FC236}">
                  <a16:creationId xmlns:a16="http://schemas.microsoft.com/office/drawing/2014/main" id="{6CB5EBC7-2C94-3896-F5D7-5C6A755F955F}"/>
                </a:ext>
              </a:extLst>
            </p:cNvPr>
            <p:cNvSpPr/>
            <p:nvPr/>
          </p:nvSpPr>
          <p:spPr>
            <a:xfrm>
              <a:off x="3787256" y="2706521"/>
              <a:ext cx="319945" cy="297118"/>
            </a:xfrm>
            <a:custGeom>
              <a:avLst/>
              <a:gdLst/>
              <a:ahLst/>
              <a:cxnLst/>
              <a:rect l="l" t="t" r="r" b="b"/>
              <a:pathLst>
                <a:path w="16679" h="15489" extrusionOk="0">
                  <a:moveTo>
                    <a:pt x="8373" y="0"/>
                  </a:moveTo>
                  <a:cubicBezTo>
                    <a:pt x="7955" y="0"/>
                    <a:pt x="7531" y="35"/>
                    <a:pt x="7105" y="106"/>
                  </a:cubicBezTo>
                  <a:cubicBezTo>
                    <a:pt x="2869" y="773"/>
                    <a:pt x="0" y="4776"/>
                    <a:pt x="701" y="8979"/>
                  </a:cubicBezTo>
                  <a:cubicBezTo>
                    <a:pt x="1330" y="12786"/>
                    <a:pt x="4600" y="15488"/>
                    <a:pt x="8331" y="15488"/>
                  </a:cubicBezTo>
                  <a:cubicBezTo>
                    <a:pt x="8752" y="15488"/>
                    <a:pt x="9178" y="15454"/>
                    <a:pt x="9607" y="15383"/>
                  </a:cubicBezTo>
                  <a:cubicBezTo>
                    <a:pt x="13810" y="14683"/>
                    <a:pt x="16679" y="10713"/>
                    <a:pt x="15978" y="6510"/>
                  </a:cubicBezTo>
                  <a:cubicBezTo>
                    <a:pt x="15379" y="2703"/>
                    <a:pt x="12085" y="0"/>
                    <a:pt x="8373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62;p49">
              <a:extLst>
                <a:ext uri="{FF2B5EF4-FFF2-40B4-BE49-F238E27FC236}">
                  <a16:creationId xmlns:a16="http://schemas.microsoft.com/office/drawing/2014/main" id="{F807517A-04DF-33B0-7E30-58816CB93016}"/>
                </a:ext>
              </a:extLst>
            </p:cNvPr>
            <p:cNvSpPr/>
            <p:nvPr/>
          </p:nvSpPr>
          <p:spPr>
            <a:xfrm>
              <a:off x="3807724" y="2730020"/>
              <a:ext cx="279642" cy="250581"/>
            </a:xfrm>
            <a:custGeom>
              <a:avLst/>
              <a:gdLst/>
              <a:ahLst/>
              <a:cxnLst/>
              <a:rect l="l" t="t" r="r" b="b"/>
              <a:pathLst>
                <a:path w="14578" h="13063" extrusionOk="0">
                  <a:moveTo>
                    <a:pt x="7275" y="1"/>
                  </a:moveTo>
                  <a:cubicBezTo>
                    <a:pt x="5460" y="1"/>
                    <a:pt x="3654" y="750"/>
                    <a:pt x="2369" y="2216"/>
                  </a:cubicBezTo>
                  <a:cubicBezTo>
                    <a:pt x="1" y="4918"/>
                    <a:pt x="268" y="9054"/>
                    <a:pt x="2970" y="11423"/>
                  </a:cubicBezTo>
                  <a:cubicBezTo>
                    <a:pt x="4207" y="12523"/>
                    <a:pt x="5745" y="13063"/>
                    <a:pt x="7276" y="13063"/>
                  </a:cubicBezTo>
                  <a:cubicBezTo>
                    <a:pt x="9089" y="13063"/>
                    <a:pt x="10892" y="12305"/>
                    <a:pt x="12176" y="10822"/>
                  </a:cubicBezTo>
                  <a:cubicBezTo>
                    <a:pt x="14578" y="8120"/>
                    <a:pt x="14311" y="3984"/>
                    <a:pt x="11576" y="1616"/>
                  </a:cubicBezTo>
                  <a:cubicBezTo>
                    <a:pt x="10340" y="533"/>
                    <a:pt x="8805" y="1"/>
                    <a:pt x="727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63;p49">
              <a:extLst>
                <a:ext uri="{FF2B5EF4-FFF2-40B4-BE49-F238E27FC236}">
                  <a16:creationId xmlns:a16="http://schemas.microsoft.com/office/drawing/2014/main" id="{80813394-9EC3-C9C4-EE7D-79CA6D9C4E86}"/>
                </a:ext>
              </a:extLst>
            </p:cNvPr>
            <p:cNvSpPr/>
            <p:nvPr/>
          </p:nvSpPr>
          <p:spPr>
            <a:xfrm>
              <a:off x="3947224" y="2764204"/>
              <a:ext cx="61442" cy="90887"/>
            </a:xfrm>
            <a:custGeom>
              <a:avLst/>
              <a:gdLst/>
              <a:ahLst/>
              <a:cxnLst/>
              <a:rect l="l" t="t" r="r" b="b"/>
              <a:pathLst>
                <a:path w="3203" h="4738" fill="none" extrusionOk="0">
                  <a:moveTo>
                    <a:pt x="1" y="1"/>
                  </a:moveTo>
                  <a:lnTo>
                    <a:pt x="1" y="4737"/>
                  </a:lnTo>
                  <a:lnTo>
                    <a:pt x="3203" y="4737"/>
                  </a:ln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64;p49">
              <a:extLst>
                <a:ext uri="{FF2B5EF4-FFF2-40B4-BE49-F238E27FC236}">
                  <a16:creationId xmlns:a16="http://schemas.microsoft.com/office/drawing/2014/main" id="{599D6ED2-8D47-CD42-AA07-FDE7F30F8484}"/>
                </a:ext>
              </a:extLst>
            </p:cNvPr>
            <p:cNvSpPr/>
            <p:nvPr/>
          </p:nvSpPr>
          <p:spPr>
            <a:xfrm>
              <a:off x="4837321" y="2792998"/>
              <a:ext cx="247646" cy="414668"/>
            </a:xfrm>
            <a:custGeom>
              <a:avLst/>
              <a:gdLst/>
              <a:ahLst/>
              <a:cxnLst/>
              <a:rect l="l" t="t" r="r" b="b"/>
              <a:pathLst>
                <a:path w="12910" h="21617" extrusionOk="0">
                  <a:moveTo>
                    <a:pt x="7139" y="1"/>
                  </a:moveTo>
                  <a:lnTo>
                    <a:pt x="2069" y="3236"/>
                  </a:lnTo>
                  <a:cubicBezTo>
                    <a:pt x="2069" y="3236"/>
                    <a:pt x="6505" y="12743"/>
                    <a:pt x="6505" y="13244"/>
                  </a:cubicBezTo>
                  <a:cubicBezTo>
                    <a:pt x="6505" y="13744"/>
                    <a:pt x="2569" y="15879"/>
                    <a:pt x="1802" y="16312"/>
                  </a:cubicBezTo>
                  <a:cubicBezTo>
                    <a:pt x="1235" y="16646"/>
                    <a:pt x="634" y="16946"/>
                    <a:pt x="0" y="17213"/>
                  </a:cubicBezTo>
                  <a:lnTo>
                    <a:pt x="467" y="21616"/>
                  </a:lnTo>
                  <a:cubicBezTo>
                    <a:pt x="467" y="21616"/>
                    <a:pt x="7239" y="20048"/>
                    <a:pt x="10074" y="18514"/>
                  </a:cubicBezTo>
                  <a:cubicBezTo>
                    <a:pt x="12910" y="16980"/>
                    <a:pt x="12810" y="15212"/>
                    <a:pt x="12176" y="12610"/>
                  </a:cubicBezTo>
                  <a:cubicBezTo>
                    <a:pt x="11509" y="10041"/>
                    <a:pt x="7139" y="1"/>
                    <a:pt x="7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65;p49">
              <a:extLst>
                <a:ext uri="{FF2B5EF4-FFF2-40B4-BE49-F238E27FC236}">
                  <a16:creationId xmlns:a16="http://schemas.microsoft.com/office/drawing/2014/main" id="{8D87E0C3-8D3C-AC93-7773-3286E2009B0B}"/>
                </a:ext>
              </a:extLst>
            </p:cNvPr>
            <p:cNvSpPr/>
            <p:nvPr/>
          </p:nvSpPr>
          <p:spPr>
            <a:xfrm>
              <a:off x="4898112" y="2792998"/>
              <a:ext cx="186857" cy="401221"/>
            </a:xfrm>
            <a:custGeom>
              <a:avLst/>
              <a:gdLst/>
              <a:ahLst/>
              <a:cxnLst/>
              <a:rect l="l" t="t" r="r" b="b"/>
              <a:pathLst>
                <a:path w="9741" h="20916" extrusionOk="0">
                  <a:moveTo>
                    <a:pt x="3937" y="1"/>
                  </a:moveTo>
                  <a:lnTo>
                    <a:pt x="3236" y="468"/>
                  </a:lnTo>
                  <a:lnTo>
                    <a:pt x="3003" y="868"/>
                  </a:lnTo>
                  <a:cubicBezTo>
                    <a:pt x="3003" y="868"/>
                    <a:pt x="7105" y="10908"/>
                    <a:pt x="7339" y="14278"/>
                  </a:cubicBezTo>
                  <a:cubicBezTo>
                    <a:pt x="7506" y="16513"/>
                    <a:pt x="3003" y="19315"/>
                    <a:pt x="0" y="20916"/>
                  </a:cubicBezTo>
                  <a:cubicBezTo>
                    <a:pt x="2235" y="20315"/>
                    <a:pt x="5237" y="19415"/>
                    <a:pt x="6905" y="18514"/>
                  </a:cubicBezTo>
                  <a:cubicBezTo>
                    <a:pt x="9741" y="16980"/>
                    <a:pt x="9641" y="15212"/>
                    <a:pt x="8973" y="12643"/>
                  </a:cubicBezTo>
                  <a:cubicBezTo>
                    <a:pt x="8340" y="10041"/>
                    <a:pt x="3937" y="1"/>
                    <a:pt x="3937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66;p49">
              <a:extLst>
                <a:ext uri="{FF2B5EF4-FFF2-40B4-BE49-F238E27FC236}">
                  <a16:creationId xmlns:a16="http://schemas.microsoft.com/office/drawing/2014/main" id="{3FD8BEF2-503D-C2AC-F210-0708B5D98612}"/>
                </a:ext>
              </a:extLst>
            </p:cNvPr>
            <p:cNvSpPr/>
            <p:nvPr/>
          </p:nvSpPr>
          <p:spPr>
            <a:xfrm>
              <a:off x="4837321" y="2792998"/>
              <a:ext cx="247646" cy="414668"/>
            </a:xfrm>
            <a:custGeom>
              <a:avLst/>
              <a:gdLst/>
              <a:ahLst/>
              <a:cxnLst/>
              <a:rect l="l" t="t" r="r" b="b"/>
              <a:pathLst>
                <a:path w="12910" h="21617" fill="none" extrusionOk="0">
                  <a:moveTo>
                    <a:pt x="2069" y="3236"/>
                  </a:moveTo>
                  <a:cubicBezTo>
                    <a:pt x="2069" y="3236"/>
                    <a:pt x="6505" y="12743"/>
                    <a:pt x="6505" y="13244"/>
                  </a:cubicBezTo>
                  <a:cubicBezTo>
                    <a:pt x="6505" y="13744"/>
                    <a:pt x="2569" y="15879"/>
                    <a:pt x="1802" y="16312"/>
                  </a:cubicBezTo>
                  <a:cubicBezTo>
                    <a:pt x="1235" y="16646"/>
                    <a:pt x="634" y="16946"/>
                    <a:pt x="0" y="17213"/>
                  </a:cubicBezTo>
                  <a:lnTo>
                    <a:pt x="467" y="21616"/>
                  </a:lnTo>
                  <a:cubicBezTo>
                    <a:pt x="467" y="21616"/>
                    <a:pt x="7239" y="20048"/>
                    <a:pt x="10074" y="18514"/>
                  </a:cubicBezTo>
                  <a:cubicBezTo>
                    <a:pt x="12910" y="16980"/>
                    <a:pt x="12810" y="15212"/>
                    <a:pt x="12176" y="12610"/>
                  </a:cubicBezTo>
                  <a:cubicBezTo>
                    <a:pt x="11509" y="10041"/>
                    <a:pt x="7139" y="1"/>
                    <a:pt x="7139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67;p49">
              <a:extLst>
                <a:ext uri="{FF2B5EF4-FFF2-40B4-BE49-F238E27FC236}">
                  <a16:creationId xmlns:a16="http://schemas.microsoft.com/office/drawing/2014/main" id="{1C84C9AE-A108-7545-CF62-3F5F2EA4E7D9}"/>
                </a:ext>
              </a:extLst>
            </p:cNvPr>
            <p:cNvSpPr/>
            <p:nvPr/>
          </p:nvSpPr>
          <p:spPr>
            <a:xfrm>
              <a:off x="4196144" y="2815404"/>
              <a:ext cx="165104" cy="392359"/>
            </a:xfrm>
            <a:custGeom>
              <a:avLst/>
              <a:gdLst/>
              <a:ahLst/>
              <a:cxnLst/>
              <a:rect l="l" t="t" r="r" b="b"/>
              <a:pathLst>
                <a:path w="8607" h="20454" extrusionOk="0">
                  <a:moveTo>
                    <a:pt x="3436" y="0"/>
                  </a:moveTo>
                  <a:cubicBezTo>
                    <a:pt x="3436" y="0"/>
                    <a:pt x="201" y="11875"/>
                    <a:pt x="101" y="13944"/>
                  </a:cubicBezTo>
                  <a:cubicBezTo>
                    <a:pt x="1" y="16045"/>
                    <a:pt x="6539" y="20181"/>
                    <a:pt x="6772" y="20448"/>
                  </a:cubicBezTo>
                  <a:cubicBezTo>
                    <a:pt x="6776" y="20452"/>
                    <a:pt x="6779" y="20454"/>
                    <a:pt x="6782" y="20454"/>
                  </a:cubicBezTo>
                  <a:cubicBezTo>
                    <a:pt x="6987" y="20454"/>
                    <a:pt x="6405" y="13243"/>
                    <a:pt x="6405" y="13243"/>
                  </a:cubicBezTo>
                  <a:lnTo>
                    <a:pt x="8607" y="240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8;p49">
              <a:extLst>
                <a:ext uri="{FF2B5EF4-FFF2-40B4-BE49-F238E27FC236}">
                  <a16:creationId xmlns:a16="http://schemas.microsoft.com/office/drawing/2014/main" id="{CB0AA2E1-2ED9-A45F-F961-C4362EBBE01C}"/>
                </a:ext>
              </a:extLst>
            </p:cNvPr>
            <p:cNvSpPr/>
            <p:nvPr/>
          </p:nvSpPr>
          <p:spPr>
            <a:xfrm>
              <a:off x="4196144" y="2815404"/>
              <a:ext cx="131784" cy="392378"/>
            </a:xfrm>
            <a:custGeom>
              <a:avLst/>
              <a:gdLst/>
              <a:ahLst/>
              <a:cxnLst/>
              <a:rect l="l" t="t" r="r" b="b"/>
              <a:pathLst>
                <a:path w="6870" h="20455" extrusionOk="0">
                  <a:moveTo>
                    <a:pt x="3436" y="0"/>
                  </a:moveTo>
                  <a:cubicBezTo>
                    <a:pt x="3436" y="0"/>
                    <a:pt x="201" y="11875"/>
                    <a:pt x="101" y="13944"/>
                  </a:cubicBezTo>
                  <a:cubicBezTo>
                    <a:pt x="1" y="16045"/>
                    <a:pt x="6539" y="20181"/>
                    <a:pt x="6772" y="20448"/>
                  </a:cubicBezTo>
                  <a:cubicBezTo>
                    <a:pt x="6776" y="20452"/>
                    <a:pt x="6780" y="20454"/>
                    <a:pt x="6784" y="20454"/>
                  </a:cubicBezTo>
                  <a:cubicBezTo>
                    <a:pt x="6869" y="20454"/>
                    <a:pt x="6835" y="19358"/>
                    <a:pt x="6739" y="18046"/>
                  </a:cubicBezTo>
                  <a:cubicBezTo>
                    <a:pt x="4804" y="16412"/>
                    <a:pt x="2035" y="14077"/>
                    <a:pt x="1702" y="13110"/>
                  </a:cubicBezTo>
                  <a:lnTo>
                    <a:pt x="4937" y="968"/>
                  </a:lnTo>
                  <a:lnTo>
                    <a:pt x="4837" y="634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9;p49">
              <a:extLst>
                <a:ext uri="{FF2B5EF4-FFF2-40B4-BE49-F238E27FC236}">
                  <a16:creationId xmlns:a16="http://schemas.microsoft.com/office/drawing/2014/main" id="{969D85B9-6B16-1EA9-B108-8E18EA7A4DBF}"/>
                </a:ext>
              </a:extLst>
            </p:cNvPr>
            <p:cNvSpPr/>
            <p:nvPr/>
          </p:nvSpPr>
          <p:spPr>
            <a:xfrm>
              <a:off x="4196144" y="2815404"/>
              <a:ext cx="165104" cy="396732"/>
            </a:xfrm>
            <a:custGeom>
              <a:avLst/>
              <a:gdLst/>
              <a:ahLst/>
              <a:cxnLst/>
              <a:rect l="l" t="t" r="r" b="b"/>
              <a:pathLst>
                <a:path w="8607" h="20682" fill="none" extrusionOk="0">
                  <a:moveTo>
                    <a:pt x="3436" y="0"/>
                  </a:moveTo>
                  <a:cubicBezTo>
                    <a:pt x="3436" y="0"/>
                    <a:pt x="201" y="11875"/>
                    <a:pt x="101" y="13944"/>
                  </a:cubicBezTo>
                  <a:cubicBezTo>
                    <a:pt x="1" y="16045"/>
                    <a:pt x="6539" y="20181"/>
                    <a:pt x="6772" y="20448"/>
                  </a:cubicBezTo>
                  <a:cubicBezTo>
                    <a:pt x="7006" y="20682"/>
                    <a:pt x="6405" y="13243"/>
                    <a:pt x="6405" y="13243"/>
                  </a:cubicBezTo>
                  <a:lnTo>
                    <a:pt x="8607" y="2402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70;p49">
              <a:extLst>
                <a:ext uri="{FF2B5EF4-FFF2-40B4-BE49-F238E27FC236}">
                  <a16:creationId xmlns:a16="http://schemas.microsoft.com/office/drawing/2014/main" id="{83C7EC23-DC7D-C407-8907-11470EEED1F8}"/>
                </a:ext>
              </a:extLst>
            </p:cNvPr>
            <p:cNvSpPr/>
            <p:nvPr/>
          </p:nvSpPr>
          <p:spPr>
            <a:xfrm>
              <a:off x="4217265" y="2568729"/>
              <a:ext cx="797301" cy="457848"/>
            </a:xfrm>
            <a:custGeom>
              <a:avLst/>
              <a:gdLst/>
              <a:ahLst/>
              <a:cxnLst/>
              <a:rect l="l" t="t" r="r" b="b"/>
              <a:pathLst>
                <a:path w="41564" h="23868" extrusionOk="0">
                  <a:moveTo>
                    <a:pt x="19751" y="1"/>
                  </a:moveTo>
                  <a:cubicBezTo>
                    <a:pt x="19142" y="1"/>
                    <a:pt x="18384" y="213"/>
                    <a:pt x="17546" y="917"/>
                  </a:cubicBezTo>
                  <a:cubicBezTo>
                    <a:pt x="17546" y="917"/>
                    <a:pt x="16312" y="1818"/>
                    <a:pt x="13877" y="1918"/>
                  </a:cubicBezTo>
                  <a:cubicBezTo>
                    <a:pt x="13809" y="1921"/>
                    <a:pt x="13743" y="1922"/>
                    <a:pt x="13678" y="1922"/>
                  </a:cubicBezTo>
                  <a:cubicBezTo>
                    <a:pt x="11401" y="1922"/>
                    <a:pt x="11225" y="250"/>
                    <a:pt x="8273" y="250"/>
                  </a:cubicBezTo>
                  <a:cubicBezTo>
                    <a:pt x="4604" y="250"/>
                    <a:pt x="0" y="11892"/>
                    <a:pt x="0" y="11892"/>
                  </a:cubicBezTo>
                  <a:cubicBezTo>
                    <a:pt x="0" y="11892"/>
                    <a:pt x="2302" y="14127"/>
                    <a:pt x="4537" y="15061"/>
                  </a:cubicBezTo>
                  <a:cubicBezTo>
                    <a:pt x="5771" y="15628"/>
                    <a:pt x="7072" y="15995"/>
                    <a:pt x="8440" y="16228"/>
                  </a:cubicBezTo>
                  <a:lnTo>
                    <a:pt x="8773" y="23867"/>
                  </a:lnTo>
                  <a:lnTo>
                    <a:pt x="33524" y="23867"/>
                  </a:lnTo>
                  <a:lnTo>
                    <a:pt x="33825" y="16228"/>
                  </a:lnTo>
                  <a:lnTo>
                    <a:pt x="41563" y="11191"/>
                  </a:lnTo>
                  <a:cubicBezTo>
                    <a:pt x="41563" y="11191"/>
                    <a:pt x="37761" y="4420"/>
                    <a:pt x="35926" y="1885"/>
                  </a:cubicBezTo>
                  <a:cubicBezTo>
                    <a:pt x="34992" y="600"/>
                    <a:pt x="33749" y="200"/>
                    <a:pt x="32624" y="200"/>
                  </a:cubicBezTo>
                  <a:cubicBezTo>
                    <a:pt x="31498" y="200"/>
                    <a:pt x="30489" y="600"/>
                    <a:pt x="30022" y="917"/>
                  </a:cubicBezTo>
                  <a:cubicBezTo>
                    <a:pt x="29298" y="1435"/>
                    <a:pt x="27451" y="1631"/>
                    <a:pt x="26176" y="1631"/>
                  </a:cubicBezTo>
                  <a:cubicBezTo>
                    <a:pt x="25806" y="1631"/>
                    <a:pt x="25484" y="1614"/>
                    <a:pt x="25252" y="1584"/>
                  </a:cubicBezTo>
                  <a:cubicBezTo>
                    <a:pt x="23884" y="1284"/>
                    <a:pt x="22550" y="917"/>
                    <a:pt x="21249" y="484"/>
                  </a:cubicBezTo>
                  <a:cubicBezTo>
                    <a:pt x="21249" y="484"/>
                    <a:pt x="20670" y="1"/>
                    <a:pt x="1975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1;p49">
              <a:extLst>
                <a:ext uri="{FF2B5EF4-FFF2-40B4-BE49-F238E27FC236}">
                  <a16:creationId xmlns:a16="http://schemas.microsoft.com/office/drawing/2014/main" id="{7A0383E1-988A-1A6E-08D9-F3D5F499DB48}"/>
                </a:ext>
              </a:extLst>
            </p:cNvPr>
            <p:cNvSpPr/>
            <p:nvPr/>
          </p:nvSpPr>
          <p:spPr>
            <a:xfrm>
              <a:off x="4381722" y="2638152"/>
              <a:ext cx="1937" cy="243157"/>
            </a:xfrm>
            <a:custGeom>
              <a:avLst/>
              <a:gdLst/>
              <a:ahLst/>
              <a:cxnLst/>
              <a:rect l="l" t="t" r="r" b="b"/>
              <a:pathLst>
                <a:path w="101" h="12676" fill="none" extrusionOk="0">
                  <a:moveTo>
                    <a:pt x="100" y="0"/>
                  </a:moveTo>
                  <a:lnTo>
                    <a:pt x="0" y="12676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72;p49">
              <a:extLst>
                <a:ext uri="{FF2B5EF4-FFF2-40B4-BE49-F238E27FC236}">
                  <a16:creationId xmlns:a16="http://schemas.microsoft.com/office/drawing/2014/main" id="{6F15A257-7B11-3C88-0FF6-37C41B90AB3C}"/>
                </a:ext>
              </a:extLst>
            </p:cNvPr>
            <p:cNvSpPr/>
            <p:nvPr/>
          </p:nvSpPr>
          <p:spPr>
            <a:xfrm>
              <a:off x="4400905" y="2659906"/>
              <a:ext cx="32016" cy="184938"/>
            </a:xfrm>
            <a:custGeom>
              <a:avLst/>
              <a:gdLst/>
              <a:ahLst/>
              <a:cxnLst/>
              <a:rect l="l" t="t" r="r" b="b"/>
              <a:pathLst>
                <a:path w="1669" h="9641" fill="none" extrusionOk="0">
                  <a:moveTo>
                    <a:pt x="1" y="0"/>
                  </a:moveTo>
                  <a:cubicBezTo>
                    <a:pt x="1" y="0"/>
                    <a:pt x="334" y="6205"/>
                    <a:pt x="1669" y="9641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73;p49">
              <a:extLst>
                <a:ext uri="{FF2B5EF4-FFF2-40B4-BE49-F238E27FC236}">
                  <a16:creationId xmlns:a16="http://schemas.microsoft.com/office/drawing/2014/main" id="{3C84CD18-D1AB-A55D-8F7E-F25CC3E66BC8}"/>
                </a:ext>
              </a:extLst>
            </p:cNvPr>
            <p:cNvSpPr/>
            <p:nvPr/>
          </p:nvSpPr>
          <p:spPr>
            <a:xfrm>
              <a:off x="4437391" y="2854423"/>
              <a:ext cx="19854" cy="46748"/>
            </a:xfrm>
            <a:custGeom>
              <a:avLst/>
              <a:gdLst/>
              <a:ahLst/>
              <a:cxnLst/>
              <a:rect l="l" t="t" r="r" b="b"/>
              <a:pathLst>
                <a:path w="1035" h="2437" fill="none" extrusionOk="0">
                  <a:moveTo>
                    <a:pt x="0" y="1"/>
                  </a:moveTo>
                  <a:cubicBezTo>
                    <a:pt x="267" y="835"/>
                    <a:pt x="634" y="1669"/>
                    <a:pt x="1034" y="2436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74;p49">
              <a:extLst>
                <a:ext uri="{FF2B5EF4-FFF2-40B4-BE49-F238E27FC236}">
                  <a16:creationId xmlns:a16="http://schemas.microsoft.com/office/drawing/2014/main" id="{5109D8DB-4D7F-1E08-AE01-EAC4EB521B0A}"/>
                </a:ext>
              </a:extLst>
            </p:cNvPr>
            <p:cNvSpPr/>
            <p:nvPr/>
          </p:nvSpPr>
          <p:spPr>
            <a:xfrm>
              <a:off x="4416271" y="2646459"/>
              <a:ext cx="38403" cy="126720"/>
            </a:xfrm>
            <a:custGeom>
              <a:avLst/>
              <a:gdLst/>
              <a:ahLst/>
              <a:cxnLst/>
              <a:rect l="l" t="t" r="r" b="b"/>
              <a:pathLst>
                <a:path w="2002" h="6606" fill="none" extrusionOk="0">
                  <a:moveTo>
                    <a:pt x="0" y="1"/>
                  </a:moveTo>
                  <a:cubicBezTo>
                    <a:pt x="467" y="2269"/>
                    <a:pt x="1135" y="4471"/>
                    <a:pt x="2002" y="6606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75;p49">
              <a:extLst>
                <a:ext uri="{FF2B5EF4-FFF2-40B4-BE49-F238E27FC236}">
                  <a16:creationId xmlns:a16="http://schemas.microsoft.com/office/drawing/2014/main" id="{58222AA8-F71F-5FCA-0A78-75E4D292674C}"/>
                </a:ext>
              </a:extLst>
            </p:cNvPr>
            <p:cNvSpPr/>
            <p:nvPr/>
          </p:nvSpPr>
          <p:spPr>
            <a:xfrm>
              <a:off x="4785488" y="2667579"/>
              <a:ext cx="43525" cy="136311"/>
            </a:xfrm>
            <a:custGeom>
              <a:avLst/>
              <a:gdLst/>
              <a:ahLst/>
              <a:cxnLst/>
              <a:rect l="l" t="t" r="r" b="b"/>
              <a:pathLst>
                <a:path w="2269" h="7106" fill="none" extrusionOk="0">
                  <a:moveTo>
                    <a:pt x="2269" y="1"/>
                  </a:moveTo>
                  <a:cubicBezTo>
                    <a:pt x="2269" y="1"/>
                    <a:pt x="1068" y="4904"/>
                    <a:pt x="1" y="7106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76;p49">
              <a:extLst>
                <a:ext uri="{FF2B5EF4-FFF2-40B4-BE49-F238E27FC236}">
                  <a16:creationId xmlns:a16="http://schemas.microsoft.com/office/drawing/2014/main" id="{1E9CCA43-6C1F-3B92-DBEC-3D2AB1353C32}"/>
                </a:ext>
              </a:extLst>
            </p:cNvPr>
            <p:cNvSpPr/>
            <p:nvPr/>
          </p:nvSpPr>
          <p:spPr>
            <a:xfrm>
              <a:off x="4864830" y="2690618"/>
              <a:ext cx="1304" cy="189427"/>
            </a:xfrm>
            <a:custGeom>
              <a:avLst/>
              <a:gdLst/>
              <a:ahLst/>
              <a:cxnLst/>
              <a:rect l="l" t="t" r="r" b="b"/>
              <a:pathLst>
                <a:path w="68" h="9875" fill="none" extrusionOk="0">
                  <a:moveTo>
                    <a:pt x="68" y="9874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77;p49">
              <a:extLst>
                <a:ext uri="{FF2B5EF4-FFF2-40B4-BE49-F238E27FC236}">
                  <a16:creationId xmlns:a16="http://schemas.microsoft.com/office/drawing/2014/main" id="{B9DA9134-9574-0E22-0F77-2D135B1A5C37}"/>
                </a:ext>
              </a:extLst>
            </p:cNvPr>
            <p:cNvSpPr/>
            <p:nvPr/>
          </p:nvSpPr>
          <p:spPr>
            <a:xfrm>
              <a:off x="4795732" y="2694455"/>
              <a:ext cx="59523" cy="183020"/>
            </a:xfrm>
            <a:custGeom>
              <a:avLst/>
              <a:gdLst/>
              <a:ahLst/>
              <a:cxnLst/>
              <a:rect l="l" t="t" r="r" b="b"/>
              <a:pathLst>
                <a:path w="3103" h="9541" fill="none" extrusionOk="0">
                  <a:moveTo>
                    <a:pt x="3102" y="1"/>
                  </a:moveTo>
                  <a:cubicBezTo>
                    <a:pt x="3102" y="1"/>
                    <a:pt x="2202" y="6272"/>
                    <a:pt x="0" y="9541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8;p49">
              <a:extLst>
                <a:ext uri="{FF2B5EF4-FFF2-40B4-BE49-F238E27FC236}">
                  <a16:creationId xmlns:a16="http://schemas.microsoft.com/office/drawing/2014/main" id="{183DF1D3-FDCD-4DE0-1DC7-8D6BEF7F798B}"/>
                </a:ext>
              </a:extLst>
            </p:cNvPr>
            <p:cNvSpPr/>
            <p:nvPr/>
          </p:nvSpPr>
          <p:spPr>
            <a:xfrm>
              <a:off x="4802120" y="2853156"/>
              <a:ext cx="32016" cy="55687"/>
            </a:xfrm>
            <a:custGeom>
              <a:avLst/>
              <a:gdLst/>
              <a:ahLst/>
              <a:cxnLst/>
              <a:rect l="l" t="t" r="r" b="b"/>
              <a:pathLst>
                <a:path w="1669" h="2903" fill="none" extrusionOk="0">
                  <a:moveTo>
                    <a:pt x="1669" y="0"/>
                  </a:moveTo>
                  <a:cubicBezTo>
                    <a:pt x="1669" y="0"/>
                    <a:pt x="668" y="1902"/>
                    <a:pt x="1" y="2902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579;p49">
              <a:extLst>
                <a:ext uri="{FF2B5EF4-FFF2-40B4-BE49-F238E27FC236}">
                  <a16:creationId xmlns:a16="http://schemas.microsoft.com/office/drawing/2014/main" id="{6888FD22-39E6-1FE3-2579-B4A11C88F947}"/>
                </a:ext>
              </a:extLst>
            </p:cNvPr>
            <p:cNvSpPr/>
            <p:nvPr/>
          </p:nvSpPr>
          <p:spPr>
            <a:xfrm>
              <a:off x="4526976" y="2601033"/>
              <a:ext cx="163819" cy="174714"/>
            </a:xfrm>
            <a:custGeom>
              <a:avLst/>
              <a:gdLst/>
              <a:ahLst/>
              <a:cxnLst/>
              <a:rect l="l" t="t" r="r" b="b"/>
              <a:pathLst>
                <a:path w="8540" h="9108" fill="none" extrusionOk="0">
                  <a:moveTo>
                    <a:pt x="0" y="1"/>
                  </a:moveTo>
                  <a:cubicBezTo>
                    <a:pt x="0" y="1"/>
                    <a:pt x="701" y="4270"/>
                    <a:pt x="1701" y="6472"/>
                  </a:cubicBezTo>
                  <a:cubicBezTo>
                    <a:pt x="2702" y="8673"/>
                    <a:pt x="4437" y="9107"/>
                    <a:pt x="5938" y="8473"/>
                  </a:cubicBezTo>
                  <a:cubicBezTo>
                    <a:pt x="7439" y="7839"/>
                    <a:pt x="8540" y="4637"/>
                    <a:pt x="8440" y="5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580;p49">
              <a:extLst>
                <a:ext uri="{FF2B5EF4-FFF2-40B4-BE49-F238E27FC236}">
                  <a16:creationId xmlns:a16="http://schemas.microsoft.com/office/drawing/2014/main" id="{68AC076E-315F-BE61-C53E-5B77F2DCA981}"/>
                </a:ext>
              </a:extLst>
            </p:cNvPr>
            <p:cNvSpPr/>
            <p:nvPr/>
          </p:nvSpPr>
          <p:spPr>
            <a:xfrm>
              <a:off x="4412434" y="2408684"/>
              <a:ext cx="64837" cy="76864"/>
            </a:xfrm>
            <a:custGeom>
              <a:avLst/>
              <a:gdLst/>
              <a:ahLst/>
              <a:cxnLst/>
              <a:rect l="l" t="t" r="r" b="b"/>
              <a:pathLst>
                <a:path w="3380" h="4007" extrusionOk="0">
                  <a:moveTo>
                    <a:pt x="1229" y="0"/>
                  </a:moveTo>
                  <a:cubicBezTo>
                    <a:pt x="1063" y="0"/>
                    <a:pt x="895" y="72"/>
                    <a:pt x="734" y="254"/>
                  </a:cubicBezTo>
                  <a:cubicBezTo>
                    <a:pt x="0" y="1088"/>
                    <a:pt x="1335" y="3023"/>
                    <a:pt x="2102" y="3690"/>
                  </a:cubicBezTo>
                  <a:cubicBezTo>
                    <a:pt x="2359" y="3911"/>
                    <a:pt x="2595" y="4007"/>
                    <a:pt x="2791" y="4007"/>
                  </a:cubicBezTo>
                  <a:cubicBezTo>
                    <a:pt x="3155" y="4007"/>
                    <a:pt x="3379" y="3678"/>
                    <a:pt x="3336" y="3223"/>
                  </a:cubicBezTo>
                  <a:cubicBezTo>
                    <a:pt x="3303" y="2522"/>
                    <a:pt x="2435" y="1021"/>
                    <a:pt x="2435" y="1021"/>
                  </a:cubicBezTo>
                  <a:cubicBezTo>
                    <a:pt x="2435" y="1021"/>
                    <a:pt x="1852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581;p49">
              <a:extLst>
                <a:ext uri="{FF2B5EF4-FFF2-40B4-BE49-F238E27FC236}">
                  <a16:creationId xmlns:a16="http://schemas.microsoft.com/office/drawing/2014/main" id="{9B98C893-14E8-6AB3-5421-E4AA98CBCB52}"/>
                </a:ext>
              </a:extLst>
            </p:cNvPr>
            <p:cNvSpPr/>
            <p:nvPr/>
          </p:nvSpPr>
          <p:spPr>
            <a:xfrm>
              <a:off x="4412434" y="2408684"/>
              <a:ext cx="64837" cy="76864"/>
            </a:xfrm>
            <a:custGeom>
              <a:avLst/>
              <a:gdLst/>
              <a:ahLst/>
              <a:cxnLst/>
              <a:rect l="l" t="t" r="r" b="b"/>
              <a:pathLst>
                <a:path w="3380" h="4007" extrusionOk="0">
                  <a:moveTo>
                    <a:pt x="1229" y="0"/>
                  </a:moveTo>
                  <a:cubicBezTo>
                    <a:pt x="1063" y="0"/>
                    <a:pt x="895" y="72"/>
                    <a:pt x="734" y="254"/>
                  </a:cubicBezTo>
                  <a:cubicBezTo>
                    <a:pt x="0" y="1088"/>
                    <a:pt x="1335" y="3023"/>
                    <a:pt x="2102" y="3690"/>
                  </a:cubicBezTo>
                  <a:cubicBezTo>
                    <a:pt x="2359" y="3911"/>
                    <a:pt x="2595" y="4007"/>
                    <a:pt x="2791" y="4007"/>
                  </a:cubicBezTo>
                  <a:cubicBezTo>
                    <a:pt x="3155" y="4007"/>
                    <a:pt x="3379" y="3678"/>
                    <a:pt x="3336" y="3223"/>
                  </a:cubicBezTo>
                  <a:cubicBezTo>
                    <a:pt x="3303" y="2522"/>
                    <a:pt x="2435" y="1021"/>
                    <a:pt x="2435" y="1021"/>
                  </a:cubicBezTo>
                  <a:cubicBezTo>
                    <a:pt x="2435" y="1021"/>
                    <a:pt x="1852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582;p49">
              <a:extLst>
                <a:ext uri="{FF2B5EF4-FFF2-40B4-BE49-F238E27FC236}">
                  <a16:creationId xmlns:a16="http://schemas.microsoft.com/office/drawing/2014/main" id="{3A3D3C67-6868-6427-0C23-BA209777C43D}"/>
                </a:ext>
              </a:extLst>
            </p:cNvPr>
            <p:cNvSpPr/>
            <p:nvPr/>
          </p:nvSpPr>
          <p:spPr>
            <a:xfrm>
              <a:off x="4412434" y="2396906"/>
              <a:ext cx="65278" cy="94723"/>
            </a:xfrm>
            <a:custGeom>
              <a:avLst/>
              <a:gdLst/>
              <a:ahLst/>
              <a:cxnLst/>
              <a:rect l="l" t="t" r="r" b="b"/>
              <a:pathLst>
                <a:path w="3403" h="4938" fill="none" extrusionOk="0">
                  <a:moveTo>
                    <a:pt x="2435" y="1635"/>
                  </a:moveTo>
                  <a:cubicBezTo>
                    <a:pt x="2435" y="1635"/>
                    <a:pt x="1501" y="1"/>
                    <a:pt x="734" y="868"/>
                  </a:cubicBezTo>
                  <a:cubicBezTo>
                    <a:pt x="0" y="1702"/>
                    <a:pt x="1335" y="3637"/>
                    <a:pt x="2102" y="4304"/>
                  </a:cubicBezTo>
                  <a:cubicBezTo>
                    <a:pt x="2836" y="4937"/>
                    <a:pt x="3403" y="4537"/>
                    <a:pt x="3336" y="3837"/>
                  </a:cubicBezTo>
                  <a:cubicBezTo>
                    <a:pt x="3303" y="3136"/>
                    <a:pt x="2435" y="1635"/>
                    <a:pt x="2435" y="16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583;p49">
              <a:extLst>
                <a:ext uri="{FF2B5EF4-FFF2-40B4-BE49-F238E27FC236}">
                  <a16:creationId xmlns:a16="http://schemas.microsoft.com/office/drawing/2014/main" id="{F2C36D57-D584-92F8-C5BF-BA877BFE07BC}"/>
                </a:ext>
              </a:extLst>
            </p:cNvPr>
            <p:cNvSpPr/>
            <p:nvPr/>
          </p:nvSpPr>
          <p:spPr>
            <a:xfrm>
              <a:off x="4730682" y="2408684"/>
              <a:ext cx="65067" cy="76864"/>
            </a:xfrm>
            <a:custGeom>
              <a:avLst/>
              <a:gdLst/>
              <a:ahLst/>
              <a:cxnLst/>
              <a:rect l="l" t="t" r="r" b="b"/>
              <a:pathLst>
                <a:path w="3392" h="4007" extrusionOk="0">
                  <a:moveTo>
                    <a:pt x="2146" y="0"/>
                  </a:moveTo>
                  <a:cubicBezTo>
                    <a:pt x="1540" y="0"/>
                    <a:pt x="956" y="1021"/>
                    <a:pt x="956" y="1021"/>
                  </a:cubicBezTo>
                  <a:cubicBezTo>
                    <a:pt x="956" y="1021"/>
                    <a:pt x="89" y="2522"/>
                    <a:pt x="22" y="3223"/>
                  </a:cubicBezTo>
                  <a:cubicBezTo>
                    <a:pt x="1" y="3678"/>
                    <a:pt x="233" y="4007"/>
                    <a:pt x="599" y="4007"/>
                  </a:cubicBezTo>
                  <a:cubicBezTo>
                    <a:pt x="797" y="4007"/>
                    <a:pt x="1033" y="3911"/>
                    <a:pt x="1290" y="3690"/>
                  </a:cubicBezTo>
                  <a:cubicBezTo>
                    <a:pt x="2024" y="3023"/>
                    <a:pt x="3391" y="1088"/>
                    <a:pt x="2624" y="254"/>
                  </a:cubicBezTo>
                  <a:cubicBezTo>
                    <a:pt x="2470" y="72"/>
                    <a:pt x="2308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584;p49">
              <a:extLst>
                <a:ext uri="{FF2B5EF4-FFF2-40B4-BE49-F238E27FC236}">
                  <a16:creationId xmlns:a16="http://schemas.microsoft.com/office/drawing/2014/main" id="{57102DE5-BD71-2E6B-8284-80D0DA6E3FA4}"/>
                </a:ext>
              </a:extLst>
            </p:cNvPr>
            <p:cNvSpPr/>
            <p:nvPr/>
          </p:nvSpPr>
          <p:spPr>
            <a:xfrm>
              <a:off x="4730682" y="2408684"/>
              <a:ext cx="65067" cy="76864"/>
            </a:xfrm>
            <a:custGeom>
              <a:avLst/>
              <a:gdLst/>
              <a:ahLst/>
              <a:cxnLst/>
              <a:rect l="l" t="t" r="r" b="b"/>
              <a:pathLst>
                <a:path w="3392" h="4007" extrusionOk="0">
                  <a:moveTo>
                    <a:pt x="2146" y="0"/>
                  </a:moveTo>
                  <a:cubicBezTo>
                    <a:pt x="1540" y="0"/>
                    <a:pt x="956" y="1021"/>
                    <a:pt x="956" y="1021"/>
                  </a:cubicBezTo>
                  <a:cubicBezTo>
                    <a:pt x="956" y="1021"/>
                    <a:pt x="89" y="2522"/>
                    <a:pt x="22" y="3223"/>
                  </a:cubicBezTo>
                  <a:cubicBezTo>
                    <a:pt x="1" y="3678"/>
                    <a:pt x="233" y="4007"/>
                    <a:pt x="599" y="4007"/>
                  </a:cubicBezTo>
                  <a:cubicBezTo>
                    <a:pt x="797" y="4007"/>
                    <a:pt x="1033" y="3911"/>
                    <a:pt x="1290" y="3690"/>
                  </a:cubicBezTo>
                  <a:cubicBezTo>
                    <a:pt x="2024" y="3023"/>
                    <a:pt x="3391" y="1088"/>
                    <a:pt x="2624" y="254"/>
                  </a:cubicBezTo>
                  <a:cubicBezTo>
                    <a:pt x="2470" y="72"/>
                    <a:pt x="2308" y="0"/>
                    <a:pt x="2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585;p49">
              <a:extLst>
                <a:ext uri="{FF2B5EF4-FFF2-40B4-BE49-F238E27FC236}">
                  <a16:creationId xmlns:a16="http://schemas.microsoft.com/office/drawing/2014/main" id="{950ABC74-A1D9-669A-2B69-66BEBAD97C56}"/>
                </a:ext>
              </a:extLst>
            </p:cNvPr>
            <p:cNvSpPr/>
            <p:nvPr/>
          </p:nvSpPr>
          <p:spPr>
            <a:xfrm>
              <a:off x="4730452" y="2396906"/>
              <a:ext cx="65297" cy="94723"/>
            </a:xfrm>
            <a:custGeom>
              <a:avLst/>
              <a:gdLst/>
              <a:ahLst/>
              <a:cxnLst/>
              <a:rect l="l" t="t" r="r" b="b"/>
              <a:pathLst>
                <a:path w="3404" h="4938" fill="none" extrusionOk="0">
                  <a:moveTo>
                    <a:pt x="968" y="1635"/>
                  </a:moveTo>
                  <a:cubicBezTo>
                    <a:pt x="968" y="1635"/>
                    <a:pt x="1902" y="1"/>
                    <a:pt x="2636" y="868"/>
                  </a:cubicBezTo>
                  <a:cubicBezTo>
                    <a:pt x="3403" y="1702"/>
                    <a:pt x="2036" y="3637"/>
                    <a:pt x="1302" y="4304"/>
                  </a:cubicBezTo>
                  <a:cubicBezTo>
                    <a:pt x="568" y="4937"/>
                    <a:pt x="1" y="4537"/>
                    <a:pt x="34" y="3837"/>
                  </a:cubicBezTo>
                  <a:cubicBezTo>
                    <a:pt x="101" y="3136"/>
                    <a:pt x="968" y="1635"/>
                    <a:pt x="968" y="16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586;p49">
              <a:extLst>
                <a:ext uri="{FF2B5EF4-FFF2-40B4-BE49-F238E27FC236}">
                  <a16:creationId xmlns:a16="http://schemas.microsoft.com/office/drawing/2014/main" id="{D2AACFEA-A069-EED0-4A53-288F42548503}"/>
                </a:ext>
              </a:extLst>
            </p:cNvPr>
            <p:cNvSpPr/>
            <p:nvPr/>
          </p:nvSpPr>
          <p:spPr>
            <a:xfrm>
              <a:off x="4545526" y="2579912"/>
              <a:ext cx="119680" cy="154707"/>
            </a:xfrm>
            <a:custGeom>
              <a:avLst/>
              <a:gdLst/>
              <a:ahLst/>
              <a:cxnLst/>
              <a:rect l="l" t="t" r="r" b="b"/>
              <a:pathLst>
                <a:path w="6239" h="8065" extrusionOk="0">
                  <a:moveTo>
                    <a:pt x="1" y="1"/>
                  </a:moveTo>
                  <a:cubicBezTo>
                    <a:pt x="468" y="2136"/>
                    <a:pt x="1068" y="4204"/>
                    <a:pt x="1802" y="6272"/>
                  </a:cubicBezTo>
                  <a:cubicBezTo>
                    <a:pt x="2302" y="7513"/>
                    <a:pt x="3038" y="8065"/>
                    <a:pt x="3715" y="8065"/>
                  </a:cubicBezTo>
                  <a:cubicBezTo>
                    <a:pt x="4256" y="8065"/>
                    <a:pt x="4759" y="7710"/>
                    <a:pt x="5071" y="7072"/>
                  </a:cubicBezTo>
                  <a:cubicBezTo>
                    <a:pt x="5771" y="5638"/>
                    <a:pt x="6238" y="234"/>
                    <a:pt x="6238" y="234"/>
                  </a:cubicBezTo>
                  <a:lnTo>
                    <a:pt x="6238" y="234"/>
                  </a:lnTo>
                  <a:cubicBezTo>
                    <a:pt x="6238" y="234"/>
                    <a:pt x="4562" y="472"/>
                    <a:pt x="2884" y="472"/>
                  </a:cubicBezTo>
                  <a:cubicBezTo>
                    <a:pt x="1752" y="472"/>
                    <a:pt x="619" y="36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587;p49">
              <a:extLst>
                <a:ext uri="{FF2B5EF4-FFF2-40B4-BE49-F238E27FC236}">
                  <a16:creationId xmlns:a16="http://schemas.microsoft.com/office/drawing/2014/main" id="{663F097F-76EA-DABA-816C-916F08455F40}"/>
                </a:ext>
              </a:extLst>
            </p:cNvPr>
            <p:cNvSpPr/>
            <p:nvPr/>
          </p:nvSpPr>
          <p:spPr>
            <a:xfrm>
              <a:off x="4443779" y="2228651"/>
              <a:ext cx="313557" cy="410793"/>
            </a:xfrm>
            <a:custGeom>
              <a:avLst/>
              <a:gdLst/>
              <a:ahLst/>
              <a:cxnLst/>
              <a:rect l="l" t="t" r="r" b="b"/>
              <a:pathLst>
                <a:path w="16346" h="21415" extrusionOk="0">
                  <a:moveTo>
                    <a:pt x="7882" y="0"/>
                  </a:moveTo>
                  <a:cubicBezTo>
                    <a:pt x="6689" y="0"/>
                    <a:pt x="5513" y="408"/>
                    <a:pt x="4404" y="1366"/>
                  </a:cubicBezTo>
                  <a:cubicBezTo>
                    <a:pt x="1702" y="3701"/>
                    <a:pt x="1" y="7537"/>
                    <a:pt x="901" y="10973"/>
                  </a:cubicBezTo>
                  <a:cubicBezTo>
                    <a:pt x="901" y="10973"/>
                    <a:pt x="2202" y="15543"/>
                    <a:pt x="4671" y="18245"/>
                  </a:cubicBezTo>
                  <a:cubicBezTo>
                    <a:pt x="6836" y="20647"/>
                    <a:pt x="7788" y="21415"/>
                    <a:pt x="8887" y="21415"/>
                  </a:cubicBezTo>
                  <a:cubicBezTo>
                    <a:pt x="9024" y="21415"/>
                    <a:pt x="9163" y="21403"/>
                    <a:pt x="9307" y="21381"/>
                  </a:cubicBezTo>
                  <a:cubicBezTo>
                    <a:pt x="10608" y="21214"/>
                    <a:pt x="12009" y="19513"/>
                    <a:pt x="13944" y="15977"/>
                  </a:cubicBezTo>
                  <a:cubicBezTo>
                    <a:pt x="15879" y="12441"/>
                    <a:pt x="16012" y="9739"/>
                    <a:pt x="16179" y="9505"/>
                  </a:cubicBezTo>
                  <a:cubicBezTo>
                    <a:pt x="16346" y="9239"/>
                    <a:pt x="15779" y="4268"/>
                    <a:pt x="12977" y="2100"/>
                  </a:cubicBezTo>
                  <a:cubicBezTo>
                    <a:pt x="11344" y="841"/>
                    <a:pt x="9596" y="0"/>
                    <a:pt x="7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588;p49">
              <a:extLst>
                <a:ext uri="{FF2B5EF4-FFF2-40B4-BE49-F238E27FC236}">
                  <a16:creationId xmlns:a16="http://schemas.microsoft.com/office/drawing/2014/main" id="{5CD89C20-F30D-BF88-0E7A-F059741EDE50}"/>
                </a:ext>
              </a:extLst>
            </p:cNvPr>
            <p:cNvSpPr/>
            <p:nvPr/>
          </p:nvSpPr>
          <p:spPr>
            <a:xfrm>
              <a:off x="4443779" y="2228056"/>
              <a:ext cx="313557" cy="315399"/>
            </a:xfrm>
            <a:custGeom>
              <a:avLst/>
              <a:gdLst/>
              <a:ahLst/>
              <a:cxnLst/>
              <a:rect l="l" t="t" r="r" b="b"/>
              <a:pathLst>
                <a:path w="16346" h="16442" extrusionOk="0">
                  <a:moveTo>
                    <a:pt x="7862" y="0"/>
                  </a:moveTo>
                  <a:cubicBezTo>
                    <a:pt x="6677" y="0"/>
                    <a:pt x="5510" y="408"/>
                    <a:pt x="4404" y="1364"/>
                  </a:cubicBezTo>
                  <a:cubicBezTo>
                    <a:pt x="1702" y="3732"/>
                    <a:pt x="1" y="7568"/>
                    <a:pt x="901" y="11004"/>
                  </a:cubicBezTo>
                  <a:cubicBezTo>
                    <a:pt x="901" y="11004"/>
                    <a:pt x="1168" y="11871"/>
                    <a:pt x="1635" y="13072"/>
                  </a:cubicBezTo>
                  <a:cubicBezTo>
                    <a:pt x="1635" y="12939"/>
                    <a:pt x="1669" y="12772"/>
                    <a:pt x="1702" y="12639"/>
                  </a:cubicBezTo>
                  <a:cubicBezTo>
                    <a:pt x="2195" y="11076"/>
                    <a:pt x="3477" y="8343"/>
                    <a:pt x="7194" y="8343"/>
                  </a:cubicBezTo>
                  <a:cubicBezTo>
                    <a:pt x="8000" y="8343"/>
                    <a:pt x="8922" y="8472"/>
                    <a:pt x="9975" y="8769"/>
                  </a:cubicBezTo>
                  <a:cubicBezTo>
                    <a:pt x="14678" y="10104"/>
                    <a:pt x="14111" y="14240"/>
                    <a:pt x="13677" y="16441"/>
                  </a:cubicBezTo>
                  <a:lnTo>
                    <a:pt x="13911" y="15974"/>
                  </a:lnTo>
                  <a:cubicBezTo>
                    <a:pt x="15879" y="12439"/>
                    <a:pt x="16012" y="9737"/>
                    <a:pt x="16179" y="9503"/>
                  </a:cubicBezTo>
                  <a:cubicBezTo>
                    <a:pt x="16346" y="9236"/>
                    <a:pt x="15779" y="4266"/>
                    <a:pt x="12977" y="2131"/>
                  </a:cubicBezTo>
                  <a:cubicBezTo>
                    <a:pt x="11322" y="850"/>
                    <a:pt x="9573" y="0"/>
                    <a:pt x="7862" y="0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589;p49">
              <a:extLst>
                <a:ext uri="{FF2B5EF4-FFF2-40B4-BE49-F238E27FC236}">
                  <a16:creationId xmlns:a16="http://schemas.microsoft.com/office/drawing/2014/main" id="{31D36F91-830A-E402-9443-371C183625C6}"/>
                </a:ext>
              </a:extLst>
            </p:cNvPr>
            <p:cNvSpPr/>
            <p:nvPr/>
          </p:nvSpPr>
          <p:spPr>
            <a:xfrm>
              <a:off x="4443779" y="2210062"/>
              <a:ext cx="313557" cy="432565"/>
            </a:xfrm>
            <a:custGeom>
              <a:avLst/>
              <a:gdLst/>
              <a:ahLst/>
              <a:cxnLst/>
              <a:rect l="l" t="t" r="r" b="b"/>
              <a:pathLst>
                <a:path w="16346" h="22550" fill="none" extrusionOk="0">
                  <a:moveTo>
                    <a:pt x="901" y="11942"/>
                  </a:moveTo>
                  <a:cubicBezTo>
                    <a:pt x="901" y="11942"/>
                    <a:pt x="2202" y="16512"/>
                    <a:pt x="4671" y="19214"/>
                  </a:cubicBezTo>
                  <a:cubicBezTo>
                    <a:pt x="7106" y="21916"/>
                    <a:pt x="8007" y="22550"/>
                    <a:pt x="9307" y="22350"/>
                  </a:cubicBezTo>
                  <a:cubicBezTo>
                    <a:pt x="10608" y="22183"/>
                    <a:pt x="12009" y="20482"/>
                    <a:pt x="13944" y="16946"/>
                  </a:cubicBezTo>
                  <a:cubicBezTo>
                    <a:pt x="15879" y="13410"/>
                    <a:pt x="16012" y="10708"/>
                    <a:pt x="16179" y="10474"/>
                  </a:cubicBezTo>
                  <a:cubicBezTo>
                    <a:pt x="16346" y="10208"/>
                    <a:pt x="15779" y="5237"/>
                    <a:pt x="12977" y="3069"/>
                  </a:cubicBezTo>
                  <a:cubicBezTo>
                    <a:pt x="10208" y="934"/>
                    <a:pt x="7106" y="0"/>
                    <a:pt x="4404" y="2335"/>
                  </a:cubicBezTo>
                  <a:cubicBezTo>
                    <a:pt x="1702" y="4670"/>
                    <a:pt x="1" y="8506"/>
                    <a:pt x="901" y="1194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590;p49">
              <a:extLst>
                <a:ext uri="{FF2B5EF4-FFF2-40B4-BE49-F238E27FC236}">
                  <a16:creationId xmlns:a16="http://schemas.microsoft.com/office/drawing/2014/main" id="{C022ECFB-F383-F7F8-ECF2-8091F90902D3}"/>
                </a:ext>
              </a:extLst>
            </p:cNvPr>
            <p:cNvSpPr/>
            <p:nvPr/>
          </p:nvSpPr>
          <p:spPr>
            <a:xfrm>
              <a:off x="4597359" y="2485205"/>
              <a:ext cx="26261" cy="85132"/>
            </a:xfrm>
            <a:custGeom>
              <a:avLst/>
              <a:gdLst/>
              <a:ahLst/>
              <a:cxnLst/>
              <a:rect l="l" t="t" r="r" b="b"/>
              <a:pathLst>
                <a:path w="1369" h="4438" fill="none" extrusionOk="0">
                  <a:moveTo>
                    <a:pt x="1268" y="1"/>
                  </a:moveTo>
                  <a:cubicBezTo>
                    <a:pt x="1135" y="968"/>
                    <a:pt x="1035" y="1936"/>
                    <a:pt x="1035" y="2936"/>
                  </a:cubicBezTo>
                  <a:cubicBezTo>
                    <a:pt x="1068" y="3937"/>
                    <a:pt x="1368" y="4237"/>
                    <a:pt x="935" y="4337"/>
                  </a:cubicBezTo>
                  <a:cubicBezTo>
                    <a:pt x="468" y="4437"/>
                    <a:pt x="1" y="3737"/>
                    <a:pt x="1" y="37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591;p49">
              <a:extLst>
                <a:ext uri="{FF2B5EF4-FFF2-40B4-BE49-F238E27FC236}">
                  <a16:creationId xmlns:a16="http://schemas.microsoft.com/office/drawing/2014/main" id="{A46CCCC4-0354-DF62-989E-8179C03F0334}"/>
                </a:ext>
              </a:extLst>
            </p:cNvPr>
            <p:cNvSpPr/>
            <p:nvPr/>
          </p:nvSpPr>
          <p:spPr>
            <a:xfrm>
              <a:off x="4526324" y="2500571"/>
              <a:ext cx="38423" cy="8344"/>
            </a:xfrm>
            <a:custGeom>
              <a:avLst/>
              <a:gdLst/>
              <a:ahLst/>
              <a:cxnLst/>
              <a:rect l="l" t="t" r="r" b="b"/>
              <a:pathLst>
                <a:path w="2003" h="435" fill="none" extrusionOk="0">
                  <a:moveTo>
                    <a:pt x="1" y="0"/>
                  </a:moveTo>
                  <a:cubicBezTo>
                    <a:pt x="568" y="401"/>
                    <a:pt x="1369" y="434"/>
                    <a:pt x="2002" y="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592;p49">
              <a:extLst>
                <a:ext uri="{FF2B5EF4-FFF2-40B4-BE49-F238E27FC236}">
                  <a16:creationId xmlns:a16="http://schemas.microsoft.com/office/drawing/2014/main" id="{42D8B393-770A-4AF5-0285-2CAC57CCEA0A}"/>
                </a:ext>
              </a:extLst>
            </p:cNvPr>
            <p:cNvSpPr/>
            <p:nvPr/>
          </p:nvSpPr>
          <p:spPr>
            <a:xfrm>
              <a:off x="4647907" y="2500571"/>
              <a:ext cx="37770" cy="8344"/>
            </a:xfrm>
            <a:custGeom>
              <a:avLst/>
              <a:gdLst/>
              <a:ahLst/>
              <a:cxnLst/>
              <a:rect l="l" t="t" r="r" b="b"/>
              <a:pathLst>
                <a:path w="1969" h="435" fill="none" extrusionOk="0">
                  <a:moveTo>
                    <a:pt x="1" y="0"/>
                  </a:moveTo>
                  <a:cubicBezTo>
                    <a:pt x="568" y="401"/>
                    <a:pt x="1368" y="434"/>
                    <a:pt x="1969" y="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593;p49">
              <a:extLst>
                <a:ext uri="{FF2B5EF4-FFF2-40B4-BE49-F238E27FC236}">
                  <a16:creationId xmlns:a16="http://schemas.microsoft.com/office/drawing/2014/main" id="{22822A9E-BBBE-395E-C8F9-A6F7645CC2D8}"/>
                </a:ext>
              </a:extLst>
            </p:cNvPr>
            <p:cNvSpPr/>
            <p:nvPr/>
          </p:nvSpPr>
          <p:spPr>
            <a:xfrm>
              <a:off x="4509059" y="2423148"/>
              <a:ext cx="78073" cy="44810"/>
            </a:xfrm>
            <a:custGeom>
              <a:avLst/>
              <a:gdLst/>
              <a:ahLst/>
              <a:cxnLst/>
              <a:rect l="l" t="t" r="r" b="b"/>
              <a:pathLst>
                <a:path w="4070" h="2336" fill="none" extrusionOk="0">
                  <a:moveTo>
                    <a:pt x="4070" y="2335"/>
                  </a:moveTo>
                  <a:cubicBezTo>
                    <a:pt x="4070" y="2335"/>
                    <a:pt x="3136" y="0"/>
                    <a:pt x="0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594;p49">
              <a:extLst>
                <a:ext uri="{FF2B5EF4-FFF2-40B4-BE49-F238E27FC236}">
                  <a16:creationId xmlns:a16="http://schemas.microsoft.com/office/drawing/2014/main" id="{F86EF998-ED18-DFEF-2336-587CF38A33B4}"/>
                </a:ext>
              </a:extLst>
            </p:cNvPr>
            <p:cNvSpPr/>
            <p:nvPr/>
          </p:nvSpPr>
          <p:spPr>
            <a:xfrm>
              <a:off x="4637682" y="2418659"/>
              <a:ext cx="69748" cy="44177"/>
            </a:xfrm>
            <a:custGeom>
              <a:avLst/>
              <a:gdLst/>
              <a:ahLst/>
              <a:cxnLst/>
              <a:rect l="l" t="t" r="r" b="b"/>
              <a:pathLst>
                <a:path w="3636" h="2303" fill="none" extrusionOk="0">
                  <a:moveTo>
                    <a:pt x="0" y="2302"/>
                  </a:moveTo>
                  <a:cubicBezTo>
                    <a:pt x="0" y="2302"/>
                    <a:pt x="801" y="1"/>
                    <a:pt x="3636" y="13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595;p49">
              <a:extLst>
                <a:ext uri="{FF2B5EF4-FFF2-40B4-BE49-F238E27FC236}">
                  <a16:creationId xmlns:a16="http://schemas.microsoft.com/office/drawing/2014/main" id="{F805BAD5-83C6-D459-4364-100CBC76FF9C}"/>
                </a:ext>
              </a:extLst>
            </p:cNvPr>
            <p:cNvSpPr/>
            <p:nvPr/>
          </p:nvSpPr>
          <p:spPr>
            <a:xfrm>
              <a:off x="4472573" y="2468574"/>
              <a:ext cx="126087" cy="79358"/>
            </a:xfrm>
            <a:custGeom>
              <a:avLst/>
              <a:gdLst/>
              <a:ahLst/>
              <a:cxnLst/>
              <a:rect l="l" t="t" r="r" b="b"/>
              <a:pathLst>
                <a:path w="6573" h="4137" fill="none" extrusionOk="0">
                  <a:moveTo>
                    <a:pt x="6572" y="1835"/>
                  </a:moveTo>
                  <a:cubicBezTo>
                    <a:pt x="6572" y="3103"/>
                    <a:pt x="5105" y="4137"/>
                    <a:pt x="3303" y="4137"/>
                  </a:cubicBezTo>
                  <a:cubicBezTo>
                    <a:pt x="1469" y="4137"/>
                    <a:pt x="1" y="3103"/>
                    <a:pt x="1" y="1835"/>
                  </a:cubicBezTo>
                  <a:cubicBezTo>
                    <a:pt x="1" y="534"/>
                    <a:pt x="1369" y="1"/>
                    <a:pt x="3203" y="1"/>
                  </a:cubicBezTo>
                  <a:cubicBezTo>
                    <a:pt x="5004" y="1"/>
                    <a:pt x="6572" y="534"/>
                    <a:pt x="6572" y="18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596;p49">
              <a:extLst>
                <a:ext uri="{FF2B5EF4-FFF2-40B4-BE49-F238E27FC236}">
                  <a16:creationId xmlns:a16="http://schemas.microsoft.com/office/drawing/2014/main" id="{7D418174-B0D0-2269-C4E0-958C7843E1C2}"/>
                </a:ext>
              </a:extLst>
            </p:cNvPr>
            <p:cNvSpPr/>
            <p:nvPr/>
          </p:nvSpPr>
          <p:spPr>
            <a:xfrm>
              <a:off x="4617828" y="2468574"/>
              <a:ext cx="126720" cy="79358"/>
            </a:xfrm>
            <a:custGeom>
              <a:avLst/>
              <a:gdLst/>
              <a:ahLst/>
              <a:cxnLst/>
              <a:rect l="l" t="t" r="r" b="b"/>
              <a:pathLst>
                <a:path w="6606" h="4137" fill="none" extrusionOk="0">
                  <a:moveTo>
                    <a:pt x="6606" y="1835"/>
                  </a:moveTo>
                  <a:cubicBezTo>
                    <a:pt x="6606" y="3103"/>
                    <a:pt x="5105" y="4137"/>
                    <a:pt x="3303" y="4137"/>
                  </a:cubicBezTo>
                  <a:cubicBezTo>
                    <a:pt x="1502" y="4137"/>
                    <a:pt x="1" y="3103"/>
                    <a:pt x="1" y="1835"/>
                  </a:cubicBezTo>
                  <a:cubicBezTo>
                    <a:pt x="1" y="534"/>
                    <a:pt x="1402" y="1"/>
                    <a:pt x="3203" y="1"/>
                  </a:cubicBezTo>
                  <a:cubicBezTo>
                    <a:pt x="5005" y="1"/>
                    <a:pt x="6606" y="534"/>
                    <a:pt x="6606" y="18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597;p49">
              <a:extLst>
                <a:ext uri="{FF2B5EF4-FFF2-40B4-BE49-F238E27FC236}">
                  <a16:creationId xmlns:a16="http://schemas.microsoft.com/office/drawing/2014/main" id="{0CB8B3AD-6FE9-64E7-3DAC-57150BF04BD8}"/>
                </a:ext>
              </a:extLst>
            </p:cNvPr>
            <p:cNvSpPr/>
            <p:nvPr/>
          </p:nvSpPr>
          <p:spPr>
            <a:xfrm>
              <a:off x="3933796" y="3271003"/>
              <a:ext cx="50565" cy="980955"/>
            </a:xfrm>
            <a:custGeom>
              <a:avLst/>
              <a:gdLst/>
              <a:ahLst/>
              <a:cxnLst/>
              <a:rect l="l" t="t" r="r" b="b"/>
              <a:pathLst>
                <a:path w="2636" h="51138" extrusionOk="0">
                  <a:moveTo>
                    <a:pt x="200" y="1"/>
                  </a:moveTo>
                  <a:lnTo>
                    <a:pt x="0" y="50537"/>
                  </a:lnTo>
                  <a:cubicBezTo>
                    <a:pt x="0" y="50870"/>
                    <a:pt x="267" y="51137"/>
                    <a:pt x="601" y="51137"/>
                  </a:cubicBezTo>
                  <a:cubicBezTo>
                    <a:pt x="934" y="51137"/>
                    <a:pt x="1201" y="50904"/>
                    <a:pt x="1201" y="50570"/>
                  </a:cubicBezTo>
                  <a:lnTo>
                    <a:pt x="2635" y="6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598;p49">
              <a:extLst>
                <a:ext uri="{FF2B5EF4-FFF2-40B4-BE49-F238E27FC236}">
                  <a16:creationId xmlns:a16="http://schemas.microsoft.com/office/drawing/2014/main" id="{B72EBB11-93BF-76D9-6F79-E3CAABE694FE}"/>
                </a:ext>
              </a:extLst>
            </p:cNvPr>
            <p:cNvSpPr/>
            <p:nvPr/>
          </p:nvSpPr>
          <p:spPr>
            <a:xfrm>
              <a:off x="3868516" y="3497517"/>
              <a:ext cx="51217" cy="1014236"/>
            </a:xfrm>
            <a:custGeom>
              <a:avLst/>
              <a:gdLst/>
              <a:ahLst/>
              <a:cxnLst/>
              <a:rect l="l" t="t" r="r" b="b"/>
              <a:pathLst>
                <a:path w="2670" h="52873" extrusionOk="0">
                  <a:moveTo>
                    <a:pt x="201" y="1"/>
                  </a:moveTo>
                  <a:lnTo>
                    <a:pt x="34" y="52272"/>
                  </a:lnTo>
                  <a:cubicBezTo>
                    <a:pt x="1" y="52605"/>
                    <a:pt x="301" y="52872"/>
                    <a:pt x="635" y="52872"/>
                  </a:cubicBezTo>
                  <a:cubicBezTo>
                    <a:pt x="935" y="52872"/>
                    <a:pt x="1202" y="52605"/>
                    <a:pt x="1235" y="52305"/>
                  </a:cubicBezTo>
                  <a:lnTo>
                    <a:pt x="2669" y="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599;p49">
              <a:extLst>
                <a:ext uri="{FF2B5EF4-FFF2-40B4-BE49-F238E27FC236}">
                  <a16:creationId xmlns:a16="http://schemas.microsoft.com/office/drawing/2014/main" id="{460EE792-FA8B-7B85-1A7E-77BCABB4F302}"/>
                </a:ext>
              </a:extLst>
            </p:cNvPr>
            <p:cNvSpPr/>
            <p:nvPr/>
          </p:nvSpPr>
          <p:spPr>
            <a:xfrm>
              <a:off x="5231496" y="3271003"/>
              <a:ext cx="51217" cy="980955"/>
            </a:xfrm>
            <a:custGeom>
              <a:avLst/>
              <a:gdLst/>
              <a:ahLst/>
              <a:cxnLst/>
              <a:rect l="l" t="t" r="r" b="b"/>
              <a:pathLst>
                <a:path w="2670" h="51138" extrusionOk="0">
                  <a:moveTo>
                    <a:pt x="2436" y="1"/>
                  </a:moveTo>
                  <a:lnTo>
                    <a:pt x="0" y="67"/>
                  </a:lnTo>
                  <a:lnTo>
                    <a:pt x="1468" y="50570"/>
                  </a:lnTo>
                  <a:cubicBezTo>
                    <a:pt x="1468" y="50904"/>
                    <a:pt x="1735" y="51137"/>
                    <a:pt x="2069" y="51137"/>
                  </a:cubicBezTo>
                  <a:cubicBezTo>
                    <a:pt x="2402" y="51137"/>
                    <a:pt x="2669" y="50870"/>
                    <a:pt x="2669" y="50537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600;p49">
              <a:extLst>
                <a:ext uri="{FF2B5EF4-FFF2-40B4-BE49-F238E27FC236}">
                  <a16:creationId xmlns:a16="http://schemas.microsoft.com/office/drawing/2014/main" id="{18A89610-7BF6-E28E-41E5-ECF5C1FC404F}"/>
                </a:ext>
              </a:extLst>
            </p:cNvPr>
            <p:cNvSpPr/>
            <p:nvPr/>
          </p:nvSpPr>
          <p:spPr>
            <a:xfrm>
              <a:off x="5297409" y="3497517"/>
              <a:ext cx="50565" cy="1014236"/>
            </a:xfrm>
            <a:custGeom>
              <a:avLst/>
              <a:gdLst/>
              <a:ahLst/>
              <a:cxnLst/>
              <a:rect l="l" t="t" r="r" b="b"/>
              <a:pathLst>
                <a:path w="2636" h="52873" extrusionOk="0">
                  <a:moveTo>
                    <a:pt x="2435" y="1"/>
                  </a:moveTo>
                  <a:lnTo>
                    <a:pt x="0" y="68"/>
                  </a:lnTo>
                  <a:lnTo>
                    <a:pt x="1435" y="52305"/>
                  </a:lnTo>
                  <a:cubicBezTo>
                    <a:pt x="1435" y="52605"/>
                    <a:pt x="1701" y="52872"/>
                    <a:pt x="2035" y="52872"/>
                  </a:cubicBezTo>
                  <a:cubicBezTo>
                    <a:pt x="2369" y="52872"/>
                    <a:pt x="2635" y="52605"/>
                    <a:pt x="2635" y="52272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601;p49">
              <a:extLst>
                <a:ext uri="{FF2B5EF4-FFF2-40B4-BE49-F238E27FC236}">
                  <a16:creationId xmlns:a16="http://schemas.microsoft.com/office/drawing/2014/main" id="{05AD8362-18C9-3831-C29B-E16FA2689326}"/>
                </a:ext>
              </a:extLst>
            </p:cNvPr>
            <p:cNvSpPr/>
            <p:nvPr/>
          </p:nvSpPr>
          <p:spPr>
            <a:xfrm>
              <a:off x="4324134" y="3539125"/>
              <a:ext cx="32649" cy="899678"/>
            </a:xfrm>
            <a:custGeom>
              <a:avLst/>
              <a:gdLst/>
              <a:ahLst/>
              <a:cxnLst/>
              <a:rect l="l" t="t" r="r" b="b"/>
              <a:pathLst>
                <a:path w="1702" h="46901" extrusionOk="0">
                  <a:moveTo>
                    <a:pt x="167" y="0"/>
                  </a:moveTo>
                  <a:lnTo>
                    <a:pt x="33" y="46400"/>
                  </a:lnTo>
                  <a:cubicBezTo>
                    <a:pt x="0" y="46634"/>
                    <a:pt x="167" y="46867"/>
                    <a:pt x="400" y="46900"/>
                  </a:cubicBezTo>
                  <a:cubicBezTo>
                    <a:pt x="634" y="46867"/>
                    <a:pt x="801" y="46634"/>
                    <a:pt x="801" y="46400"/>
                  </a:cubicBezTo>
                  <a:lnTo>
                    <a:pt x="1701" y="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602;p49">
              <a:extLst>
                <a:ext uri="{FF2B5EF4-FFF2-40B4-BE49-F238E27FC236}">
                  <a16:creationId xmlns:a16="http://schemas.microsoft.com/office/drawing/2014/main" id="{629D954B-FF03-4BA7-1A07-FF01A72FB6D1}"/>
                </a:ext>
              </a:extLst>
            </p:cNvPr>
            <p:cNvSpPr/>
            <p:nvPr/>
          </p:nvSpPr>
          <p:spPr>
            <a:xfrm>
              <a:off x="4865482" y="3510964"/>
              <a:ext cx="27527" cy="784507"/>
            </a:xfrm>
            <a:custGeom>
              <a:avLst/>
              <a:gdLst/>
              <a:ahLst/>
              <a:cxnLst/>
              <a:rect l="l" t="t" r="r" b="b"/>
              <a:pathLst>
                <a:path w="1435" h="40897" extrusionOk="0">
                  <a:moveTo>
                    <a:pt x="1301" y="0"/>
                  </a:moveTo>
                  <a:lnTo>
                    <a:pt x="0" y="34"/>
                  </a:lnTo>
                  <a:lnTo>
                    <a:pt x="767" y="40463"/>
                  </a:lnTo>
                  <a:cubicBezTo>
                    <a:pt x="734" y="40663"/>
                    <a:pt x="867" y="40863"/>
                    <a:pt x="1068" y="40896"/>
                  </a:cubicBezTo>
                  <a:cubicBezTo>
                    <a:pt x="1268" y="40863"/>
                    <a:pt x="1435" y="40663"/>
                    <a:pt x="1401" y="40463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603;p49">
              <a:extLst>
                <a:ext uri="{FF2B5EF4-FFF2-40B4-BE49-F238E27FC236}">
                  <a16:creationId xmlns:a16="http://schemas.microsoft.com/office/drawing/2014/main" id="{579B0868-48AD-C20B-3DC8-A8361C40BC76}"/>
                </a:ext>
              </a:extLst>
            </p:cNvPr>
            <p:cNvSpPr/>
            <p:nvPr/>
          </p:nvSpPr>
          <p:spPr>
            <a:xfrm>
              <a:off x="4293403" y="3510964"/>
              <a:ext cx="27546" cy="784507"/>
            </a:xfrm>
            <a:custGeom>
              <a:avLst/>
              <a:gdLst/>
              <a:ahLst/>
              <a:cxnLst/>
              <a:rect l="l" t="t" r="r" b="b"/>
              <a:pathLst>
                <a:path w="1436" h="40897" extrusionOk="0">
                  <a:moveTo>
                    <a:pt x="1302" y="0"/>
                  </a:moveTo>
                  <a:lnTo>
                    <a:pt x="1" y="34"/>
                  </a:lnTo>
                  <a:lnTo>
                    <a:pt x="768" y="40463"/>
                  </a:lnTo>
                  <a:cubicBezTo>
                    <a:pt x="735" y="40663"/>
                    <a:pt x="902" y="40863"/>
                    <a:pt x="1102" y="40896"/>
                  </a:cubicBezTo>
                  <a:cubicBezTo>
                    <a:pt x="1302" y="40863"/>
                    <a:pt x="1435" y="40663"/>
                    <a:pt x="1402" y="40463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604;p49">
              <a:extLst>
                <a:ext uri="{FF2B5EF4-FFF2-40B4-BE49-F238E27FC236}">
                  <a16:creationId xmlns:a16="http://schemas.microsoft.com/office/drawing/2014/main" id="{26898301-C2ED-FFA6-0C78-B5C3B6D57FF0}"/>
                </a:ext>
              </a:extLst>
            </p:cNvPr>
            <p:cNvSpPr/>
            <p:nvPr/>
          </p:nvSpPr>
          <p:spPr>
            <a:xfrm>
              <a:off x="4844994" y="3539125"/>
              <a:ext cx="32016" cy="899678"/>
            </a:xfrm>
            <a:custGeom>
              <a:avLst/>
              <a:gdLst/>
              <a:ahLst/>
              <a:cxnLst/>
              <a:rect l="l" t="t" r="r" b="b"/>
              <a:pathLst>
                <a:path w="1669" h="46901" extrusionOk="0">
                  <a:moveTo>
                    <a:pt x="1535" y="0"/>
                  </a:moveTo>
                  <a:lnTo>
                    <a:pt x="1" y="67"/>
                  </a:lnTo>
                  <a:lnTo>
                    <a:pt x="901" y="46400"/>
                  </a:lnTo>
                  <a:cubicBezTo>
                    <a:pt x="868" y="46634"/>
                    <a:pt x="1035" y="46867"/>
                    <a:pt x="1268" y="46900"/>
                  </a:cubicBezTo>
                  <a:cubicBezTo>
                    <a:pt x="1502" y="46867"/>
                    <a:pt x="1669" y="46634"/>
                    <a:pt x="1669" y="46400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605;p49">
              <a:extLst>
                <a:ext uri="{FF2B5EF4-FFF2-40B4-BE49-F238E27FC236}">
                  <a16:creationId xmlns:a16="http://schemas.microsoft.com/office/drawing/2014/main" id="{F3524F28-ABAC-039B-5451-41325354F225}"/>
                </a:ext>
              </a:extLst>
            </p:cNvPr>
            <p:cNvSpPr/>
            <p:nvPr/>
          </p:nvSpPr>
          <p:spPr>
            <a:xfrm>
              <a:off x="4240937" y="3438663"/>
              <a:ext cx="711556" cy="163186"/>
            </a:xfrm>
            <a:custGeom>
              <a:avLst/>
              <a:gdLst/>
              <a:ahLst/>
              <a:cxnLst/>
              <a:rect l="l" t="t" r="r" b="b"/>
              <a:pathLst>
                <a:path w="37094" h="8507" extrusionOk="0">
                  <a:moveTo>
                    <a:pt x="18547" y="0"/>
                  </a:moveTo>
                  <a:cubicBezTo>
                    <a:pt x="8307" y="0"/>
                    <a:pt x="1" y="1901"/>
                    <a:pt x="1" y="4270"/>
                  </a:cubicBezTo>
                  <a:cubicBezTo>
                    <a:pt x="1" y="6605"/>
                    <a:pt x="8307" y="8506"/>
                    <a:pt x="18547" y="8506"/>
                  </a:cubicBezTo>
                  <a:cubicBezTo>
                    <a:pt x="28788" y="8506"/>
                    <a:pt x="37094" y="6605"/>
                    <a:pt x="37094" y="4270"/>
                  </a:cubicBezTo>
                  <a:cubicBezTo>
                    <a:pt x="37094" y="1901"/>
                    <a:pt x="2878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606;p49">
              <a:extLst>
                <a:ext uri="{FF2B5EF4-FFF2-40B4-BE49-F238E27FC236}">
                  <a16:creationId xmlns:a16="http://schemas.microsoft.com/office/drawing/2014/main" id="{FFD17843-DC24-CEC1-8D08-D03CA288543D}"/>
                </a:ext>
              </a:extLst>
            </p:cNvPr>
            <p:cNvSpPr/>
            <p:nvPr/>
          </p:nvSpPr>
          <p:spPr>
            <a:xfrm>
              <a:off x="4385789" y="4190219"/>
              <a:ext cx="118797" cy="273293"/>
            </a:xfrm>
            <a:custGeom>
              <a:avLst/>
              <a:gdLst/>
              <a:ahLst/>
              <a:cxnLst/>
              <a:rect l="l" t="t" r="r" b="b"/>
              <a:pathLst>
                <a:path w="6193" h="14247" extrusionOk="0">
                  <a:moveTo>
                    <a:pt x="4846" y="0"/>
                  </a:moveTo>
                  <a:cubicBezTo>
                    <a:pt x="3897" y="0"/>
                    <a:pt x="2353" y="626"/>
                    <a:pt x="1956" y="1084"/>
                  </a:cubicBezTo>
                  <a:cubicBezTo>
                    <a:pt x="1956" y="1084"/>
                    <a:pt x="989" y="2452"/>
                    <a:pt x="1690" y="3152"/>
                  </a:cubicBezTo>
                  <a:cubicBezTo>
                    <a:pt x="2390" y="3853"/>
                    <a:pt x="3091" y="3586"/>
                    <a:pt x="2990" y="4287"/>
                  </a:cubicBezTo>
                  <a:cubicBezTo>
                    <a:pt x="2924" y="4954"/>
                    <a:pt x="1823" y="7322"/>
                    <a:pt x="856" y="9824"/>
                  </a:cubicBezTo>
                  <a:cubicBezTo>
                    <a:pt x="1" y="12035"/>
                    <a:pt x="1465" y="14246"/>
                    <a:pt x="3106" y="14246"/>
                  </a:cubicBezTo>
                  <a:cubicBezTo>
                    <a:pt x="3322" y="14246"/>
                    <a:pt x="3541" y="14208"/>
                    <a:pt x="3758" y="14127"/>
                  </a:cubicBezTo>
                  <a:cubicBezTo>
                    <a:pt x="5659" y="13460"/>
                    <a:pt x="5426" y="6488"/>
                    <a:pt x="5726" y="5254"/>
                  </a:cubicBezTo>
                  <a:cubicBezTo>
                    <a:pt x="5993" y="3986"/>
                    <a:pt x="6193" y="3786"/>
                    <a:pt x="6126" y="2619"/>
                  </a:cubicBezTo>
                  <a:cubicBezTo>
                    <a:pt x="6059" y="1418"/>
                    <a:pt x="5993" y="184"/>
                    <a:pt x="5092" y="17"/>
                  </a:cubicBezTo>
                  <a:cubicBezTo>
                    <a:pt x="5016" y="6"/>
                    <a:pt x="4933" y="0"/>
                    <a:pt x="484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607;p49">
              <a:extLst>
                <a:ext uri="{FF2B5EF4-FFF2-40B4-BE49-F238E27FC236}">
                  <a16:creationId xmlns:a16="http://schemas.microsoft.com/office/drawing/2014/main" id="{C7DC0B57-B9D9-F8B4-614A-512254AFAE49}"/>
                </a:ext>
              </a:extLst>
            </p:cNvPr>
            <p:cNvSpPr/>
            <p:nvPr/>
          </p:nvSpPr>
          <p:spPr>
            <a:xfrm>
              <a:off x="4398987" y="4417999"/>
              <a:ext cx="81928" cy="45558"/>
            </a:xfrm>
            <a:custGeom>
              <a:avLst/>
              <a:gdLst/>
              <a:ahLst/>
              <a:cxnLst/>
              <a:rect l="l" t="t" r="r" b="b"/>
              <a:pathLst>
                <a:path w="4271" h="2375" extrusionOk="0">
                  <a:moveTo>
                    <a:pt x="1706" y="1"/>
                  </a:moveTo>
                  <a:cubicBezTo>
                    <a:pt x="1067" y="1"/>
                    <a:pt x="463" y="43"/>
                    <a:pt x="1" y="85"/>
                  </a:cubicBezTo>
                  <a:cubicBezTo>
                    <a:pt x="307" y="1392"/>
                    <a:pt x="1332" y="2375"/>
                    <a:pt x="2419" y="2375"/>
                  </a:cubicBezTo>
                  <a:cubicBezTo>
                    <a:pt x="2635" y="2375"/>
                    <a:pt x="2854" y="2336"/>
                    <a:pt x="3070" y="2253"/>
                  </a:cubicBezTo>
                  <a:cubicBezTo>
                    <a:pt x="3637" y="2053"/>
                    <a:pt x="4004" y="1319"/>
                    <a:pt x="4271" y="352"/>
                  </a:cubicBezTo>
                  <a:cubicBezTo>
                    <a:pt x="3535" y="81"/>
                    <a:pt x="2587" y="1"/>
                    <a:pt x="1706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608;p49">
              <a:extLst>
                <a:ext uri="{FF2B5EF4-FFF2-40B4-BE49-F238E27FC236}">
                  <a16:creationId xmlns:a16="http://schemas.microsoft.com/office/drawing/2014/main" id="{593D41E8-8BDF-AA18-9E6E-0F508592E2CA}"/>
                </a:ext>
              </a:extLst>
            </p:cNvPr>
            <p:cNvSpPr/>
            <p:nvPr/>
          </p:nvSpPr>
          <p:spPr>
            <a:xfrm>
              <a:off x="4382355" y="4132305"/>
              <a:ext cx="103681" cy="112582"/>
            </a:xfrm>
            <a:custGeom>
              <a:avLst/>
              <a:gdLst/>
              <a:ahLst/>
              <a:cxnLst/>
              <a:rect l="l" t="t" r="r" b="b"/>
              <a:pathLst>
                <a:path w="5405" h="5869" extrusionOk="0">
                  <a:moveTo>
                    <a:pt x="4437" y="0"/>
                  </a:moveTo>
                  <a:lnTo>
                    <a:pt x="267" y="1034"/>
                  </a:lnTo>
                  <a:lnTo>
                    <a:pt x="1" y="1034"/>
                  </a:lnTo>
                  <a:cubicBezTo>
                    <a:pt x="1" y="1034"/>
                    <a:pt x="2002" y="4437"/>
                    <a:pt x="2569" y="5337"/>
                  </a:cubicBezTo>
                  <a:cubicBezTo>
                    <a:pt x="2781" y="5695"/>
                    <a:pt x="3208" y="5869"/>
                    <a:pt x="3659" y="5869"/>
                  </a:cubicBezTo>
                  <a:cubicBezTo>
                    <a:pt x="4344" y="5869"/>
                    <a:pt x="5084" y="5468"/>
                    <a:pt x="5204" y="4704"/>
                  </a:cubicBezTo>
                  <a:cubicBezTo>
                    <a:pt x="5404" y="3469"/>
                    <a:pt x="4437" y="0"/>
                    <a:pt x="44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609;p49">
              <a:extLst>
                <a:ext uri="{FF2B5EF4-FFF2-40B4-BE49-F238E27FC236}">
                  <a16:creationId xmlns:a16="http://schemas.microsoft.com/office/drawing/2014/main" id="{DE342C36-10E6-488A-9E4B-BA3C6C210585}"/>
                </a:ext>
              </a:extLst>
            </p:cNvPr>
            <p:cNvSpPr/>
            <p:nvPr/>
          </p:nvSpPr>
          <p:spPr>
            <a:xfrm>
              <a:off x="4279341" y="4001764"/>
              <a:ext cx="216283" cy="162572"/>
            </a:xfrm>
            <a:custGeom>
              <a:avLst/>
              <a:gdLst/>
              <a:ahLst/>
              <a:cxnLst/>
              <a:rect l="l" t="t" r="r" b="b"/>
              <a:pathLst>
                <a:path w="11275" h="8475" extrusionOk="0">
                  <a:moveTo>
                    <a:pt x="8208" y="0"/>
                  </a:moveTo>
                  <a:cubicBezTo>
                    <a:pt x="8120" y="0"/>
                    <a:pt x="8030" y="0"/>
                    <a:pt x="7939" y="0"/>
                  </a:cubicBezTo>
                  <a:cubicBezTo>
                    <a:pt x="6671" y="0"/>
                    <a:pt x="1601" y="1435"/>
                    <a:pt x="567" y="2436"/>
                  </a:cubicBezTo>
                  <a:cubicBezTo>
                    <a:pt x="567" y="2436"/>
                    <a:pt x="0" y="3336"/>
                    <a:pt x="300" y="3937"/>
                  </a:cubicBezTo>
                  <a:cubicBezTo>
                    <a:pt x="567" y="4570"/>
                    <a:pt x="1334" y="6372"/>
                    <a:pt x="1801" y="7272"/>
                  </a:cubicBezTo>
                  <a:cubicBezTo>
                    <a:pt x="2187" y="7992"/>
                    <a:pt x="3603" y="8474"/>
                    <a:pt x="5408" y="8474"/>
                  </a:cubicBezTo>
                  <a:cubicBezTo>
                    <a:pt x="5945" y="8474"/>
                    <a:pt x="6516" y="8432"/>
                    <a:pt x="7105" y="8340"/>
                  </a:cubicBezTo>
                  <a:cubicBezTo>
                    <a:pt x="9674" y="7906"/>
                    <a:pt x="11108" y="6739"/>
                    <a:pt x="11208" y="5671"/>
                  </a:cubicBezTo>
                  <a:cubicBezTo>
                    <a:pt x="11275" y="4637"/>
                    <a:pt x="10774" y="3269"/>
                    <a:pt x="10441" y="1602"/>
                  </a:cubicBezTo>
                  <a:cubicBezTo>
                    <a:pt x="10101" y="57"/>
                    <a:pt x="9304" y="0"/>
                    <a:pt x="820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610;p49">
              <a:extLst>
                <a:ext uri="{FF2B5EF4-FFF2-40B4-BE49-F238E27FC236}">
                  <a16:creationId xmlns:a16="http://schemas.microsoft.com/office/drawing/2014/main" id="{37C08B10-9392-B9FB-83FE-2EADFBDBB4D0}"/>
                </a:ext>
              </a:extLst>
            </p:cNvPr>
            <p:cNvSpPr/>
            <p:nvPr/>
          </p:nvSpPr>
          <p:spPr>
            <a:xfrm>
              <a:off x="4176309" y="3446336"/>
              <a:ext cx="281561" cy="638701"/>
            </a:xfrm>
            <a:custGeom>
              <a:avLst/>
              <a:gdLst/>
              <a:ahLst/>
              <a:cxnLst/>
              <a:rect l="l" t="t" r="r" b="b"/>
              <a:pathLst>
                <a:path w="14678" h="33296" extrusionOk="0">
                  <a:moveTo>
                    <a:pt x="12276" y="0"/>
                  </a:moveTo>
                  <a:cubicBezTo>
                    <a:pt x="6805" y="67"/>
                    <a:pt x="2869" y="167"/>
                    <a:pt x="2803" y="201"/>
                  </a:cubicBezTo>
                  <a:cubicBezTo>
                    <a:pt x="2602" y="267"/>
                    <a:pt x="2469" y="1435"/>
                    <a:pt x="2336" y="2402"/>
                  </a:cubicBezTo>
                  <a:cubicBezTo>
                    <a:pt x="2336" y="2402"/>
                    <a:pt x="1" y="2702"/>
                    <a:pt x="401" y="9174"/>
                  </a:cubicBezTo>
                  <a:cubicBezTo>
                    <a:pt x="468" y="10074"/>
                    <a:pt x="2803" y="20482"/>
                    <a:pt x="3003" y="21683"/>
                  </a:cubicBezTo>
                  <a:cubicBezTo>
                    <a:pt x="4037" y="28954"/>
                    <a:pt x="6338" y="32557"/>
                    <a:pt x="6338" y="32557"/>
                  </a:cubicBezTo>
                  <a:cubicBezTo>
                    <a:pt x="6338" y="32557"/>
                    <a:pt x="6523" y="33295"/>
                    <a:pt x="8462" y="33295"/>
                  </a:cubicBezTo>
                  <a:cubicBezTo>
                    <a:pt x="8704" y="33295"/>
                    <a:pt x="8974" y="33283"/>
                    <a:pt x="9274" y="33258"/>
                  </a:cubicBezTo>
                  <a:cubicBezTo>
                    <a:pt x="11976" y="33057"/>
                    <a:pt x="14678" y="31256"/>
                    <a:pt x="14678" y="31256"/>
                  </a:cubicBezTo>
                  <a:cubicBezTo>
                    <a:pt x="14678" y="31256"/>
                    <a:pt x="13310" y="17113"/>
                    <a:pt x="13443" y="10942"/>
                  </a:cubicBezTo>
                  <a:cubicBezTo>
                    <a:pt x="13477" y="9240"/>
                    <a:pt x="14478" y="8406"/>
                    <a:pt x="14544" y="7206"/>
                  </a:cubicBezTo>
                  <a:cubicBezTo>
                    <a:pt x="14644" y="5671"/>
                    <a:pt x="14544" y="4103"/>
                    <a:pt x="14177" y="2602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611;p49">
              <a:extLst>
                <a:ext uri="{FF2B5EF4-FFF2-40B4-BE49-F238E27FC236}">
                  <a16:creationId xmlns:a16="http://schemas.microsoft.com/office/drawing/2014/main" id="{002D9467-C285-9618-C681-A2D231489BC7}"/>
                </a:ext>
              </a:extLst>
            </p:cNvPr>
            <p:cNvSpPr/>
            <p:nvPr/>
          </p:nvSpPr>
          <p:spPr>
            <a:xfrm>
              <a:off x="4094992" y="3465826"/>
              <a:ext cx="237460" cy="110971"/>
            </a:xfrm>
            <a:custGeom>
              <a:avLst/>
              <a:gdLst/>
              <a:ahLst/>
              <a:cxnLst/>
              <a:rect l="l" t="t" r="r" b="b"/>
              <a:pathLst>
                <a:path w="12379" h="5785" extrusionOk="0">
                  <a:moveTo>
                    <a:pt x="7807" y="1"/>
                  </a:moveTo>
                  <a:cubicBezTo>
                    <a:pt x="7241" y="1"/>
                    <a:pt x="6682" y="102"/>
                    <a:pt x="6174" y="352"/>
                  </a:cubicBezTo>
                  <a:cubicBezTo>
                    <a:pt x="6174" y="352"/>
                    <a:pt x="3306" y="752"/>
                    <a:pt x="1538" y="2754"/>
                  </a:cubicBezTo>
                  <a:cubicBezTo>
                    <a:pt x="0" y="4557"/>
                    <a:pt x="979" y="5784"/>
                    <a:pt x="3613" y="5784"/>
                  </a:cubicBezTo>
                  <a:cubicBezTo>
                    <a:pt x="3951" y="5784"/>
                    <a:pt x="4316" y="5764"/>
                    <a:pt x="4707" y="5723"/>
                  </a:cubicBezTo>
                  <a:cubicBezTo>
                    <a:pt x="8109" y="5389"/>
                    <a:pt x="12078" y="1886"/>
                    <a:pt x="12245" y="1686"/>
                  </a:cubicBezTo>
                  <a:cubicBezTo>
                    <a:pt x="12378" y="1553"/>
                    <a:pt x="10032" y="1"/>
                    <a:pt x="780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612;p49">
              <a:extLst>
                <a:ext uri="{FF2B5EF4-FFF2-40B4-BE49-F238E27FC236}">
                  <a16:creationId xmlns:a16="http://schemas.microsoft.com/office/drawing/2014/main" id="{E10C62AE-C15F-14F8-C80B-D03C5AF65FD6}"/>
                </a:ext>
              </a:extLst>
            </p:cNvPr>
            <p:cNvSpPr/>
            <p:nvPr/>
          </p:nvSpPr>
          <p:spPr>
            <a:xfrm>
              <a:off x="4274219" y="3448255"/>
              <a:ext cx="303947" cy="104314"/>
            </a:xfrm>
            <a:custGeom>
              <a:avLst/>
              <a:gdLst/>
              <a:ahLst/>
              <a:cxnLst/>
              <a:rect l="l" t="t" r="r" b="b"/>
              <a:pathLst>
                <a:path w="15845" h="5438" extrusionOk="0">
                  <a:moveTo>
                    <a:pt x="1535" y="0"/>
                  </a:moveTo>
                  <a:cubicBezTo>
                    <a:pt x="0" y="0"/>
                    <a:pt x="1935" y="2502"/>
                    <a:pt x="1935" y="2502"/>
                  </a:cubicBezTo>
                  <a:cubicBezTo>
                    <a:pt x="3770" y="2602"/>
                    <a:pt x="5571" y="2869"/>
                    <a:pt x="7372" y="3336"/>
                  </a:cubicBezTo>
                  <a:cubicBezTo>
                    <a:pt x="9740" y="4037"/>
                    <a:pt x="13910" y="5438"/>
                    <a:pt x="14877" y="5438"/>
                  </a:cubicBezTo>
                  <a:cubicBezTo>
                    <a:pt x="15845" y="5438"/>
                    <a:pt x="15578" y="1802"/>
                    <a:pt x="15578" y="1101"/>
                  </a:cubicBezTo>
                  <a:cubicBezTo>
                    <a:pt x="15578" y="434"/>
                    <a:pt x="3069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613;p49">
              <a:extLst>
                <a:ext uri="{FF2B5EF4-FFF2-40B4-BE49-F238E27FC236}">
                  <a16:creationId xmlns:a16="http://schemas.microsoft.com/office/drawing/2014/main" id="{E19BD3EE-ADDA-29AF-A023-7C57C33E0BD7}"/>
                </a:ext>
              </a:extLst>
            </p:cNvPr>
            <p:cNvSpPr/>
            <p:nvPr/>
          </p:nvSpPr>
          <p:spPr>
            <a:xfrm>
              <a:off x="4525058" y="3469337"/>
              <a:ext cx="161804" cy="136042"/>
            </a:xfrm>
            <a:custGeom>
              <a:avLst/>
              <a:gdLst/>
              <a:ahLst/>
              <a:cxnLst/>
              <a:rect l="l" t="t" r="r" b="b"/>
              <a:pathLst>
                <a:path w="8435" h="7092" extrusionOk="0">
                  <a:moveTo>
                    <a:pt x="2774" y="0"/>
                  </a:moveTo>
                  <a:cubicBezTo>
                    <a:pt x="2601" y="0"/>
                    <a:pt x="2502" y="2"/>
                    <a:pt x="2502" y="2"/>
                  </a:cubicBezTo>
                  <a:cubicBezTo>
                    <a:pt x="2502" y="2"/>
                    <a:pt x="1368" y="569"/>
                    <a:pt x="968" y="2671"/>
                  </a:cubicBezTo>
                  <a:cubicBezTo>
                    <a:pt x="534" y="4739"/>
                    <a:pt x="0" y="5840"/>
                    <a:pt x="834" y="6407"/>
                  </a:cubicBezTo>
                  <a:cubicBezTo>
                    <a:pt x="1392" y="6786"/>
                    <a:pt x="3191" y="7091"/>
                    <a:pt x="4490" y="7091"/>
                  </a:cubicBezTo>
                  <a:cubicBezTo>
                    <a:pt x="5131" y="7091"/>
                    <a:pt x="5650" y="7017"/>
                    <a:pt x="5838" y="6840"/>
                  </a:cubicBezTo>
                  <a:cubicBezTo>
                    <a:pt x="6371" y="6273"/>
                    <a:pt x="7906" y="3505"/>
                    <a:pt x="8173" y="1670"/>
                  </a:cubicBezTo>
                  <a:cubicBezTo>
                    <a:pt x="8434" y="101"/>
                    <a:pt x="3938" y="0"/>
                    <a:pt x="2774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614;p49">
              <a:extLst>
                <a:ext uri="{FF2B5EF4-FFF2-40B4-BE49-F238E27FC236}">
                  <a16:creationId xmlns:a16="http://schemas.microsoft.com/office/drawing/2014/main" id="{5E8653E0-73AF-59FD-3527-DF8BB8BC4EBF}"/>
                </a:ext>
              </a:extLst>
            </p:cNvPr>
            <p:cNvSpPr/>
            <p:nvPr/>
          </p:nvSpPr>
          <p:spPr>
            <a:xfrm>
              <a:off x="4621031" y="3412056"/>
              <a:ext cx="498476" cy="281292"/>
            </a:xfrm>
            <a:custGeom>
              <a:avLst/>
              <a:gdLst/>
              <a:ahLst/>
              <a:cxnLst/>
              <a:rect l="l" t="t" r="r" b="b"/>
              <a:pathLst>
                <a:path w="25986" h="14664" extrusionOk="0">
                  <a:moveTo>
                    <a:pt x="9615" y="0"/>
                  </a:moveTo>
                  <a:cubicBezTo>
                    <a:pt x="9142" y="0"/>
                    <a:pt x="8792" y="28"/>
                    <a:pt x="8607" y="86"/>
                  </a:cubicBezTo>
                  <a:cubicBezTo>
                    <a:pt x="7206" y="486"/>
                    <a:pt x="2202" y="3689"/>
                    <a:pt x="2202" y="3689"/>
                  </a:cubicBezTo>
                  <a:cubicBezTo>
                    <a:pt x="1569" y="4423"/>
                    <a:pt x="1035" y="5290"/>
                    <a:pt x="668" y="6191"/>
                  </a:cubicBezTo>
                  <a:cubicBezTo>
                    <a:pt x="401" y="7158"/>
                    <a:pt x="168" y="8125"/>
                    <a:pt x="1" y="9126"/>
                  </a:cubicBezTo>
                  <a:cubicBezTo>
                    <a:pt x="1302" y="9493"/>
                    <a:pt x="2603" y="9960"/>
                    <a:pt x="3870" y="10494"/>
                  </a:cubicBezTo>
                  <a:cubicBezTo>
                    <a:pt x="6105" y="11461"/>
                    <a:pt x="9841" y="12162"/>
                    <a:pt x="13477" y="12995"/>
                  </a:cubicBezTo>
                  <a:cubicBezTo>
                    <a:pt x="17080" y="13829"/>
                    <a:pt x="18047" y="14663"/>
                    <a:pt x="19315" y="14663"/>
                  </a:cubicBezTo>
                  <a:cubicBezTo>
                    <a:pt x="20549" y="14663"/>
                    <a:pt x="22083" y="13696"/>
                    <a:pt x="24018" y="11328"/>
                  </a:cubicBezTo>
                  <a:cubicBezTo>
                    <a:pt x="25986" y="8993"/>
                    <a:pt x="24318" y="3956"/>
                    <a:pt x="22350" y="2455"/>
                  </a:cubicBezTo>
                  <a:cubicBezTo>
                    <a:pt x="20677" y="1128"/>
                    <a:pt x="12641" y="0"/>
                    <a:pt x="961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615;p49">
              <a:extLst>
                <a:ext uri="{FF2B5EF4-FFF2-40B4-BE49-F238E27FC236}">
                  <a16:creationId xmlns:a16="http://schemas.microsoft.com/office/drawing/2014/main" id="{5B1BF5E8-6C08-2B47-213F-A9D39953DB2C}"/>
                </a:ext>
              </a:extLst>
            </p:cNvPr>
            <p:cNvSpPr/>
            <p:nvPr/>
          </p:nvSpPr>
          <p:spPr>
            <a:xfrm>
              <a:off x="4095049" y="3510964"/>
              <a:ext cx="67849" cy="65930"/>
            </a:xfrm>
            <a:custGeom>
              <a:avLst/>
              <a:gdLst/>
              <a:ahLst/>
              <a:cxnLst/>
              <a:rect l="l" t="t" r="r" b="b"/>
              <a:pathLst>
                <a:path w="3537" h="3437" extrusionOk="0">
                  <a:moveTo>
                    <a:pt x="1935" y="0"/>
                  </a:moveTo>
                  <a:cubicBezTo>
                    <a:pt x="1801" y="134"/>
                    <a:pt x="1668" y="267"/>
                    <a:pt x="1535" y="401"/>
                  </a:cubicBezTo>
                  <a:cubicBezTo>
                    <a:pt x="0" y="2169"/>
                    <a:pt x="968" y="3403"/>
                    <a:pt x="3536" y="3436"/>
                  </a:cubicBezTo>
                  <a:cubicBezTo>
                    <a:pt x="3269" y="2169"/>
                    <a:pt x="2702" y="1001"/>
                    <a:pt x="193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616;p49">
              <a:extLst>
                <a:ext uri="{FF2B5EF4-FFF2-40B4-BE49-F238E27FC236}">
                  <a16:creationId xmlns:a16="http://schemas.microsoft.com/office/drawing/2014/main" id="{5A03182F-6A3E-170F-9BDD-9FFB268015D0}"/>
                </a:ext>
              </a:extLst>
            </p:cNvPr>
            <p:cNvSpPr/>
            <p:nvPr/>
          </p:nvSpPr>
          <p:spPr>
            <a:xfrm>
              <a:off x="4346521" y="3597998"/>
              <a:ext cx="83847" cy="339780"/>
            </a:xfrm>
            <a:custGeom>
              <a:avLst/>
              <a:gdLst/>
              <a:ahLst/>
              <a:cxnLst/>
              <a:rect l="l" t="t" r="r" b="b"/>
              <a:pathLst>
                <a:path w="4371" h="17713" fill="none" extrusionOk="0">
                  <a:moveTo>
                    <a:pt x="4370" y="0"/>
                  </a:moveTo>
                  <a:cubicBezTo>
                    <a:pt x="4370" y="0"/>
                    <a:pt x="2936" y="15344"/>
                    <a:pt x="1" y="17713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617;p49">
              <a:extLst>
                <a:ext uri="{FF2B5EF4-FFF2-40B4-BE49-F238E27FC236}">
                  <a16:creationId xmlns:a16="http://schemas.microsoft.com/office/drawing/2014/main" id="{E12B36E4-9BD9-2DAA-41C4-17632DB3C159}"/>
                </a:ext>
              </a:extLst>
            </p:cNvPr>
            <p:cNvSpPr/>
            <p:nvPr/>
          </p:nvSpPr>
          <p:spPr>
            <a:xfrm>
              <a:off x="4331155" y="3876978"/>
              <a:ext cx="79377" cy="134393"/>
            </a:xfrm>
            <a:custGeom>
              <a:avLst/>
              <a:gdLst/>
              <a:ahLst/>
              <a:cxnLst/>
              <a:rect l="l" t="t" r="r" b="b"/>
              <a:pathLst>
                <a:path w="4138" h="7006" fill="none" extrusionOk="0">
                  <a:moveTo>
                    <a:pt x="4137" y="1"/>
                  </a:moveTo>
                  <a:cubicBezTo>
                    <a:pt x="4137" y="1"/>
                    <a:pt x="3003" y="5004"/>
                    <a:pt x="1" y="7006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618;p49">
              <a:extLst>
                <a:ext uri="{FF2B5EF4-FFF2-40B4-BE49-F238E27FC236}">
                  <a16:creationId xmlns:a16="http://schemas.microsoft.com/office/drawing/2014/main" id="{51AAEFDD-EB56-606F-50FE-1CCE892609CA}"/>
                </a:ext>
              </a:extLst>
            </p:cNvPr>
            <p:cNvSpPr/>
            <p:nvPr/>
          </p:nvSpPr>
          <p:spPr>
            <a:xfrm>
              <a:off x="4679271" y="3544247"/>
              <a:ext cx="213731" cy="104314"/>
            </a:xfrm>
            <a:custGeom>
              <a:avLst/>
              <a:gdLst/>
              <a:ahLst/>
              <a:cxnLst/>
              <a:rect l="l" t="t" r="r" b="b"/>
              <a:pathLst>
                <a:path w="11142" h="5438" fill="none" extrusionOk="0">
                  <a:moveTo>
                    <a:pt x="4470" y="0"/>
                  </a:moveTo>
                  <a:cubicBezTo>
                    <a:pt x="4470" y="0"/>
                    <a:pt x="0" y="267"/>
                    <a:pt x="2936" y="2235"/>
                  </a:cubicBezTo>
                  <a:cubicBezTo>
                    <a:pt x="5838" y="4170"/>
                    <a:pt x="11142" y="5437"/>
                    <a:pt x="11142" y="5437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619;p49">
              <a:extLst>
                <a:ext uri="{FF2B5EF4-FFF2-40B4-BE49-F238E27FC236}">
                  <a16:creationId xmlns:a16="http://schemas.microsoft.com/office/drawing/2014/main" id="{3B90B221-9487-F8FA-2BDC-BA8C7249FEEC}"/>
                </a:ext>
              </a:extLst>
            </p:cNvPr>
            <p:cNvSpPr/>
            <p:nvPr/>
          </p:nvSpPr>
          <p:spPr>
            <a:xfrm>
              <a:off x="3830130" y="3251801"/>
              <a:ext cx="1554914" cy="255971"/>
            </a:xfrm>
            <a:custGeom>
              <a:avLst/>
              <a:gdLst/>
              <a:ahLst/>
              <a:cxnLst/>
              <a:rect l="l" t="t" r="r" b="b"/>
              <a:pathLst>
                <a:path w="81059" h="13344" extrusionOk="0">
                  <a:moveTo>
                    <a:pt x="6839" y="1"/>
                  </a:moveTo>
                  <a:cubicBezTo>
                    <a:pt x="6071" y="1"/>
                    <a:pt x="5371" y="434"/>
                    <a:pt x="5037" y="1135"/>
                  </a:cubicBezTo>
                  <a:lnTo>
                    <a:pt x="701" y="10475"/>
                  </a:lnTo>
                  <a:lnTo>
                    <a:pt x="0" y="10208"/>
                  </a:lnTo>
                  <a:lnTo>
                    <a:pt x="0" y="12343"/>
                  </a:lnTo>
                  <a:lnTo>
                    <a:pt x="34" y="12343"/>
                  </a:lnTo>
                  <a:cubicBezTo>
                    <a:pt x="100" y="12910"/>
                    <a:pt x="634" y="13344"/>
                    <a:pt x="1235" y="13344"/>
                  </a:cubicBezTo>
                  <a:lnTo>
                    <a:pt x="79857" y="13344"/>
                  </a:lnTo>
                  <a:cubicBezTo>
                    <a:pt x="80491" y="13344"/>
                    <a:pt x="81025" y="12877"/>
                    <a:pt x="81058" y="12243"/>
                  </a:cubicBezTo>
                  <a:lnTo>
                    <a:pt x="81025" y="9975"/>
                  </a:lnTo>
                  <a:lnTo>
                    <a:pt x="79524" y="8640"/>
                  </a:lnTo>
                  <a:lnTo>
                    <a:pt x="76055" y="1135"/>
                  </a:lnTo>
                  <a:cubicBezTo>
                    <a:pt x="75721" y="434"/>
                    <a:pt x="74987" y="1"/>
                    <a:pt x="7422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620;p49">
              <a:extLst>
                <a:ext uri="{FF2B5EF4-FFF2-40B4-BE49-F238E27FC236}">
                  <a16:creationId xmlns:a16="http://schemas.microsoft.com/office/drawing/2014/main" id="{8B294064-AB40-A39C-4629-4F33919C9EE7}"/>
                </a:ext>
              </a:extLst>
            </p:cNvPr>
            <p:cNvSpPr/>
            <p:nvPr/>
          </p:nvSpPr>
          <p:spPr>
            <a:xfrm>
              <a:off x="3825776" y="3214048"/>
              <a:ext cx="1563623" cy="255990"/>
            </a:xfrm>
            <a:custGeom>
              <a:avLst/>
              <a:gdLst/>
              <a:ahLst/>
              <a:cxnLst/>
              <a:rect l="l" t="t" r="r" b="b"/>
              <a:pathLst>
                <a:path w="81513" h="13345" extrusionOk="0">
                  <a:moveTo>
                    <a:pt x="7066" y="1"/>
                  </a:moveTo>
                  <a:cubicBezTo>
                    <a:pt x="6298" y="1"/>
                    <a:pt x="5598" y="434"/>
                    <a:pt x="5264" y="1135"/>
                  </a:cubicBezTo>
                  <a:lnTo>
                    <a:pt x="361" y="11742"/>
                  </a:lnTo>
                  <a:cubicBezTo>
                    <a:pt x="1" y="12495"/>
                    <a:pt x="572" y="13345"/>
                    <a:pt x="1413" y="13345"/>
                  </a:cubicBezTo>
                  <a:cubicBezTo>
                    <a:pt x="1429" y="13345"/>
                    <a:pt x="1445" y="13344"/>
                    <a:pt x="1462" y="13344"/>
                  </a:cubicBezTo>
                  <a:lnTo>
                    <a:pt x="80084" y="13344"/>
                  </a:lnTo>
                  <a:cubicBezTo>
                    <a:pt x="80100" y="13344"/>
                    <a:pt x="80115" y="13345"/>
                    <a:pt x="80131" y="13345"/>
                  </a:cubicBezTo>
                  <a:cubicBezTo>
                    <a:pt x="80940" y="13345"/>
                    <a:pt x="81512" y="12495"/>
                    <a:pt x="81185" y="11742"/>
                  </a:cubicBezTo>
                  <a:lnTo>
                    <a:pt x="76282" y="1135"/>
                  </a:lnTo>
                  <a:cubicBezTo>
                    <a:pt x="75948" y="434"/>
                    <a:pt x="75214" y="1"/>
                    <a:pt x="7444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621;p49">
              <a:extLst>
                <a:ext uri="{FF2B5EF4-FFF2-40B4-BE49-F238E27FC236}">
                  <a16:creationId xmlns:a16="http://schemas.microsoft.com/office/drawing/2014/main" id="{507CE64E-7C4F-2D4B-C576-2B6EE3C239CB}"/>
                </a:ext>
              </a:extLst>
            </p:cNvPr>
            <p:cNvSpPr/>
            <p:nvPr/>
          </p:nvSpPr>
          <p:spPr>
            <a:xfrm>
              <a:off x="3895391" y="3236416"/>
              <a:ext cx="382672" cy="133203"/>
            </a:xfrm>
            <a:custGeom>
              <a:avLst/>
              <a:gdLst/>
              <a:ahLst/>
              <a:cxnLst/>
              <a:rect l="l" t="t" r="r" b="b"/>
              <a:pathLst>
                <a:path w="19949" h="6944" extrusionOk="0">
                  <a:moveTo>
                    <a:pt x="16796" y="1"/>
                  </a:moveTo>
                  <a:cubicBezTo>
                    <a:pt x="15493" y="1"/>
                    <a:pt x="5138" y="603"/>
                    <a:pt x="5138" y="603"/>
                  </a:cubicBezTo>
                  <a:lnTo>
                    <a:pt x="1802" y="5073"/>
                  </a:lnTo>
                  <a:cubicBezTo>
                    <a:pt x="1802" y="5073"/>
                    <a:pt x="1" y="6307"/>
                    <a:pt x="1135" y="6740"/>
                  </a:cubicBezTo>
                  <a:cubicBezTo>
                    <a:pt x="1498" y="6883"/>
                    <a:pt x="3136" y="6943"/>
                    <a:pt x="5224" y="6943"/>
                  </a:cubicBezTo>
                  <a:cubicBezTo>
                    <a:pt x="9464" y="6943"/>
                    <a:pt x="15562" y="6697"/>
                    <a:pt x="16613" y="6407"/>
                  </a:cubicBezTo>
                  <a:cubicBezTo>
                    <a:pt x="18147" y="5973"/>
                    <a:pt x="19948" y="1837"/>
                    <a:pt x="19948" y="1170"/>
                  </a:cubicBezTo>
                  <a:cubicBezTo>
                    <a:pt x="19948" y="503"/>
                    <a:pt x="17680" y="36"/>
                    <a:pt x="16879" y="2"/>
                  </a:cubicBezTo>
                  <a:cubicBezTo>
                    <a:pt x="16858" y="1"/>
                    <a:pt x="16830" y="1"/>
                    <a:pt x="16796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622;p49">
              <a:extLst>
                <a:ext uri="{FF2B5EF4-FFF2-40B4-BE49-F238E27FC236}">
                  <a16:creationId xmlns:a16="http://schemas.microsoft.com/office/drawing/2014/main" id="{23CA5D01-9769-2A8F-A872-7F73A80B80A5}"/>
                </a:ext>
              </a:extLst>
            </p:cNvPr>
            <p:cNvSpPr/>
            <p:nvPr/>
          </p:nvSpPr>
          <p:spPr>
            <a:xfrm>
              <a:off x="5063202" y="3301715"/>
              <a:ext cx="175347" cy="72337"/>
            </a:xfrm>
            <a:custGeom>
              <a:avLst/>
              <a:gdLst/>
              <a:ahLst/>
              <a:cxnLst/>
              <a:rect l="l" t="t" r="r" b="b"/>
              <a:pathLst>
                <a:path w="9141" h="3771" extrusionOk="0">
                  <a:moveTo>
                    <a:pt x="4570" y="1"/>
                  </a:moveTo>
                  <a:cubicBezTo>
                    <a:pt x="2069" y="1"/>
                    <a:pt x="1" y="835"/>
                    <a:pt x="1" y="1902"/>
                  </a:cubicBezTo>
                  <a:cubicBezTo>
                    <a:pt x="1" y="2936"/>
                    <a:pt x="2069" y="3770"/>
                    <a:pt x="4570" y="3770"/>
                  </a:cubicBezTo>
                  <a:cubicBezTo>
                    <a:pt x="7106" y="3770"/>
                    <a:pt x="9140" y="2936"/>
                    <a:pt x="9140" y="1902"/>
                  </a:cubicBezTo>
                  <a:cubicBezTo>
                    <a:pt x="9140" y="835"/>
                    <a:pt x="7106" y="1"/>
                    <a:pt x="4570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623;p49">
              <a:extLst>
                <a:ext uri="{FF2B5EF4-FFF2-40B4-BE49-F238E27FC236}">
                  <a16:creationId xmlns:a16="http://schemas.microsoft.com/office/drawing/2014/main" id="{99C75F8F-FCDB-6733-F058-97CB216A5136}"/>
                </a:ext>
              </a:extLst>
            </p:cNvPr>
            <p:cNvSpPr/>
            <p:nvPr/>
          </p:nvSpPr>
          <p:spPr>
            <a:xfrm>
              <a:off x="4279974" y="3301715"/>
              <a:ext cx="627728" cy="117128"/>
            </a:xfrm>
            <a:custGeom>
              <a:avLst/>
              <a:gdLst/>
              <a:ahLst/>
              <a:cxnLst/>
              <a:rect l="l" t="t" r="r" b="b"/>
              <a:pathLst>
                <a:path w="32724" h="6106" extrusionOk="0">
                  <a:moveTo>
                    <a:pt x="16345" y="1"/>
                  </a:moveTo>
                  <a:cubicBezTo>
                    <a:pt x="7339" y="1"/>
                    <a:pt x="0" y="1368"/>
                    <a:pt x="0" y="3070"/>
                  </a:cubicBezTo>
                  <a:cubicBezTo>
                    <a:pt x="0" y="4737"/>
                    <a:pt x="7339" y="6105"/>
                    <a:pt x="16345" y="6105"/>
                  </a:cubicBezTo>
                  <a:cubicBezTo>
                    <a:pt x="25385" y="6105"/>
                    <a:pt x="32724" y="4737"/>
                    <a:pt x="32724" y="3070"/>
                  </a:cubicBezTo>
                  <a:cubicBezTo>
                    <a:pt x="32724" y="1368"/>
                    <a:pt x="25385" y="1"/>
                    <a:pt x="16345" y="1"/>
                  </a:cubicBezTo>
                  <a:close/>
                </a:path>
              </a:pathLst>
            </a:custGeom>
            <a:solidFill>
              <a:schemeClr val="accent1">
                <a:alpha val="325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624;p49">
              <a:extLst>
                <a:ext uri="{FF2B5EF4-FFF2-40B4-BE49-F238E27FC236}">
                  <a16:creationId xmlns:a16="http://schemas.microsoft.com/office/drawing/2014/main" id="{30E634C8-C983-5EB7-842E-FE3E5FDB0EAC}"/>
                </a:ext>
              </a:extLst>
            </p:cNvPr>
            <p:cNvSpPr/>
            <p:nvPr/>
          </p:nvSpPr>
          <p:spPr>
            <a:xfrm>
              <a:off x="5042734" y="3177926"/>
              <a:ext cx="44158" cy="107096"/>
            </a:xfrm>
            <a:custGeom>
              <a:avLst/>
              <a:gdLst/>
              <a:ahLst/>
              <a:cxnLst/>
              <a:rect l="l" t="t" r="r" b="b"/>
              <a:pathLst>
                <a:path w="2302" h="5583" extrusionOk="0">
                  <a:moveTo>
                    <a:pt x="1388" y="1"/>
                  </a:moveTo>
                  <a:cubicBezTo>
                    <a:pt x="1272" y="1"/>
                    <a:pt x="1144" y="25"/>
                    <a:pt x="1001" y="82"/>
                  </a:cubicBezTo>
                  <a:cubicBezTo>
                    <a:pt x="0" y="483"/>
                    <a:pt x="100" y="3151"/>
                    <a:pt x="300" y="4619"/>
                  </a:cubicBezTo>
                  <a:cubicBezTo>
                    <a:pt x="404" y="5395"/>
                    <a:pt x="820" y="5583"/>
                    <a:pt x="1197" y="5583"/>
                  </a:cubicBezTo>
                  <a:cubicBezTo>
                    <a:pt x="1549" y="5583"/>
                    <a:pt x="1868" y="5420"/>
                    <a:pt x="1868" y="5420"/>
                  </a:cubicBezTo>
                  <a:lnTo>
                    <a:pt x="1868" y="4552"/>
                  </a:lnTo>
                  <a:cubicBezTo>
                    <a:pt x="1868" y="4552"/>
                    <a:pt x="1700" y="4675"/>
                    <a:pt x="1507" y="4675"/>
                  </a:cubicBezTo>
                  <a:cubicBezTo>
                    <a:pt x="1367" y="4675"/>
                    <a:pt x="1213" y="4610"/>
                    <a:pt x="1101" y="4386"/>
                  </a:cubicBezTo>
                  <a:cubicBezTo>
                    <a:pt x="870" y="3858"/>
                    <a:pt x="900" y="1149"/>
                    <a:pt x="1158" y="1149"/>
                  </a:cubicBezTo>
                  <a:cubicBezTo>
                    <a:pt x="1161" y="1149"/>
                    <a:pt x="1164" y="1149"/>
                    <a:pt x="1168" y="1150"/>
                  </a:cubicBezTo>
                  <a:cubicBezTo>
                    <a:pt x="1401" y="1183"/>
                    <a:pt x="1901" y="2051"/>
                    <a:pt x="1901" y="2051"/>
                  </a:cubicBezTo>
                  <a:cubicBezTo>
                    <a:pt x="1901" y="2051"/>
                    <a:pt x="2068" y="1950"/>
                    <a:pt x="2302" y="883"/>
                  </a:cubicBezTo>
                  <a:cubicBezTo>
                    <a:pt x="2302" y="883"/>
                    <a:pt x="2081" y="1"/>
                    <a:pt x="138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625;p49">
              <a:extLst>
                <a:ext uri="{FF2B5EF4-FFF2-40B4-BE49-F238E27FC236}">
                  <a16:creationId xmlns:a16="http://schemas.microsoft.com/office/drawing/2014/main" id="{7F585043-4269-D64E-CCBD-FCFD09EB1850}"/>
                </a:ext>
              </a:extLst>
            </p:cNvPr>
            <p:cNvSpPr/>
            <p:nvPr/>
          </p:nvSpPr>
          <p:spPr>
            <a:xfrm>
              <a:off x="5073446" y="3198702"/>
              <a:ext cx="151657" cy="152942"/>
            </a:xfrm>
            <a:custGeom>
              <a:avLst/>
              <a:gdLst/>
              <a:ahLst/>
              <a:cxnLst/>
              <a:rect l="l" t="t" r="r" b="b"/>
              <a:pathLst>
                <a:path w="7906" h="7973" extrusionOk="0">
                  <a:moveTo>
                    <a:pt x="0" y="0"/>
                  </a:moveTo>
                  <a:lnTo>
                    <a:pt x="0" y="6572"/>
                  </a:lnTo>
                  <a:cubicBezTo>
                    <a:pt x="0" y="7339"/>
                    <a:pt x="1768" y="7973"/>
                    <a:pt x="3936" y="7973"/>
                  </a:cubicBezTo>
                  <a:cubicBezTo>
                    <a:pt x="6138" y="7973"/>
                    <a:pt x="7906" y="7339"/>
                    <a:pt x="7906" y="6572"/>
                  </a:cubicBezTo>
                  <a:lnTo>
                    <a:pt x="7906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626;p49">
              <a:extLst>
                <a:ext uri="{FF2B5EF4-FFF2-40B4-BE49-F238E27FC236}">
                  <a16:creationId xmlns:a16="http://schemas.microsoft.com/office/drawing/2014/main" id="{55706C74-7AB6-1942-D8FE-F1DDA1514528}"/>
                </a:ext>
              </a:extLst>
            </p:cNvPr>
            <p:cNvSpPr/>
            <p:nvPr/>
          </p:nvSpPr>
          <p:spPr>
            <a:xfrm>
              <a:off x="5073446" y="3175663"/>
              <a:ext cx="151657" cy="46096"/>
            </a:xfrm>
            <a:custGeom>
              <a:avLst/>
              <a:gdLst/>
              <a:ahLst/>
              <a:cxnLst/>
              <a:rect l="l" t="t" r="r" b="b"/>
              <a:pathLst>
                <a:path w="7906" h="2403" extrusionOk="0">
                  <a:moveTo>
                    <a:pt x="3936" y="0"/>
                  </a:moveTo>
                  <a:cubicBezTo>
                    <a:pt x="1768" y="0"/>
                    <a:pt x="0" y="534"/>
                    <a:pt x="0" y="1201"/>
                  </a:cubicBezTo>
                  <a:cubicBezTo>
                    <a:pt x="0" y="1868"/>
                    <a:pt x="1768" y="2402"/>
                    <a:pt x="3936" y="2402"/>
                  </a:cubicBezTo>
                  <a:cubicBezTo>
                    <a:pt x="6138" y="2402"/>
                    <a:pt x="7906" y="1868"/>
                    <a:pt x="7906" y="1201"/>
                  </a:cubicBezTo>
                  <a:cubicBezTo>
                    <a:pt x="7906" y="534"/>
                    <a:pt x="6138" y="0"/>
                    <a:pt x="39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627;p49">
              <a:extLst>
                <a:ext uri="{FF2B5EF4-FFF2-40B4-BE49-F238E27FC236}">
                  <a16:creationId xmlns:a16="http://schemas.microsoft.com/office/drawing/2014/main" id="{5891DD5E-DF98-3AC1-9441-1B26A2E9CBDA}"/>
                </a:ext>
              </a:extLst>
            </p:cNvPr>
            <p:cNvSpPr/>
            <p:nvPr/>
          </p:nvSpPr>
          <p:spPr>
            <a:xfrm>
              <a:off x="5083038" y="3178866"/>
              <a:ext cx="132474" cy="40322"/>
            </a:xfrm>
            <a:custGeom>
              <a:avLst/>
              <a:gdLst/>
              <a:ahLst/>
              <a:cxnLst/>
              <a:rect l="l" t="t" r="r" b="b"/>
              <a:pathLst>
                <a:path w="6906" h="2102" extrusionOk="0">
                  <a:moveTo>
                    <a:pt x="3436" y="0"/>
                  </a:moveTo>
                  <a:cubicBezTo>
                    <a:pt x="1535" y="0"/>
                    <a:pt x="1" y="467"/>
                    <a:pt x="1" y="1034"/>
                  </a:cubicBezTo>
                  <a:cubicBezTo>
                    <a:pt x="1" y="1635"/>
                    <a:pt x="1568" y="2102"/>
                    <a:pt x="3436" y="2102"/>
                  </a:cubicBezTo>
                  <a:cubicBezTo>
                    <a:pt x="5338" y="2102"/>
                    <a:pt x="6906" y="1635"/>
                    <a:pt x="6906" y="1034"/>
                  </a:cubicBezTo>
                  <a:cubicBezTo>
                    <a:pt x="6906" y="467"/>
                    <a:pt x="5338" y="0"/>
                    <a:pt x="34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628;p49">
              <a:extLst>
                <a:ext uri="{FF2B5EF4-FFF2-40B4-BE49-F238E27FC236}">
                  <a16:creationId xmlns:a16="http://schemas.microsoft.com/office/drawing/2014/main" id="{8FF22FAC-51A0-6B63-30FF-12FCE2F94166}"/>
                </a:ext>
              </a:extLst>
            </p:cNvPr>
            <p:cNvSpPr/>
            <p:nvPr/>
          </p:nvSpPr>
          <p:spPr>
            <a:xfrm>
              <a:off x="5098403" y="3204303"/>
              <a:ext cx="101744" cy="14406"/>
            </a:xfrm>
            <a:custGeom>
              <a:avLst/>
              <a:gdLst/>
              <a:ahLst/>
              <a:cxnLst/>
              <a:rect l="l" t="t" r="r" b="b"/>
              <a:pathLst>
                <a:path w="5304" h="751" extrusionOk="0">
                  <a:moveTo>
                    <a:pt x="2652" y="0"/>
                  </a:moveTo>
                  <a:cubicBezTo>
                    <a:pt x="1760" y="0"/>
                    <a:pt x="867" y="125"/>
                    <a:pt x="0" y="375"/>
                  </a:cubicBezTo>
                  <a:cubicBezTo>
                    <a:pt x="867" y="625"/>
                    <a:pt x="1760" y="751"/>
                    <a:pt x="2652" y="751"/>
                  </a:cubicBezTo>
                  <a:cubicBezTo>
                    <a:pt x="3544" y="751"/>
                    <a:pt x="4437" y="625"/>
                    <a:pt x="5304" y="375"/>
                  </a:cubicBezTo>
                  <a:cubicBezTo>
                    <a:pt x="4437" y="125"/>
                    <a:pt x="3544" y="0"/>
                    <a:pt x="265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629;p49">
              <a:extLst>
                <a:ext uri="{FF2B5EF4-FFF2-40B4-BE49-F238E27FC236}">
                  <a16:creationId xmlns:a16="http://schemas.microsoft.com/office/drawing/2014/main" id="{B50E342E-B5F1-27CB-8454-B530E80A8BE4}"/>
                </a:ext>
              </a:extLst>
            </p:cNvPr>
            <p:cNvSpPr/>
            <p:nvPr/>
          </p:nvSpPr>
          <p:spPr>
            <a:xfrm>
              <a:off x="3920348" y="3252453"/>
              <a:ext cx="291171" cy="49932"/>
            </a:xfrm>
            <a:custGeom>
              <a:avLst/>
              <a:gdLst/>
              <a:ahLst/>
              <a:cxnLst/>
              <a:rect l="l" t="t" r="r" b="b"/>
              <a:pathLst>
                <a:path w="15179" h="2603" extrusionOk="0">
                  <a:moveTo>
                    <a:pt x="15178" y="0"/>
                  </a:moveTo>
                  <a:lnTo>
                    <a:pt x="1" y="200"/>
                  </a:lnTo>
                  <a:lnTo>
                    <a:pt x="67" y="2435"/>
                  </a:lnTo>
                  <a:lnTo>
                    <a:pt x="15178" y="2602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630;p49">
              <a:extLst>
                <a:ext uri="{FF2B5EF4-FFF2-40B4-BE49-F238E27FC236}">
                  <a16:creationId xmlns:a16="http://schemas.microsoft.com/office/drawing/2014/main" id="{74D345F2-A886-63F8-896E-10D8BA18D8F3}"/>
                </a:ext>
              </a:extLst>
            </p:cNvPr>
            <p:cNvSpPr/>
            <p:nvPr/>
          </p:nvSpPr>
          <p:spPr>
            <a:xfrm>
              <a:off x="4209592" y="3184621"/>
              <a:ext cx="44158" cy="117761"/>
            </a:xfrm>
            <a:custGeom>
              <a:avLst/>
              <a:gdLst/>
              <a:ahLst/>
              <a:cxnLst/>
              <a:rect l="l" t="t" r="r" b="b"/>
              <a:pathLst>
                <a:path w="2302" h="6139" extrusionOk="0">
                  <a:moveTo>
                    <a:pt x="2302" y="0"/>
                  </a:moveTo>
                  <a:lnTo>
                    <a:pt x="0" y="4003"/>
                  </a:lnTo>
                  <a:lnTo>
                    <a:pt x="100" y="6138"/>
                  </a:lnTo>
                  <a:lnTo>
                    <a:pt x="2302" y="1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631;p49">
              <a:extLst>
                <a:ext uri="{FF2B5EF4-FFF2-40B4-BE49-F238E27FC236}">
                  <a16:creationId xmlns:a16="http://schemas.microsoft.com/office/drawing/2014/main" id="{A9BC000F-97F8-9192-F3AE-239A8D3F7565}"/>
                </a:ext>
              </a:extLst>
            </p:cNvPr>
            <p:cNvSpPr/>
            <p:nvPr/>
          </p:nvSpPr>
          <p:spPr>
            <a:xfrm>
              <a:off x="3920348" y="3291471"/>
              <a:ext cx="291171" cy="49932"/>
            </a:xfrm>
            <a:custGeom>
              <a:avLst/>
              <a:gdLst/>
              <a:ahLst/>
              <a:cxnLst/>
              <a:rect l="l" t="t" r="r" b="b"/>
              <a:pathLst>
                <a:path w="15179" h="2603" extrusionOk="0">
                  <a:moveTo>
                    <a:pt x="15178" y="1"/>
                  </a:moveTo>
                  <a:lnTo>
                    <a:pt x="1" y="201"/>
                  </a:lnTo>
                  <a:lnTo>
                    <a:pt x="67" y="2469"/>
                  </a:lnTo>
                  <a:lnTo>
                    <a:pt x="15178" y="2603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632;p49">
              <a:extLst>
                <a:ext uri="{FF2B5EF4-FFF2-40B4-BE49-F238E27FC236}">
                  <a16:creationId xmlns:a16="http://schemas.microsoft.com/office/drawing/2014/main" id="{A653C0D8-B254-81BC-6DF9-D8F14A348195}"/>
                </a:ext>
              </a:extLst>
            </p:cNvPr>
            <p:cNvSpPr/>
            <p:nvPr/>
          </p:nvSpPr>
          <p:spPr>
            <a:xfrm>
              <a:off x="4209592" y="3223659"/>
              <a:ext cx="44158" cy="117742"/>
            </a:xfrm>
            <a:custGeom>
              <a:avLst/>
              <a:gdLst/>
              <a:ahLst/>
              <a:cxnLst/>
              <a:rect l="l" t="t" r="r" b="b"/>
              <a:pathLst>
                <a:path w="2302" h="6138" extrusionOk="0">
                  <a:moveTo>
                    <a:pt x="2302" y="0"/>
                  </a:moveTo>
                  <a:lnTo>
                    <a:pt x="0" y="4003"/>
                  </a:lnTo>
                  <a:lnTo>
                    <a:pt x="100" y="6138"/>
                  </a:lnTo>
                  <a:lnTo>
                    <a:pt x="2302" y="1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633;p49">
              <a:extLst>
                <a:ext uri="{FF2B5EF4-FFF2-40B4-BE49-F238E27FC236}">
                  <a16:creationId xmlns:a16="http://schemas.microsoft.com/office/drawing/2014/main" id="{D60EC2D1-7582-1AFD-33EB-8A69BFD8D670}"/>
                </a:ext>
              </a:extLst>
            </p:cNvPr>
            <p:cNvSpPr/>
            <p:nvPr/>
          </p:nvSpPr>
          <p:spPr>
            <a:xfrm>
              <a:off x="3869801" y="3126899"/>
              <a:ext cx="185591" cy="153479"/>
            </a:xfrm>
            <a:custGeom>
              <a:avLst/>
              <a:gdLst/>
              <a:ahLst/>
              <a:cxnLst/>
              <a:rect l="l" t="t" r="r" b="b"/>
              <a:pathLst>
                <a:path w="9675" h="8001" extrusionOk="0">
                  <a:moveTo>
                    <a:pt x="8078" y="0"/>
                  </a:moveTo>
                  <a:cubicBezTo>
                    <a:pt x="7653" y="0"/>
                    <a:pt x="7221" y="514"/>
                    <a:pt x="6972" y="708"/>
                  </a:cubicBezTo>
                  <a:cubicBezTo>
                    <a:pt x="6672" y="941"/>
                    <a:pt x="401" y="5111"/>
                    <a:pt x="201" y="5745"/>
                  </a:cubicBezTo>
                  <a:cubicBezTo>
                    <a:pt x="0" y="6412"/>
                    <a:pt x="201" y="7846"/>
                    <a:pt x="1535" y="7980"/>
                  </a:cubicBezTo>
                  <a:cubicBezTo>
                    <a:pt x="1650" y="7994"/>
                    <a:pt x="1764" y="8000"/>
                    <a:pt x="1876" y="8000"/>
                  </a:cubicBezTo>
                  <a:cubicBezTo>
                    <a:pt x="3095" y="8000"/>
                    <a:pt x="4121" y="7234"/>
                    <a:pt x="4670" y="7112"/>
                  </a:cubicBezTo>
                  <a:cubicBezTo>
                    <a:pt x="5271" y="6945"/>
                    <a:pt x="5504" y="6912"/>
                    <a:pt x="5504" y="6912"/>
                  </a:cubicBezTo>
                  <a:lnTo>
                    <a:pt x="9674" y="1308"/>
                  </a:lnTo>
                  <a:lnTo>
                    <a:pt x="8473" y="1075"/>
                  </a:lnTo>
                  <a:cubicBezTo>
                    <a:pt x="8473" y="1075"/>
                    <a:pt x="8840" y="374"/>
                    <a:pt x="8340" y="74"/>
                  </a:cubicBezTo>
                  <a:cubicBezTo>
                    <a:pt x="8254" y="22"/>
                    <a:pt x="8166" y="0"/>
                    <a:pt x="807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634;p49">
              <a:extLst>
                <a:ext uri="{FF2B5EF4-FFF2-40B4-BE49-F238E27FC236}">
                  <a16:creationId xmlns:a16="http://schemas.microsoft.com/office/drawing/2014/main" id="{53C878C4-C0E5-706C-9420-3B94B920DB6F}"/>
                </a:ext>
              </a:extLst>
            </p:cNvPr>
            <p:cNvSpPr/>
            <p:nvPr/>
          </p:nvSpPr>
          <p:spPr>
            <a:xfrm>
              <a:off x="3869801" y="3233308"/>
              <a:ext cx="108803" cy="47573"/>
            </a:xfrm>
            <a:custGeom>
              <a:avLst/>
              <a:gdLst/>
              <a:ahLst/>
              <a:cxnLst/>
              <a:rect l="l" t="t" r="r" b="b"/>
              <a:pathLst>
                <a:path w="5672" h="2480" extrusionOk="0">
                  <a:moveTo>
                    <a:pt x="890" y="1"/>
                  </a:moveTo>
                  <a:cubicBezTo>
                    <a:pt x="646" y="1"/>
                    <a:pt x="397" y="68"/>
                    <a:pt x="167" y="198"/>
                  </a:cubicBezTo>
                  <a:cubicBezTo>
                    <a:pt x="0" y="865"/>
                    <a:pt x="201" y="2299"/>
                    <a:pt x="1535" y="2466"/>
                  </a:cubicBezTo>
                  <a:cubicBezTo>
                    <a:pt x="1629" y="2475"/>
                    <a:pt x="1722" y="2479"/>
                    <a:pt x="1814" y="2479"/>
                  </a:cubicBezTo>
                  <a:cubicBezTo>
                    <a:pt x="3064" y="2479"/>
                    <a:pt x="4145" y="1690"/>
                    <a:pt x="4704" y="1565"/>
                  </a:cubicBezTo>
                  <a:cubicBezTo>
                    <a:pt x="5304" y="1398"/>
                    <a:pt x="5538" y="1365"/>
                    <a:pt x="5538" y="1365"/>
                  </a:cubicBezTo>
                  <a:lnTo>
                    <a:pt x="5671" y="1165"/>
                  </a:lnTo>
                  <a:lnTo>
                    <a:pt x="1768" y="364"/>
                  </a:lnTo>
                  <a:cubicBezTo>
                    <a:pt x="1522" y="118"/>
                    <a:pt x="1211" y="1"/>
                    <a:pt x="89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635;p49">
              <a:extLst>
                <a:ext uri="{FF2B5EF4-FFF2-40B4-BE49-F238E27FC236}">
                  <a16:creationId xmlns:a16="http://schemas.microsoft.com/office/drawing/2014/main" id="{2E462DDF-0435-6654-23B0-130E916F0924}"/>
                </a:ext>
              </a:extLst>
            </p:cNvPr>
            <p:cNvSpPr/>
            <p:nvPr/>
          </p:nvSpPr>
          <p:spPr>
            <a:xfrm>
              <a:off x="3904350" y="3147502"/>
              <a:ext cx="357715" cy="92805"/>
            </a:xfrm>
            <a:custGeom>
              <a:avLst/>
              <a:gdLst/>
              <a:ahLst/>
              <a:cxnLst/>
              <a:rect l="l" t="t" r="r" b="b"/>
              <a:pathLst>
                <a:path w="18648" h="4838" extrusionOk="0">
                  <a:moveTo>
                    <a:pt x="6672" y="1"/>
                  </a:moveTo>
                  <a:lnTo>
                    <a:pt x="1" y="4837"/>
                  </a:lnTo>
                  <a:lnTo>
                    <a:pt x="11676" y="4837"/>
                  </a:lnTo>
                  <a:cubicBezTo>
                    <a:pt x="15312" y="4837"/>
                    <a:pt x="16412" y="4637"/>
                    <a:pt x="16412" y="4637"/>
                  </a:cubicBezTo>
                  <a:lnTo>
                    <a:pt x="18647" y="1"/>
                  </a:lnTo>
                  <a:lnTo>
                    <a:pt x="18647" y="1"/>
                  </a:lnTo>
                  <a:cubicBezTo>
                    <a:pt x="18647" y="1"/>
                    <a:pt x="13336" y="326"/>
                    <a:pt x="10486" y="326"/>
                  </a:cubicBezTo>
                  <a:cubicBezTo>
                    <a:pt x="10048" y="326"/>
                    <a:pt x="9668" y="319"/>
                    <a:pt x="9374" y="301"/>
                  </a:cubicBezTo>
                  <a:cubicBezTo>
                    <a:pt x="8473" y="267"/>
                    <a:pt x="7573" y="167"/>
                    <a:pt x="66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636;p49">
              <a:extLst>
                <a:ext uri="{FF2B5EF4-FFF2-40B4-BE49-F238E27FC236}">
                  <a16:creationId xmlns:a16="http://schemas.microsoft.com/office/drawing/2014/main" id="{4AC92A59-914C-7445-1247-727815D23466}"/>
                </a:ext>
              </a:extLst>
            </p:cNvPr>
            <p:cNvSpPr/>
            <p:nvPr/>
          </p:nvSpPr>
          <p:spPr>
            <a:xfrm>
              <a:off x="3904350" y="3236454"/>
              <a:ext cx="317394" cy="23690"/>
            </a:xfrm>
            <a:custGeom>
              <a:avLst/>
              <a:gdLst/>
              <a:ahLst/>
              <a:cxnLst/>
              <a:rect l="l" t="t" r="r" b="b"/>
              <a:pathLst>
                <a:path w="16546" h="1235" extrusionOk="0">
                  <a:moveTo>
                    <a:pt x="16412" y="0"/>
                  </a:moveTo>
                  <a:lnTo>
                    <a:pt x="1" y="200"/>
                  </a:lnTo>
                  <a:lnTo>
                    <a:pt x="201" y="1101"/>
                  </a:lnTo>
                  <a:cubicBezTo>
                    <a:pt x="201" y="1101"/>
                    <a:pt x="9674" y="1134"/>
                    <a:pt x="12176" y="1134"/>
                  </a:cubicBezTo>
                  <a:cubicBezTo>
                    <a:pt x="14645" y="1134"/>
                    <a:pt x="16546" y="1234"/>
                    <a:pt x="16546" y="1234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637;p49">
              <a:extLst>
                <a:ext uri="{FF2B5EF4-FFF2-40B4-BE49-F238E27FC236}">
                  <a16:creationId xmlns:a16="http://schemas.microsoft.com/office/drawing/2014/main" id="{D33938AA-9250-509C-11E8-D6757982AF2B}"/>
                </a:ext>
              </a:extLst>
            </p:cNvPr>
            <p:cNvSpPr/>
            <p:nvPr/>
          </p:nvSpPr>
          <p:spPr>
            <a:xfrm>
              <a:off x="4219183" y="3147502"/>
              <a:ext cx="42892" cy="112640"/>
            </a:xfrm>
            <a:custGeom>
              <a:avLst/>
              <a:gdLst/>
              <a:ahLst/>
              <a:cxnLst/>
              <a:rect l="l" t="t" r="r" b="b"/>
              <a:pathLst>
                <a:path w="2236" h="5872" extrusionOk="0">
                  <a:moveTo>
                    <a:pt x="2235" y="1"/>
                  </a:moveTo>
                  <a:lnTo>
                    <a:pt x="0" y="4637"/>
                  </a:lnTo>
                  <a:lnTo>
                    <a:pt x="134" y="5871"/>
                  </a:lnTo>
                  <a:lnTo>
                    <a:pt x="2235" y="1068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638;p49">
              <a:extLst>
                <a:ext uri="{FF2B5EF4-FFF2-40B4-BE49-F238E27FC236}">
                  <a16:creationId xmlns:a16="http://schemas.microsoft.com/office/drawing/2014/main" id="{220AA0E6-FC78-39E6-00D4-3688AC0F49F3}"/>
                </a:ext>
              </a:extLst>
            </p:cNvPr>
            <p:cNvSpPr/>
            <p:nvPr/>
          </p:nvSpPr>
          <p:spPr>
            <a:xfrm>
              <a:off x="4310054" y="3349078"/>
              <a:ext cx="566939" cy="18569"/>
            </a:xfrm>
            <a:custGeom>
              <a:avLst/>
              <a:gdLst/>
              <a:ahLst/>
              <a:cxnLst/>
              <a:rect l="l" t="t" r="r" b="b"/>
              <a:pathLst>
                <a:path w="29555" h="968" extrusionOk="0">
                  <a:moveTo>
                    <a:pt x="501" y="0"/>
                  </a:moveTo>
                  <a:cubicBezTo>
                    <a:pt x="234" y="0"/>
                    <a:pt x="0" y="234"/>
                    <a:pt x="0" y="500"/>
                  </a:cubicBezTo>
                  <a:cubicBezTo>
                    <a:pt x="0" y="767"/>
                    <a:pt x="234" y="967"/>
                    <a:pt x="501" y="967"/>
                  </a:cubicBezTo>
                  <a:lnTo>
                    <a:pt x="29088" y="967"/>
                  </a:lnTo>
                  <a:cubicBezTo>
                    <a:pt x="29354" y="967"/>
                    <a:pt x="29555" y="767"/>
                    <a:pt x="29555" y="500"/>
                  </a:cubicBezTo>
                  <a:cubicBezTo>
                    <a:pt x="29555" y="234"/>
                    <a:pt x="29354" y="0"/>
                    <a:pt x="290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639;p49">
              <a:extLst>
                <a:ext uri="{FF2B5EF4-FFF2-40B4-BE49-F238E27FC236}">
                  <a16:creationId xmlns:a16="http://schemas.microsoft.com/office/drawing/2014/main" id="{69BC978C-E6B7-8C15-1278-5FD45FA43C3C}"/>
                </a:ext>
              </a:extLst>
            </p:cNvPr>
            <p:cNvSpPr/>
            <p:nvPr/>
          </p:nvSpPr>
          <p:spPr>
            <a:xfrm>
              <a:off x="4276138" y="2968332"/>
              <a:ext cx="635401" cy="380753"/>
            </a:xfrm>
            <a:custGeom>
              <a:avLst/>
              <a:gdLst/>
              <a:ahLst/>
              <a:cxnLst/>
              <a:rect l="l" t="t" r="r" b="b"/>
              <a:pathLst>
                <a:path w="33124" h="19849" extrusionOk="0">
                  <a:moveTo>
                    <a:pt x="434" y="1"/>
                  </a:moveTo>
                  <a:cubicBezTo>
                    <a:pt x="200" y="1"/>
                    <a:pt x="0" y="201"/>
                    <a:pt x="34" y="468"/>
                  </a:cubicBezTo>
                  <a:lnTo>
                    <a:pt x="1601" y="19448"/>
                  </a:lnTo>
                  <a:cubicBezTo>
                    <a:pt x="1601" y="19681"/>
                    <a:pt x="1802" y="19848"/>
                    <a:pt x="2035" y="19848"/>
                  </a:cubicBezTo>
                  <a:lnTo>
                    <a:pt x="31089" y="19848"/>
                  </a:lnTo>
                  <a:cubicBezTo>
                    <a:pt x="31323" y="19848"/>
                    <a:pt x="31489" y="19681"/>
                    <a:pt x="31523" y="19448"/>
                  </a:cubicBezTo>
                  <a:lnTo>
                    <a:pt x="33091" y="468"/>
                  </a:lnTo>
                  <a:cubicBezTo>
                    <a:pt x="33124" y="201"/>
                    <a:pt x="32924" y="1"/>
                    <a:pt x="3265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640;p49">
              <a:extLst>
                <a:ext uri="{FF2B5EF4-FFF2-40B4-BE49-F238E27FC236}">
                  <a16:creationId xmlns:a16="http://schemas.microsoft.com/office/drawing/2014/main" id="{0C2266E9-34A9-B900-E922-A03951071A0D}"/>
                </a:ext>
              </a:extLst>
            </p:cNvPr>
            <p:cNvSpPr/>
            <p:nvPr/>
          </p:nvSpPr>
          <p:spPr>
            <a:xfrm>
              <a:off x="4541057" y="3125748"/>
              <a:ext cx="105600" cy="78725"/>
            </a:xfrm>
            <a:custGeom>
              <a:avLst/>
              <a:gdLst/>
              <a:ahLst/>
              <a:cxnLst/>
              <a:rect l="l" t="t" r="r" b="b"/>
              <a:pathLst>
                <a:path w="5505" h="4104" extrusionOk="0">
                  <a:moveTo>
                    <a:pt x="2735" y="0"/>
                  </a:moveTo>
                  <a:cubicBezTo>
                    <a:pt x="1234" y="0"/>
                    <a:pt x="0" y="901"/>
                    <a:pt x="0" y="2035"/>
                  </a:cubicBezTo>
                  <a:cubicBezTo>
                    <a:pt x="0" y="3169"/>
                    <a:pt x="1234" y="4103"/>
                    <a:pt x="2735" y="4103"/>
                  </a:cubicBezTo>
                  <a:cubicBezTo>
                    <a:pt x="4270" y="4103"/>
                    <a:pt x="5504" y="3169"/>
                    <a:pt x="5504" y="2035"/>
                  </a:cubicBezTo>
                  <a:cubicBezTo>
                    <a:pt x="5504" y="901"/>
                    <a:pt x="4270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641;p49">
              <a:extLst>
                <a:ext uri="{FF2B5EF4-FFF2-40B4-BE49-F238E27FC236}">
                  <a16:creationId xmlns:a16="http://schemas.microsoft.com/office/drawing/2014/main" id="{C223347A-3081-2201-5DF1-3343C5078A47}"/>
                </a:ext>
              </a:extLst>
            </p:cNvPr>
            <p:cNvSpPr/>
            <p:nvPr/>
          </p:nvSpPr>
          <p:spPr>
            <a:xfrm>
              <a:off x="5191173" y="2829485"/>
              <a:ext cx="19221" cy="51198"/>
            </a:xfrm>
            <a:custGeom>
              <a:avLst/>
              <a:gdLst/>
              <a:ahLst/>
              <a:cxnLst/>
              <a:rect l="l" t="t" r="r" b="b"/>
              <a:pathLst>
                <a:path w="1002" h="2669" fill="none" extrusionOk="0">
                  <a:moveTo>
                    <a:pt x="1" y="2669"/>
                  </a:moveTo>
                  <a:cubicBezTo>
                    <a:pt x="435" y="2302"/>
                    <a:pt x="768" y="1801"/>
                    <a:pt x="902" y="1268"/>
                  </a:cubicBezTo>
                  <a:cubicBezTo>
                    <a:pt x="1002" y="834"/>
                    <a:pt x="968" y="434"/>
                    <a:pt x="86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642;p49">
              <a:extLst>
                <a:ext uri="{FF2B5EF4-FFF2-40B4-BE49-F238E27FC236}">
                  <a16:creationId xmlns:a16="http://schemas.microsoft.com/office/drawing/2014/main" id="{0CEE30A6-EF77-2DF6-E31F-F921D69229B4}"/>
                </a:ext>
              </a:extLst>
            </p:cNvPr>
            <p:cNvSpPr/>
            <p:nvPr/>
          </p:nvSpPr>
          <p:spPr>
            <a:xfrm>
              <a:off x="5087526" y="2892194"/>
              <a:ext cx="93438" cy="273236"/>
            </a:xfrm>
            <a:custGeom>
              <a:avLst/>
              <a:gdLst/>
              <a:ahLst/>
              <a:cxnLst/>
              <a:rect l="l" t="t" r="r" b="b"/>
              <a:pathLst>
                <a:path w="4871" h="14244" fill="none" extrusionOk="0">
                  <a:moveTo>
                    <a:pt x="2068" y="14244"/>
                  </a:moveTo>
                  <a:cubicBezTo>
                    <a:pt x="2068" y="14244"/>
                    <a:pt x="4870" y="12576"/>
                    <a:pt x="3936" y="10674"/>
                  </a:cubicBezTo>
                  <a:cubicBezTo>
                    <a:pt x="3036" y="8773"/>
                    <a:pt x="0" y="7505"/>
                    <a:pt x="0" y="4537"/>
                  </a:cubicBezTo>
                  <a:cubicBezTo>
                    <a:pt x="0" y="1968"/>
                    <a:pt x="2702" y="1034"/>
                    <a:pt x="44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643;p49">
              <a:extLst>
                <a:ext uri="{FF2B5EF4-FFF2-40B4-BE49-F238E27FC236}">
                  <a16:creationId xmlns:a16="http://schemas.microsoft.com/office/drawing/2014/main" id="{28EDE19F-31E7-1CC5-7054-0510D172DE66}"/>
                </a:ext>
              </a:extLst>
            </p:cNvPr>
            <p:cNvSpPr/>
            <p:nvPr/>
          </p:nvSpPr>
          <p:spPr>
            <a:xfrm>
              <a:off x="5154073" y="3044489"/>
              <a:ext cx="52483" cy="120313"/>
            </a:xfrm>
            <a:custGeom>
              <a:avLst/>
              <a:gdLst/>
              <a:ahLst/>
              <a:cxnLst/>
              <a:rect l="l" t="t" r="r" b="b"/>
              <a:pathLst>
                <a:path w="2736" h="6272" fill="none" extrusionOk="0">
                  <a:moveTo>
                    <a:pt x="1168" y="6271"/>
                  </a:moveTo>
                  <a:cubicBezTo>
                    <a:pt x="1168" y="6271"/>
                    <a:pt x="2736" y="5237"/>
                    <a:pt x="2736" y="3603"/>
                  </a:cubicBezTo>
                  <a:cubicBezTo>
                    <a:pt x="2736" y="2502"/>
                    <a:pt x="1535" y="17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644;p49">
              <a:extLst>
                <a:ext uri="{FF2B5EF4-FFF2-40B4-BE49-F238E27FC236}">
                  <a16:creationId xmlns:a16="http://schemas.microsoft.com/office/drawing/2014/main" id="{4E32222B-BC3B-5D5E-5BA0-FB5D45A9D57C}"/>
                </a:ext>
              </a:extLst>
            </p:cNvPr>
            <p:cNvSpPr/>
            <p:nvPr/>
          </p:nvSpPr>
          <p:spPr>
            <a:xfrm>
              <a:off x="5118239" y="2980494"/>
              <a:ext cx="19202" cy="44158"/>
            </a:xfrm>
            <a:custGeom>
              <a:avLst/>
              <a:gdLst/>
              <a:ahLst/>
              <a:cxnLst/>
              <a:rect l="l" t="t" r="r" b="b"/>
              <a:pathLst>
                <a:path w="1001" h="2302" fill="none" extrusionOk="0">
                  <a:moveTo>
                    <a:pt x="1001" y="2302"/>
                  </a:moveTo>
                  <a:cubicBezTo>
                    <a:pt x="1001" y="2302"/>
                    <a:pt x="0" y="1501"/>
                    <a:pt x="73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645;p49">
              <a:extLst>
                <a:ext uri="{FF2B5EF4-FFF2-40B4-BE49-F238E27FC236}">
                  <a16:creationId xmlns:a16="http://schemas.microsoft.com/office/drawing/2014/main" id="{5D4E2542-EA46-2452-7E9B-3D0F4151B93C}"/>
                </a:ext>
              </a:extLst>
            </p:cNvPr>
            <p:cNvSpPr/>
            <p:nvPr/>
          </p:nvSpPr>
          <p:spPr>
            <a:xfrm>
              <a:off x="4422678" y="2020648"/>
              <a:ext cx="357063" cy="424892"/>
            </a:xfrm>
            <a:custGeom>
              <a:avLst/>
              <a:gdLst/>
              <a:ahLst/>
              <a:cxnLst/>
              <a:rect l="l" t="t" r="r" b="b"/>
              <a:pathLst>
                <a:path w="18614" h="22150" extrusionOk="0">
                  <a:moveTo>
                    <a:pt x="7639" y="13577"/>
                  </a:moveTo>
                  <a:cubicBezTo>
                    <a:pt x="7706" y="16145"/>
                    <a:pt x="8973" y="18581"/>
                    <a:pt x="11041" y="20115"/>
                  </a:cubicBezTo>
                  <a:cubicBezTo>
                    <a:pt x="11608" y="20515"/>
                    <a:pt x="12209" y="20782"/>
                    <a:pt x="12876" y="20982"/>
                  </a:cubicBezTo>
                  <a:cubicBezTo>
                    <a:pt x="12782" y="20988"/>
                    <a:pt x="12679" y="20992"/>
                    <a:pt x="12568" y="20992"/>
                  </a:cubicBezTo>
                  <a:cubicBezTo>
                    <a:pt x="11488" y="20992"/>
                    <a:pt x="9634" y="20625"/>
                    <a:pt x="8273" y="18447"/>
                  </a:cubicBezTo>
                  <a:cubicBezTo>
                    <a:pt x="7472" y="17113"/>
                    <a:pt x="7505" y="14978"/>
                    <a:pt x="7572" y="13710"/>
                  </a:cubicBezTo>
                  <a:lnTo>
                    <a:pt x="7639" y="13577"/>
                  </a:lnTo>
                  <a:close/>
                  <a:moveTo>
                    <a:pt x="8806" y="1"/>
                  </a:moveTo>
                  <a:cubicBezTo>
                    <a:pt x="5504" y="1"/>
                    <a:pt x="2835" y="2336"/>
                    <a:pt x="2835" y="5238"/>
                  </a:cubicBezTo>
                  <a:cubicBezTo>
                    <a:pt x="2835" y="6272"/>
                    <a:pt x="3169" y="7306"/>
                    <a:pt x="3836" y="8140"/>
                  </a:cubicBezTo>
                  <a:cubicBezTo>
                    <a:pt x="3804" y="8138"/>
                    <a:pt x="3770" y="8137"/>
                    <a:pt x="3735" y="8137"/>
                  </a:cubicBezTo>
                  <a:cubicBezTo>
                    <a:pt x="3092" y="8137"/>
                    <a:pt x="2065" y="8453"/>
                    <a:pt x="767" y="9941"/>
                  </a:cubicBezTo>
                  <a:cubicBezTo>
                    <a:pt x="701" y="10041"/>
                    <a:pt x="701" y="10174"/>
                    <a:pt x="767" y="10241"/>
                  </a:cubicBezTo>
                  <a:cubicBezTo>
                    <a:pt x="834" y="10275"/>
                    <a:pt x="867" y="10308"/>
                    <a:pt x="934" y="10308"/>
                  </a:cubicBezTo>
                  <a:cubicBezTo>
                    <a:pt x="967" y="10308"/>
                    <a:pt x="1034" y="10275"/>
                    <a:pt x="1067" y="10208"/>
                  </a:cubicBezTo>
                  <a:cubicBezTo>
                    <a:pt x="2267" y="8823"/>
                    <a:pt x="3180" y="8556"/>
                    <a:pt x="3706" y="8556"/>
                  </a:cubicBezTo>
                  <a:cubicBezTo>
                    <a:pt x="3940" y="8556"/>
                    <a:pt x="4098" y="8609"/>
                    <a:pt x="4170" y="8640"/>
                  </a:cubicBezTo>
                  <a:cubicBezTo>
                    <a:pt x="3769" y="8874"/>
                    <a:pt x="3402" y="9107"/>
                    <a:pt x="3069" y="9407"/>
                  </a:cubicBezTo>
                  <a:cubicBezTo>
                    <a:pt x="1168" y="11142"/>
                    <a:pt x="0" y="14411"/>
                    <a:pt x="133" y="17146"/>
                  </a:cubicBezTo>
                  <a:cubicBezTo>
                    <a:pt x="300" y="18947"/>
                    <a:pt x="967" y="20682"/>
                    <a:pt x="2035" y="22150"/>
                  </a:cubicBezTo>
                  <a:cubicBezTo>
                    <a:pt x="3436" y="21149"/>
                    <a:pt x="4570" y="19848"/>
                    <a:pt x="5437" y="18347"/>
                  </a:cubicBezTo>
                  <a:cubicBezTo>
                    <a:pt x="6038" y="17246"/>
                    <a:pt x="6605" y="16112"/>
                    <a:pt x="7105" y="14945"/>
                  </a:cubicBezTo>
                  <a:cubicBezTo>
                    <a:pt x="7105" y="16179"/>
                    <a:pt x="7239" y="17647"/>
                    <a:pt x="7906" y="18681"/>
                  </a:cubicBezTo>
                  <a:cubicBezTo>
                    <a:pt x="8825" y="20356"/>
                    <a:pt x="10586" y="21417"/>
                    <a:pt x="12488" y="21417"/>
                  </a:cubicBezTo>
                  <a:cubicBezTo>
                    <a:pt x="12517" y="21417"/>
                    <a:pt x="12546" y="21416"/>
                    <a:pt x="12576" y="21416"/>
                  </a:cubicBezTo>
                  <a:cubicBezTo>
                    <a:pt x="12665" y="21425"/>
                    <a:pt x="12752" y="21429"/>
                    <a:pt x="12838" y="21429"/>
                  </a:cubicBezTo>
                  <a:cubicBezTo>
                    <a:pt x="13073" y="21429"/>
                    <a:pt x="13299" y="21398"/>
                    <a:pt x="13543" y="21349"/>
                  </a:cubicBezTo>
                  <a:cubicBezTo>
                    <a:pt x="13610" y="21316"/>
                    <a:pt x="13643" y="21282"/>
                    <a:pt x="13676" y="21216"/>
                  </a:cubicBezTo>
                  <a:cubicBezTo>
                    <a:pt x="14458" y="21395"/>
                    <a:pt x="15240" y="21479"/>
                    <a:pt x="15866" y="21479"/>
                  </a:cubicBezTo>
                  <a:cubicBezTo>
                    <a:pt x="16523" y="21479"/>
                    <a:pt x="17009" y="21386"/>
                    <a:pt x="17146" y="21216"/>
                  </a:cubicBezTo>
                  <a:cubicBezTo>
                    <a:pt x="17546" y="20649"/>
                    <a:pt x="18113" y="18947"/>
                    <a:pt x="18280" y="16879"/>
                  </a:cubicBezTo>
                  <a:cubicBezTo>
                    <a:pt x="18613" y="13310"/>
                    <a:pt x="16412" y="10275"/>
                    <a:pt x="13810" y="8640"/>
                  </a:cubicBezTo>
                  <a:cubicBezTo>
                    <a:pt x="14310" y="8540"/>
                    <a:pt x="15344" y="8140"/>
                    <a:pt x="16078" y="6472"/>
                  </a:cubicBezTo>
                  <a:cubicBezTo>
                    <a:pt x="16112" y="6372"/>
                    <a:pt x="16078" y="6238"/>
                    <a:pt x="15978" y="6205"/>
                  </a:cubicBezTo>
                  <a:cubicBezTo>
                    <a:pt x="15941" y="6186"/>
                    <a:pt x="15906" y="6178"/>
                    <a:pt x="15874" y="6178"/>
                  </a:cubicBezTo>
                  <a:cubicBezTo>
                    <a:pt x="15791" y="6178"/>
                    <a:pt x="15726" y="6233"/>
                    <a:pt x="15678" y="6305"/>
                  </a:cubicBezTo>
                  <a:cubicBezTo>
                    <a:pt x="15044" y="7839"/>
                    <a:pt x="14077" y="8173"/>
                    <a:pt x="13710" y="8240"/>
                  </a:cubicBezTo>
                  <a:cubicBezTo>
                    <a:pt x="14410" y="7406"/>
                    <a:pt x="14777" y="6338"/>
                    <a:pt x="14777" y="5238"/>
                  </a:cubicBezTo>
                  <a:cubicBezTo>
                    <a:pt x="14777" y="2336"/>
                    <a:pt x="12109" y="1"/>
                    <a:pt x="8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646;p49">
              <a:extLst>
                <a:ext uri="{FF2B5EF4-FFF2-40B4-BE49-F238E27FC236}">
                  <a16:creationId xmlns:a16="http://schemas.microsoft.com/office/drawing/2014/main" id="{B21E2B5F-41BA-C63A-EE72-593DA1C1B7E7}"/>
                </a:ext>
              </a:extLst>
            </p:cNvPr>
            <p:cNvSpPr/>
            <p:nvPr/>
          </p:nvSpPr>
          <p:spPr>
            <a:xfrm>
              <a:off x="4576239" y="2248448"/>
              <a:ext cx="181754" cy="143351"/>
            </a:xfrm>
            <a:custGeom>
              <a:avLst/>
              <a:gdLst/>
              <a:ahLst/>
              <a:cxnLst/>
              <a:rect l="l" t="t" r="r" b="b"/>
              <a:pathLst>
                <a:path w="9475" h="7473" fill="none" extrusionOk="0">
                  <a:moveTo>
                    <a:pt x="334" y="1"/>
                  </a:moveTo>
                  <a:cubicBezTo>
                    <a:pt x="334" y="1"/>
                    <a:pt x="1" y="2536"/>
                    <a:pt x="3203" y="5004"/>
                  </a:cubicBezTo>
                  <a:cubicBezTo>
                    <a:pt x="6405" y="7473"/>
                    <a:pt x="9474" y="6505"/>
                    <a:pt x="9474" y="6505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647;p49">
              <a:extLst>
                <a:ext uri="{FF2B5EF4-FFF2-40B4-BE49-F238E27FC236}">
                  <a16:creationId xmlns:a16="http://schemas.microsoft.com/office/drawing/2014/main" id="{5BC0D81D-4BB8-DC49-BB83-FEEFB06AE91F}"/>
                </a:ext>
              </a:extLst>
            </p:cNvPr>
            <p:cNvSpPr/>
            <p:nvPr/>
          </p:nvSpPr>
          <p:spPr>
            <a:xfrm>
              <a:off x="4591604" y="2232449"/>
              <a:ext cx="154860" cy="94723"/>
            </a:xfrm>
            <a:custGeom>
              <a:avLst/>
              <a:gdLst/>
              <a:ahLst/>
              <a:cxnLst/>
              <a:rect l="l" t="t" r="r" b="b"/>
              <a:pathLst>
                <a:path w="8073" h="4938" fill="none" extrusionOk="0">
                  <a:moveTo>
                    <a:pt x="0" y="1"/>
                  </a:moveTo>
                  <a:cubicBezTo>
                    <a:pt x="0" y="1"/>
                    <a:pt x="3403" y="4938"/>
                    <a:pt x="8073" y="3637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648;p49">
              <a:extLst>
                <a:ext uri="{FF2B5EF4-FFF2-40B4-BE49-F238E27FC236}">
                  <a16:creationId xmlns:a16="http://schemas.microsoft.com/office/drawing/2014/main" id="{6512CCB2-D089-CAF5-9B5E-A5AB1D6A6271}"/>
                </a:ext>
              </a:extLst>
            </p:cNvPr>
            <p:cNvSpPr/>
            <p:nvPr/>
          </p:nvSpPr>
          <p:spPr>
            <a:xfrm>
              <a:off x="4443146" y="2190227"/>
              <a:ext cx="116476" cy="92786"/>
            </a:xfrm>
            <a:custGeom>
              <a:avLst/>
              <a:gdLst/>
              <a:ahLst/>
              <a:cxnLst/>
              <a:rect l="l" t="t" r="r" b="b"/>
              <a:pathLst>
                <a:path w="6072" h="4837" fill="none" extrusionOk="0">
                  <a:moveTo>
                    <a:pt x="6071" y="567"/>
                  </a:moveTo>
                  <a:cubicBezTo>
                    <a:pt x="5004" y="0"/>
                    <a:pt x="3703" y="100"/>
                    <a:pt x="2702" y="834"/>
                  </a:cubicBezTo>
                  <a:cubicBezTo>
                    <a:pt x="901" y="2035"/>
                    <a:pt x="0" y="4837"/>
                    <a:pt x="0" y="4837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649;p49">
              <a:extLst>
                <a:ext uri="{FF2B5EF4-FFF2-40B4-BE49-F238E27FC236}">
                  <a16:creationId xmlns:a16="http://schemas.microsoft.com/office/drawing/2014/main" id="{1FD64BBA-CC45-426D-ABB8-3CDAC9F01F80}"/>
                </a:ext>
              </a:extLst>
            </p:cNvPr>
            <p:cNvSpPr/>
            <p:nvPr/>
          </p:nvSpPr>
          <p:spPr>
            <a:xfrm>
              <a:off x="4494979" y="2219654"/>
              <a:ext cx="66563" cy="44177"/>
            </a:xfrm>
            <a:custGeom>
              <a:avLst/>
              <a:gdLst/>
              <a:ahLst/>
              <a:cxnLst/>
              <a:rect l="l" t="t" r="r" b="b"/>
              <a:pathLst>
                <a:path w="3470" h="2303" fill="none" extrusionOk="0">
                  <a:moveTo>
                    <a:pt x="3470" y="401"/>
                  </a:moveTo>
                  <a:cubicBezTo>
                    <a:pt x="3470" y="401"/>
                    <a:pt x="2002" y="1"/>
                    <a:pt x="1101" y="901"/>
                  </a:cubicBezTo>
                  <a:cubicBezTo>
                    <a:pt x="668" y="1302"/>
                    <a:pt x="301" y="1769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11589;p84">
            <a:extLst>
              <a:ext uri="{FF2B5EF4-FFF2-40B4-BE49-F238E27FC236}">
                <a16:creationId xmlns:a16="http://schemas.microsoft.com/office/drawing/2014/main" id="{4E80043B-B5A8-0956-FE81-752C48035DEE}"/>
              </a:ext>
            </a:extLst>
          </p:cNvPr>
          <p:cNvGrpSpPr/>
          <p:nvPr/>
        </p:nvGrpSpPr>
        <p:grpSpPr>
          <a:xfrm>
            <a:off x="382451" y="3241832"/>
            <a:ext cx="329786" cy="333378"/>
            <a:chOff x="1287935" y="1510978"/>
            <a:chExt cx="350288" cy="362357"/>
          </a:xfrm>
          <a:solidFill>
            <a:schemeClr val="accent2">
              <a:lumMod val="90000"/>
            </a:schemeClr>
          </a:solidFill>
        </p:grpSpPr>
        <p:sp>
          <p:nvSpPr>
            <p:cNvPr id="970" name="Google Shape;11590;p84">
              <a:extLst>
                <a:ext uri="{FF2B5EF4-FFF2-40B4-BE49-F238E27FC236}">
                  <a16:creationId xmlns:a16="http://schemas.microsoft.com/office/drawing/2014/main" id="{B603EAA2-631B-5B46-D986-EFC6D5547245}"/>
                </a:ext>
              </a:extLst>
            </p:cNvPr>
            <p:cNvSpPr/>
            <p:nvPr/>
          </p:nvSpPr>
          <p:spPr>
            <a:xfrm>
              <a:off x="1335714" y="1516371"/>
              <a:ext cx="256721" cy="70974"/>
            </a:xfrm>
            <a:custGeom>
              <a:avLst/>
              <a:gdLst/>
              <a:ahLst/>
              <a:cxnLst/>
              <a:rect l="l" t="t" r="r" b="b"/>
              <a:pathLst>
                <a:path w="9806" h="2711" extrusionOk="0">
                  <a:moveTo>
                    <a:pt x="3849" y="1"/>
                  </a:moveTo>
                  <a:cubicBezTo>
                    <a:pt x="3090" y="1"/>
                    <a:pt x="2393" y="399"/>
                    <a:pt x="2004" y="1048"/>
                  </a:cubicBezTo>
                  <a:lnTo>
                    <a:pt x="1831" y="1331"/>
                  </a:lnTo>
                  <a:cubicBezTo>
                    <a:pt x="1668" y="1605"/>
                    <a:pt x="1375" y="1768"/>
                    <a:pt x="1058" y="1773"/>
                  </a:cubicBezTo>
                  <a:lnTo>
                    <a:pt x="471" y="1773"/>
                  </a:lnTo>
                  <a:cubicBezTo>
                    <a:pt x="212" y="1773"/>
                    <a:pt x="1" y="1980"/>
                    <a:pt x="1" y="2239"/>
                  </a:cubicBezTo>
                  <a:cubicBezTo>
                    <a:pt x="1" y="2499"/>
                    <a:pt x="212" y="2710"/>
                    <a:pt x="471" y="2710"/>
                  </a:cubicBezTo>
                  <a:lnTo>
                    <a:pt x="1058" y="2710"/>
                  </a:lnTo>
                  <a:cubicBezTo>
                    <a:pt x="1706" y="2710"/>
                    <a:pt x="2307" y="2369"/>
                    <a:pt x="2638" y="1816"/>
                  </a:cubicBezTo>
                  <a:lnTo>
                    <a:pt x="2811" y="1528"/>
                  </a:lnTo>
                  <a:cubicBezTo>
                    <a:pt x="3027" y="1163"/>
                    <a:pt x="3421" y="942"/>
                    <a:pt x="3849" y="937"/>
                  </a:cubicBezTo>
                  <a:lnTo>
                    <a:pt x="5814" y="937"/>
                  </a:lnTo>
                  <a:cubicBezTo>
                    <a:pt x="6236" y="942"/>
                    <a:pt x="6630" y="1163"/>
                    <a:pt x="6851" y="1528"/>
                  </a:cubicBezTo>
                  <a:lnTo>
                    <a:pt x="7019" y="1816"/>
                  </a:lnTo>
                  <a:cubicBezTo>
                    <a:pt x="7356" y="2369"/>
                    <a:pt x="7951" y="2710"/>
                    <a:pt x="8600" y="2710"/>
                  </a:cubicBezTo>
                  <a:lnTo>
                    <a:pt x="9335" y="2710"/>
                  </a:lnTo>
                  <a:cubicBezTo>
                    <a:pt x="9594" y="2710"/>
                    <a:pt x="9806" y="2499"/>
                    <a:pt x="9806" y="2239"/>
                  </a:cubicBezTo>
                  <a:cubicBezTo>
                    <a:pt x="9806" y="1980"/>
                    <a:pt x="9594" y="1773"/>
                    <a:pt x="9335" y="1773"/>
                  </a:cubicBezTo>
                  <a:lnTo>
                    <a:pt x="8600" y="1773"/>
                  </a:lnTo>
                  <a:cubicBezTo>
                    <a:pt x="8283" y="1773"/>
                    <a:pt x="7990" y="1605"/>
                    <a:pt x="7826" y="1331"/>
                  </a:cubicBezTo>
                  <a:lnTo>
                    <a:pt x="7654" y="1048"/>
                  </a:lnTo>
                  <a:cubicBezTo>
                    <a:pt x="7264" y="399"/>
                    <a:pt x="6563" y="1"/>
                    <a:pt x="5809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1591;p84">
              <a:extLst>
                <a:ext uri="{FF2B5EF4-FFF2-40B4-BE49-F238E27FC236}">
                  <a16:creationId xmlns:a16="http://schemas.microsoft.com/office/drawing/2014/main" id="{C56C431D-B66D-3CF5-4D00-5603703FF7E2}"/>
                </a:ext>
              </a:extLst>
            </p:cNvPr>
            <p:cNvSpPr/>
            <p:nvPr/>
          </p:nvSpPr>
          <p:spPr>
            <a:xfrm>
              <a:off x="1337861" y="1603393"/>
              <a:ext cx="69325" cy="66916"/>
            </a:xfrm>
            <a:custGeom>
              <a:avLst/>
              <a:gdLst/>
              <a:ahLst/>
              <a:cxnLst/>
              <a:rect l="l" t="t" r="r" b="b"/>
              <a:pathLst>
                <a:path w="2648" h="2556" extrusionOk="0">
                  <a:moveTo>
                    <a:pt x="500" y="1"/>
                  </a:moveTo>
                  <a:cubicBezTo>
                    <a:pt x="383" y="1"/>
                    <a:pt x="267" y="44"/>
                    <a:pt x="178" y="131"/>
                  </a:cubicBezTo>
                  <a:cubicBezTo>
                    <a:pt x="0" y="308"/>
                    <a:pt x="0" y="597"/>
                    <a:pt x="178" y="774"/>
                  </a:cubicBezTo>
                  <a:lnTo>
                    <a:pt x="1826" y="2422"/>
                  </a:lnTo>
                  <a:cubicBezTo>
                    <a:pt x="1915" y="2511"/>
                    <a:pt x="2031" y="2555"/>
                    <a:pt x="2148" y="2555"/>
                  </a:cubicBezTo>
                  <a:cubicBezTo>
                    <a:pt x="2264" y="2555"/>
                    <a:pt x="2381" y="2511"/>
                    <a:pt x="2470" y="2422"/>
                  </a:cubicBezTo>
                  <a:cubicBezTo>
                    <a:pt x="2647" y="2244"/>
                    <a:pt x="2647" y="1961"/>
                    <a:pt x="2470" y="1783"/>
                  </a:cubicBezTo>
                  <a:lnTo>
                    <a:pt x="822" y="131"/>
                  </a:lnTo>
                  <a:cubicBezTo>
                    <a:pt x="733" y="44"/>
                    <a:pt x="616" y="1"/>
                    <a:pt x="50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1592;p84">
              <a:extLst>
                <a:ext uri="{FF2B5EF4-FFF2-40B4-BE49-F238E27FC236}">
                  <a16:creationId xmlns:a16="http://schemas.microsoft.com/office/drawing/2014/main" id="{11F5E571-6327-000F-946F-76D1B5A6C05C}"/>
                </a:ext>
              </a:extLst>
            </p:cNvPr>
            <p:cNvSpPr/>
            <p:nvPr/>
          </p:nvSpPr>
          <p:spPr>
            <a:xfrm>
              <a:off x="1520990" y="1603315"/>
              <a:ext cx="69325" cy="66995"/>
            </a:xfrm>
            <a:custGeom>
              <a:avLst/>
              <a:gdLst/>
              <a:ahLst/>
              <a:cxnLst/>
              <a:rect l="l" t="t" r="r" b="b"/>
              <a:pathLst>
                <a:path w="2648" h="2559" extrusionOk="0">
                  <a:moveTo>
                    <a:pt x="2150" y="1"/>
                  </a:moveTo>
                  <a:cubicBezTo>
                    <a:pt x="2032" y="1"/>
                    <a:pt x="1915" y="47"/>
                    <a:pt x="1826" y="138"/>
                  </a:cubicBezTo>
                  <a:lnTo>
                    <a:pt x="178" y="1786"/>
                  </a:lnTo>
                  <a:cubicBezTo>
                    <a:pt x="0" y="1964"/>
                    <a:pt x="0" y="2247"/>
                    <a:pt x="178" y="2425"/>
                  </a:cubicBezTo>
                  <a:cubicBezTo>
                    <a:pt x="267" y="2514"/>
                    <a:pt x="382" y="2558"/>
                    <a:pt x="498" y="2558"/>
                  </a:cubicBezTo>
                  <a:cubicBezTo>
                    <a:pt x="614" y="2558"/>
                    <a:pt x="730" y="2514"/>
                    <a:pt x="822" y="2425"/>
                  </a:cubicBezTo>
                  <a:lnTo>
                    <a:pt x="2469" y="777"/>
                  </a:lnTo>
                  <a:cubicBezTo>
                    <a:pt x="2647" y="600"/>
                    <a:pt x="2647" y="311"/>
                    <a:pt x="2469" y="134"/>
                  </a:cubicBezTo>
                  <a:cubicBezTo>
                    <a:pt x="2381" y="45"/>
                    <a:pt x="2265" y="1"/>
                    <a:pt x="215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1593;p84">
              <a:extLst>
                <a:ext uri="{FF2B5EF4-FFF2-40B4-BE49-F238E27FC236}">
                  <a16:creationId xmlns:a16="http://schemas.microsoft.com/office/drawing/2014/main" id="{0A543343-BE8F-A737-BABD-519E18084DFA}"/>
                </a:ext>
              </a:extLst>
            </p:cNvPr>
            <p:cNvSpPr/>
            <p:nvPr/>
          </p:nvSpPr>
          <p:spPr>
            <a:xfrm>
              <a:off x="1349040" y="1784192"/>
              <a:ext cx="87572" cy="83697"/>
            </a:xfrm>
            <a:custGeom>
              <a:avLst/>
              <a:gdLst/>
              <a:ahLst/>
              <a:cxnLst/>
              <a:rect l="l" t="t" r="r" b="b"/>
              <a:pathLst>
                <a:path w="3345" h="3197" extrusionOk="0">
                  <a:moveTo>
                    <a:pt x="2514" y="1"/>
                  </a:moveTo>
                  <a:cubicBezTo>
                    <a:pt x="2320" y="1"/>
                    <a:pt x="2127" y="75"/>
                    <a:pt x="1980" y="224"/>
                  </a:cubicBezTo>
                  <a:lnTo>
                    <a:pt x="299" y="1906"/>
                  </a:lnTo>
                  <a:cubicBezTo>
                    <a:pt x="1" y="2199"/>
                    <a:pt x="1" y="2679"/>
                    <a:pt x="299" y="2977"/>
                  </a:cubicBezTo>
                  <a:cubicBezTo>
                    <a:pt x="445" y="3123"/>
                    <a:pt x="639" y="3197"/>
                    <a:pt x="833" y="3197"/>
                  </a:cubicBezTo>
                  <a:cubicBezTo>
                    <a:pt x="1027" y="3197"/>
                    <a:pt x="1221" y="3123"/>
                    <a:pt x="1370" y="2977"/>
                  </a:cubicBezTo>
                  <a:lnTo>
                    <a:pt x="3051" y="1295"/>
                  </a:lnTo>
                  <a:cubicBezTo>
                    <a:pt x="3345" y="998"/>
                    <a:pt x="3345" y="517"/>
                    <a:pt x="3051" y="224"/>
                  </a:cubicBezTo>
                  <a:cubicBezTo>
                    <a:pt x="2903" y="75"/>
                    <a:pt x="2708" y="1"/>
                    <a:pt x="2514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1594;p84">
              <a:extLst>
                <a:ext uri="{FF2B5EF4-FFF2-40B4-BE49-F238E27FC236}">
                  <a16:creationId xmlns:a16="http://schemas.microsoft.com/office/drawing/2014/main" id="{4C36894B-BB23-4B10-35F8-A8616403F83C}"/>
                </a:ext>
              </a:extLst>
            </p:cNvPr>
            <p:cNvSpPr/>
            <p:nvPr/>
          </p:nvSpPr>
          <p:spPr>
            <a:xfrm>
              <a:off x="1491537" y="1784192"/>
              <a:ext cx="87572" cy="83697"/>
            </a:xfrm>
            <a:custGeom>
              <a:avLst/>
              <a:gdLst/>
              <a:ahLst/>
              <a:cxnLst/>
              <a:rect l="l" t="t" r="r" b="b"/>
              <a:pathLst>
                <a:path w="3345" h="3197" extrusionOk="0">
                  <a:moveTo>
                    <a:pt x="831" y="1"/>
                  </a:moveTo>
                  <a:cubicBezTo>
                    <a:pt x="637" y="1"/>
                    <a:pt x="443" y="75"/>
                    <a:pt x="294" y="224"/>
                  </a:cubicBezTo>
                  <a:cubicBezTo>
                    <a:pt x="1" y="517"/>
                    <a:pt x="1" y="998"/>
                    <a:pt x="294" y="1295"/>
                  </a:cubicBezTo>
                  <a:lnTo>
                    <a:pt x="1975" y="2977"/>
                  </a:lnTo>
                  <a:cubicBezTo>
                    <a:pt x="2124" y="3123"/>
                    <a:pt x="2319" y="3197"/>
                    <a:pt x="2513" y="3197"/>
                  </a:cubicBezTo>
                  <a:cubicBezTo>
                    <a:pt x="2707" y="3197"/>
                    <a:pt x="2900" y="3123"/>
                    <a:pt x="3047" y="2977"/>
                  </a:cubicBezTo>
                  <a:cubicBezTo>
                    <a:pt x="3345" y="2679"/>
                    <a:pt x="3345" y="2199"/>
                    <a:pt x="3047" y="1906"/>
                  </a:cubicBezTo>
                  <a:lnTo>
                    <a:pt x="1365" y="224"/>
                  </a:lnTo>
                  <a:cubicBezTo>
                    <a:pt x="1219" y="75"/>
                    <a:pt x="1025" y="1"/>
                    <a:pt x="83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1595;p84">
              <a:extLst>
                <a:ext uri="{FF2B5EF4-FFF2-40B4-BE49-F238E27FC236}">
                  <a16:creationId xmlns:a16="http://schemas.microsoft.com/office/drawing/2014/main" id="{0102D726-68E7-D4E4-ED99-54C1A467F1FB}"/>
                </a:ext>
              </a:extLst>
            </p:cNvPr>
            <p:cNvSpPr/>
            <p:nvPr/>
          </p:nvSpPr>
          <p:spPr>
            <a:xfrm>
              <a:off x="1342887" y="1606168"/>
              <a:ext cx="242270" cy="242270"/>
            </a:xfrm>
            <a:custGeom>
              <a:avLst/>
              <a:gdLst/>
              <a:ahLst/>
              <a:cxnLst/>
              <a:rect l="l" t="t" r="r" b="b"/>
              <a:pathLst>
                <a:path w="9254" h="9254" extrusionOk="0">
                  <a:moveTo>
                    <a:pt x="4627" y="1"/>
                  </a:moveTo>
                  <a:cubicBezTo>
                    <a:pt x="2076" y="1"/>
                    <a:pt x="0" y="2071"/>
                    <a:pt x="0" y="4627"/>
                  </a:cubicBezTo>
                  <a:cubicBezTo>
                    <a:pt x="0" y="7183"/>
                    <a:pt x="2076" y="9253"/>
                    <a:pt x="4627" y="9253"/>
                  </a:cubicBezTo>
                  <a:cubicBezTo>
                    <a:pt x="7183" y="9253"/>
                    <a:pt x="9253" y="7183"/>
                    <a:pt x="9253" y="4627"/>
                  </a:cubicBezTo>
                  <a:cubicBezTo>
                    <a:pt x="9253" y="2071"/>
                    <a:pt x="7183" y="1"/>
                    <a:pt x="4627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1596;p84">
              <a:extLst>
                <a:ext uri="{FF2B5EF4-FFF2-40B4-BE49-F238E27FC236}">
                  <a16:creationId xmlns:a16="http://schemas.microsoft.com/office/drawing/2014/main" id="{7E882D5B-F69B-3504-896C-1EF3DD3B2F7A}"/>
                </a:ext>
              </a:extLst>
            </p:cNvPr>
            <p:cNvSpPr/>
            <p:nvPr/>
          </p:nvSpPr>
          <p:spPr>
            <a:xfrm>
              <a:off x="1364774" y="1629312"/>
              <a:ext cx="208052" cy="195931"/>
            </a:xfrm>
            <a:custGeom>
              <a:avLst/>
              <a:gdLst/>
              <a:ahLst/>
              <a:cxnLst/>
              <a:rect l="l" t="t" r="r" b="b"/>
              <a:pathLst>
                <a:path w="7947" h="7484" extrusionOk="0">
                  <a:moveTo>
                    <a:pt x="3790" y="0"/>
                  </a:moveTo>
                  <a:cubicBezTo>
                    <a:pt x="3347" y="0"/>
                    <a:pt x="2900" y="79"/>
                    <a:pt x="2470" y="241"/>
                  </a:cubicBezTo>
                  <a:cubicBezTo>
                    <a:pt x="1057" y="774"/>
                    <a:pt x="101" y="2110"/>
                    <a:pt x="48" y="3623"/>
                  </a:cubicBezTo>
                  <a:cubicBezTo>
                    <a:pt x="0" y="5136"/>
                    <a:pt x="870" y="6529"/>
                    <a:pt x="2249" y="7154"/>
                  </a:cubicBezTo>
                  <a:cubicBezTo>
                    <a:pt x="2742" y="7375"/>
                    <a:pt x="3266" y="7483"/>
                    <a:pt x="3786" y="7483"/>
                  </a:cubicBezTo>
                  <a:cubicBezTo>
                    <a:pt x="4720" y="7483"/>
                    <a:pt x="5642" y="7135"/>
                    <a:pt x="6351" y="6472"/>
                  </a:cubicBezTo>
                  <a:cubicBezTo>
                    <a:pt x="7869" y="5059"/>
                    <a:pt x="7946" y="2686"/>
                    <a:pt x="6524" y="1187"/>
                  </a:cubicBezTo>
                  <a:cubicBezTo>
                    <a:pt x="5802" y="414"/>
                    <a:pt x="4806" y="0"/>
                    <a:pt x="379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1597;p84">
              <a:extLst>
                <a:ext uri="{FF2B5EF4-FFF2-40B4-BE49-F238E27FC236}">
                  <a16:creationId xmlns:a16="http://schemas.microsoft.com/office/drawing/2014/main" id="{2359D127-A966-0333-A0B6-5A29AB9A173C}"/>
                </a:ext>
              </a:extLst>
            </p:cNvPr>
            <p:cNvSpPr/>
            <p:nvPr/>
          </p:nvSpPr>
          <p:spPr>
            <a:xfrm>
              <a:off x="1402630" y="1630961"/>
              <a:ext cx="165798" cy="192554"/>
            </a:xfrm>
            <a:custGeom>
              <a:avLst/>
              <a:gdLst/>
              <a:ahLst/>
              <a:cxnLst/>
              <a:rect l="l" t="t" r="r" b="b"/>
              <a:pathLst>
                <a:path w="6333" h="7355" extrusionOk="0">
                  <a:moveTo>
                    <a:pt x="3046" y="0"/>
                  </a:moveTo>
                  <a:cubicBezTo>
                    <a:pt x="1278" y="336"/>
                    <a:pt x="0" y="1878"/>
                    <a:pt x="0" y="3675"/>
                  </a:cubicBezTo>
                  <a:cubicBezTo>
                    <a:pt x="0" y="5477"/>
                    <a:pt x="1278" y="7019"/>
                    <a:pt x="3046" y="7355"/>
                  </a:cubicBezTo>
                  <a:cubicBezTo>
                    <a:pt x="3743" y="7220"/>
                    <a:pt x="4387" y="6894"/>
                    <a:pt x="4905" y="6409"/>
                  </a:cubicBezTo>
                  <a:cubicBezTo>
                    <a:pt x="5933" y="5443"/>
                    <a:pt x="6332" y="3983"/>
                    <a:pt x="5938" y="2633"/>
                  </a:cubicBezTo>
                  <a:cubicBezTo>
                    <a:pt x="5544" y="1283"/>
                    <a:pt x="4430" y="264"/>
                    <a:pt x="304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1598;p84">
              <a:extLst>
                <a:ext uri="{FF2B5EF4-FFF2-40B4-BE49-F238E27FC236}">
                  <a16:creationId xmlns:a16="http://schemas.microsoft.com/office/drawing/2014/main" id="{9899C2F8-6BE5-8219-18D2-058B07F3B755}"/>
                </a:ext>
              </a:extLst>
            </p:cNvPr>
            <p:cNvSpPr/>
            <p:nvPr/>
          </p:nvSpPr>
          <p:spPr>
            <a:xfrm>
              <a:off x="1449675" y="1653842"/>
              <a:ext cx="26416" cy="94222"/>
            </a:xfrm>
            <a:custGeom>
              <a:avLst/>
              <a:gdLst/>
              <a:ahLst/>
              <a:cxnLst/>
              <a:rect l="l" t="t" r="r" b="b"/>
              <a:pathLst>
                <a:path w="1009" h="3599" extrusionOk="0">
                  <a:moveTo>
                    <a:pt x="505" y="0"/>
                  </a:moveTo>
                  <a:cubicBezTo>
                    <a:pt x="226" y="0"/>
                    <a:pt x="0" y="226"/>
                    <a:pt x="0" y="505"/>
                  </a:cubicBezTo>
                  <a:lnTo>
                    <a:pt x="0" y="3094"/>
                  </a:lnTo>
                  <a:cubicBezTo>
                    <a:pt x="0" y="3373"/>
                    <a:pt x="226" y="3599"/>
                    <a:pt x="505" y="3599"/>
                  </a:cubicBezTo>
                  <a:cubicBezTo>
                    <a:pt x="783" y="3599"/>
                    <a:pt x="1009" y="3373"/>
                    <a:pt x="1009" y="3094"/>
                  </a:cubicBezTo>
                  <a:lnTo>
                    <a:pt x="1009" y="505"/>
                  </a:lnTo>
                  <a:cubicBezTo>
                    <a:pt x="1009" y="226"/>
                    <a:pt x="783" y="0"/>
                    <a:pt x="505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11599;p84">
              <a:extLst>
                <a:ext uri="{FF2B5EF4-FFF2-40B4-BE49-F238E27FC236}">
                  <a16:creationId xmlns:a16="http://schemas.microsoft.com/office/drawing/2014/main" id="{4F896819-64A8-C5B6-F6CE-D8056E55EBA4}"/>
                </a:ext>
              </a:extLst>
            </p:cNvPr>
            <p:cNvSpPr/>
            <p:nvPr/>
          </p:nvSpPr>
          <p:spPr>
            <a:xfrm>
              <a:off x="1448419" y="1722172"/>
              <a:ext cx="65424" cy="62832"/>
            </a:xfrm>
            <a:custGeom>
              <a:avLst/>
              <a:gdLst/>
              <a:ahLst/>
              <a:cxnLst/>
              <a:rect l="l" t="t" r="r" b="b"/>
              <a:pathLst>
                <a:path w="2499" h="2400" extrusionOk="0">
                  <a:moveTo>
                    <a:pt x="553" y="0"/>
                  </a:moveTo>
                  <a:cubicBezTo>
                    <a:pt x="424" y="0"/>
                    <a:pt x="296" y="49"/>
                    <a:pt x="197" y="148"/>
                  </a:cubicBezTo>
                  <a:cubicBezTo>
                    <a:pt x="0" y="345"/>
                    <a:pt x="0" y="667"/>
                    <a:pt x="197" y="864"/>
                  </a:cubicBezTo>
                  <a:lnTo>
                    <a:pt x="1590" y="2252"/>
                  </a:lnTo>
                  <a:cubicBezTo>
                    <a:pt x="1689" y="2351"/>
                    <a:pt x="1817" y="2400"/>
                    <a:pt x="1946" y="2400"/>
                  </a:cubicBezTo>
                  <a:cubicBezTo>
                    <a:pt x="2074" y="2400"/>
                    <a:pt x="2203" y="2351"/>
                    <a:pt x="2301" y="2252"/>
                  </a:cubicBezTo>
                  <a:cubicBezTo>
                    <a:pt x="2498" y="2055"/>
                    <a:pt x="2498" y="1738"/>
                    <a:pt x="2301" y="1541"/>
                  </a:cubicBezTo>
                  <a:lnTo>
                    <a:pt x="908" y="148"/>
                  </a:lnTo>
                  <a:cubicBezTo>
                    <a:pt x="810" y="49"/>
                    <a:pt x="681" y="0"/>
                    <a:pt x="55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1600;p84">
              <a:extLst>
                <a:ext uri="{FF2B5EF4-FFF2-40B4-BE49-F238E27FC236}">
                  <a16:creationId xmlns:a16="http://schemas.microsoft.com/office/drawing/2014/main" id="{1EB9874B-1B3B-F3BB-779D-BA92A8EE7B1E}"/>
                </a:ext>
              </a:extLst>
            </p:cNvPr>
            <p:cNvSpPr/>
            <p:nvPr/>
          </p:nvSpPr>
          <p:spPr>
            <a:xfrm>
              <a:off x="1293721" y="1560432"/>
              <a:ext cx="96238" cy="89536"/>
            </a:xfrm>
            <a:custGeom>
              <a:avLst/>
              <a:gdLst/>
              <a:ahLst/>
              <a:cxnLst/>
              <a:rect l="l" t="t" r="r" b="b"/>
              <a:pathLst>
                <a:path w="3676" h="3420" extrusionOk="0">
                  <a:moveTo>
                    <a:pt x="1922" y="0"/>
                  </a:moveTo>
                  <a:cubicBezTo>
                    <a:pt x="1474" y="0"/>
                    <a:pt x="1026" y="170"/>
                    <a:pt x="682" y="508"/>
                  </a:cubicBezTo>
                  <a:cubicBezTo>
                    <a:pt x="668" y="527"/>
                    <a:pt x="649" y="547"/>
                    <a:pt x="634" y="561"/>
                  </a:cubicBezTo>
                  <a:cubicBezTo>
                    <a:pt x="0" y="1253"/>
                    <a:pt x="24" y="2319"/>
                    <a:pt x="682" y="2987"/>
                  </a:cubicBezTo>
                  <a:lnTo>
                    <a:pt x="860" y="3160"/>
                  </a:lnTo>
                  <a:cubicBezTo>
                    <a:pt x="1031" y="3333"/>
                    <a:pt x="1255" y="3419"/>
                    <a:pt x="1480" y="3419"/>
                  </a:cubicBezTo>
                  <a:cubicBezTo>
                    <a:pt x="1706" y="3419"/>
                    <a:pt x="1931" y="3333"/>
                    <a:pt x="2104" y="3160"/>
                  </a:cubicBezTo>
                  <a:lnTo>
                    <a:pt x="3334" y="1930"/>
                  </a:lnTo>
                  <a:cubicBezTo>
                    <a:pt x="3675" y="1589"/>
                    <a:pt x="3675" y="1032"/>
                    <a:pt x="3334" y="686"/>
                  </a:cubicBezTo>
                  <a:lnTo>
                    <a:pt x="3161" y="508"/>
                  </a:lnTo>
                  <a:cubicBezTo>
                    <a:pt x="2818" y="170"/>
                    <a:pt x="2370" y="0"/>
                    <a:pt x="1922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1601;p84">
              <a:extLst>
                <a:ext uri="{FF2B5EF4-FFF2-40B4-BE49-F238E27FC236}">
                  <a16:creationId xmlns:a16="http://schemas.microsoft.com/office/drawing/2014/main" id="{638568CB-2952-3DE3-C6C6-39A1D1AC3B08}"/>
                </a:ext>
              </a:extLst>
            </p:cNvPr>
            <p:cNvSpPr/>
            <p:nvPr/>
          </p:nvSpPr>
          <p:spPr>
            <a:xfrm>
              <a:off x="1309429" y="1560432"/>
              <a:ext cx="77624" cy="61392"/>
            </a:xfrm>
            <a:custGeom>
              <a:avLst/>
              <a:gdLst/>
              <a:ahLst/>
              <a:cxnLst/>
              <a:rect l="l" t="t" r="r" b="b"/>
              <a:pathLst>
                <a:path w="2965" h="2345" extrusionOk="0">
                  <a:moveTo>
                    <a:pt x="1321" y="0"/>
                  </a:moveTo>
                  <a:cubicBezTo>
                    <a:pt x="874" y="0"/>
                    <a:pt x="426" y="170"/>
                    <a:pt x="82" y="508"/>
                  </a:cubicBezTo>
                  <a:cubicBezTo>
                    <a:pt x="68" y="527"/>
                    <a:pt x="49" y="547"/>
                    <a:pt x="34" y="561"/>
                  </a:cubicBezTo>
                  <a:cubicBezTo>
                    <a:pt x="1" y="1065"/>
                    <a:pt x="183" y="1555"/>
                    <a:pt x="539" y="1911"/>
                  </a:cubicBezTo>
                  <a:lnTo>
                    <a:pt x="716" y="2089"/>
                  </a:lnTo>
                  <a:cubicBezTo>
                    <a:pt x="887" y="2259"/>
                    <a:pt x="1112" y="2345"/>
                    <a:pt x="1337" y="2345"/>
                  </a:cubicBezTo>
                  <a:cubicBezTo>
                    <a:pt x="1562" y="2345"/>
                    <a:pt x="1788" y="2259"/>
                    <a:pt x="1961" y="2089"/>
                  </a:cubicBezTo>
                  <a:lnTo>
                    <a:pt x="2965" y="1085"/>
                  </a:lnTo>
                  <a:cubicBezTo>
                    <a:pt x="2921" y="936"/>
                    <a:pt x="2845" y="796"/>
                    <a:pt x="2734" y="686"/>
                  </a:cubicBezTo>
                  <a:lnTo>
                    <a:pt x="2556" y="508"/>
                  </a:lnTo>
                  <a:cubicBezTo>
                    <a:pt x="2215" y="170"/>
                    <a:pt x="1768" y="0"/>
                    <a:pt x="1321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1602;p84">
              <a:extLst>
                <a:ext uri="{FF2B5EF4-FFF2-40B4-BE49-F238E27FC236}">
                  <a16:creationId xmlns:a16="http://schemas.microsoft.com/office/drawing/2014/main" id="{34DA85F6-CFDF-19C4-85EE-32FD5E75466E}"/>
                </a:ext>
              </a:extLst>
            </p:cNvPr>
            <p:cNvSpPr/>
            <p:nvPr/>
          </p:nvSpPr>
          <p:spPr>
            <a:xfrm>
              <a:off x="1538085" y="1560510"/>
              <a:ext cx="96238" cy="89457"/>
            </a:xfrm>
            <a:custGeom>
              <a:avLst/>
              <a:gdLst/>
              <a:ahLst/>
              <a:cxnLst/>
              <a:rect l="l" t="t" r="r" b="b"/>
              <a:pathLst>
                <a:path w="3676" h="3417" extrusionOk="0">
                  <a:moveTo>
                    <a:pt x="1760" y="1"/>
                  </a:moveTo>
                  <a:cubicBezTo>
                    <a:pt x="1307" y="1"/>
                    <a:pt x="858" y="174"/>
                    <a:pt x="519" y="510"/>
                  </a:cubicBezTo>
                  <a:lnTo>
                    <a:pt x="346" y="683"/>
                  </a:lnTo>
                  <a:cubicBezTo>
                    <a:pt x="0" y="1029"/>
                    <a:pt x="0" y="1586"/>
                    <a:pt x="346" y="1927"/>
                  </a:cubicBezTo>
                  <a:lnTo>
                    <a:pt x="1576" y="3157"/>
                  </a:lnTo>
                  <a:cubicBezTo>
                    <a:pt x="1745" y="3326"/>
                    <a:pt x="1970" y="3416"/>
                    <a:pt x="2197" y="3416"/>
                  </a:cubicBezTo>
                  <a:cubicBezTo>
                    <a:pt x="2305" y="3416"/>
                    <a:pt x="2414" y="3396"/>
                    <a:pt x="2518" y="3354"/>
                  </a:cubicBezTo>
                  <a:cubicBezTo>
                    <a:pt x="2633" y="3311"/>
                    <a:pt x="2734" y="3243"/>
                    <a:pt x="2820" y="3157"/>
                  </a:cubicBezTo>
                  <a:lnTo>
                    <a:pt x="2998" y="2984"/>
                  </a:lnTo>
                  <a:cubicBezTo>
                    <a:pt x="3675" y="2297"/>
                    <a:pt x="3675" y="1192"/>
                    <a:pt x="2998" y="510"/>
                  </a:cubicBezTo>
                  <a:cubicBezTo>
                    <a:pt x="2916" y="428"/>
                    <a:pt x="2825" y="356"/>
                    <a:pt x="2734" y="294"/>
                  </a:cubicBezTo>
                  <a:cubicBezTo>
                    <a:pt x="2437" y="97"/>
                    <a:pt x="2097" y="1"/>
                    <a:pt x="176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1603;p84">
              <a:extLst>
                <a:ext uri="{FF2B5EF4-FFF2-40B4-BE49-F238E27FC236}">
                  <a16:creationId xmlns:a16="http://schemas.microsoft.com/office/drawing/2014/main" id="{6B3E1DD5-0C0E-2C05-2CAC-0F6EF3D8F50A}"/>
                </a:ext>
              </a:extLst>
            </p:cNvPr>
            <p:cNvSpPr/>
            <p:nvPr/>
          </p:nvSpPr>
          <p:spPr>
            <a:xfrm>
              <a:off x="1565365" y="1568181"/>
              <a:ext cx="68958" cy="80137"/>
            </a:xfrm>
            <a:custGeom>
              <a:avLst/>
              <a:gdLst/>
              <a:ahLst/>
              <a:cxnLst/>
              <a:rect l="l" t="t" r="r" b="b"/>
              <a:pathLst>
                <a:path w="2634" h="3061" extrusionOk="0">
                  <a:moveTo>
                    <a:pt x="1692" y="1"/>
                  </a:moveTo>
                  <a:cubicBezTo>
                    <a:pt x="1250" y="15"/>
                    <a:pt x="832" y="198"/>
                    <a:pt x="520" y="510"/>
                  </a:cubicBezTo>
                  <a:lnTo>
                    <a:pt x="342" y="683"/>
                  </a:lnTo>
                  <a:cubicBezTo>
                    <a:pt x="1" y="1029"/>
                    <a:pt x="1" y="1586"/>
                    <a:pt x="342" y="1927"/>
                  </a:cubicBezTo>
                  <a:lnTo>
                    <a:pt x="1476" y="3061"/>
                  </a:lnTo>
                  <a:cubicBezTo>
                    <a:pt x="1591" y="3018"/>
                    <a:pt x="1692" y="2950"/>
                    <a:pt x="1778" y="2864"/>
                  </a:cubicBezTo>
                  <a:lnTo>
                    <a:pt x="1956" y="2691"/>
                  </a:lnTo>
                  <a:cubicBezTo>
                    <a:pt x="2633" y="2004"/>
                    <a:pt x="2633" y="899"/>
                    <a:pt x="1956" y="217"/>
                  </a:cubicBezTo>
                  <a:cubicBezTo>
                    <a:pt x="1874" y="135"/>
                    <a:pt x="1783" y="63"/>
                    <a:pt x="169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1604;p84">
              <a:extLst>
                <a:ext uri="{FF2B5EF4-FFF2-40B4-BE49-F238E27FC236}">
                  <a16:creationId xmlns:a16="http://schemas.microsoft.com/office/drawing/2014/main" id="{C5AD7459-E6F0-C410-ED50-2260587438A9}"/>
                </a:ext>
              </a:extLst>
            </p:cNvPr>
            <p:cNvSpPr/>
            <p:nvPr/>
          </p:nvSpPr>
          <p:spPr>
            <a:xfrm>
              <a:off x="1287935" y="1510978"/>
              <a:ext cx="350288" cy="362357"/>
            </a:xfrm>
            <a:custGeom>
              <a:avLst/>
              <a:gdLst/>
              <a:ahLst/>
              <a:cxnLst/>
              <a:rect l="l" t="t" r="r" b="b"/>
              <a:pathLst>
                <a:path w="13380" h="13841" extrusionOk="0">
                  <a:moveTo>
                    <a:pt x="7634" y="413"/>
                  </a:moveTo>
                  <a:cubicBezTo>
                    <a:pt x="8316" y="413"/>
                    <a:pt x="8950" y="773"/>
                    <a:pt x="9301" y="1360"/>
                  </a:cubicBezTo>
                  <a:cubicBezTo>
                    <a:pt x="9421" y="1508"/>
                    <a:pt x="9546" y="1950"/>
                    <a:pt x="10074" y="2123"/>
                  </a:cubicBezTo>
                  <a:cubicBezTo>
                    <a:pt x="9930" y="2248"/>
                    <a:pt x="9796" y="2383"/>
                    <a:pt x="9671" y="2527"/>
                  </a:cubicBezTo>
                  <a:cubicBezTo>
                    <a:pt x="9113" y="2239"/>
                    <a:pt x="8960" y="1782"/>
                    <a:pt x="8849" y="1629"/>
                  </a:cubicBezTo>
                  <a:cubicBezTo>
                    <a:pt x="8595" y="1201"/>
                    <a:pt x="8133" y="942"/>
                    <a:pt x="7634" y="942"/>
                  </a:cubicBezTo>
                  <a:lnTo>
                    <a:pt x="5674" y="942"/>
                  </a:lnTo>
                  <a:cubicBezTo>
                    <a:pt x="5174" y="942"/>
                    <a:pt x="4713" y="1201"/>
                    <a:pt x="4458" y="1629"/>
                  </a:cubicBezTo>
                  <a:cubicBezTo>
                    <a:pt x="4338" y="1797"/>
                    <a:pt x="4208" y="2181"/>
                    <a:pt x="3738" y="2469"/>
                  </a:cubicBezTo>
                  <a:cubicBezTo>
                    <a:pt x="3723" y="2455"/>
                    <a:pt x="3714" y="2445"/>
                    <a:pt x="3699" y="2431"/>
                  </a:cubicBezTo>
                  <a:lnTo>
                    <a:pt x="3526" y="2258"/>
                  </a:lnTo>
                  <a:cubicBezTo>
                    <a:pt x="3464" y="2195"/>
                    <a:pt x="3401" y="2138"/>
                    <a:pt x="3334" y="2090"/>
                  </a:cubicBezTo>
                  <a:cubicBezTo>
                    <a:pt x="3776" y="1888"/>
                    <a:pt x="3882" y="1523"/>
                    <a:pt x="4007" y="1360"/>
                  </a:cubicBezTo>
                  <a:cubicBezTo>
                    <a:pt x="4357" y="773"/>
                    <a:pt x="4987" y="413"/>
                    <a:pt x="5674" y="413"/>
                  </a:cubicBezTo>
                  <a:close/>
                  <a:moveTo>
                    <a:pt x="3219" y="4444"/>
                  </a:moveTo>
                  <a:lnTo>
                    <a:pt x="3469" y="4694"/>
                  </a:lnTo>
                  <a:cubicBezTo>
                    <a:pt x="3349" y="4804"/>
                    <a:pt x="3228" y="4924"/>
                    <a:pt x="3118" y="5049"/>
                  </a:cubicBezTo>
                  <a:lnTo>
                    <a:pt x="2868" y="4799"/>
                  </a:lnTo>
                  <a:lnTo>
                    <a:pt x="3219" y="4444"/>
                  </a:lnTo>
                  <a:close/>
                  <a:moveTo>
                    <a:pt x="10233" y="4444"/>
                  </a:moveTo>
                  <a:lnTo>
                    <a:pt x="10588" y="4794"/>
                  </a:lnTo>
                  <a:lnTo>
                    <a:pt x="10338" y="5049"/>
                  </a:lnTo>
                  <a:cubicBezTo>
                    <a:pt x="10228" y="4924"/>
                    <a:pt x="10108" y="4804"/>
                    <a:pt x="9988" y="4694"/>
                  </a:cubicBezTo>
                  <a:lnTo>
                    <a:pt x="10233" y="4444"/>
                  </a:lnTo>
                  <a:close/>
                  <a:moveTo>
                    <a:pt x="2143" y="2095"/>
                  </a:moveTo>
                  <a:cubicBezTo>
                    <a:pt x="2959" y="2095"/>
                    <a:pt x="3344" y="2681"/>
                    <a:pt x="3411" y="2719"/>
                  </a:cubicBezTo>
                  <a:cubicBezTo>
                    <a:pt x="3603" y="2916"/>
                    <a:pt x="3661" y="3204"/>
                    <a:pt x="3555" y="3459"/>
                  </a:cubicBezTo>
                  <a:cubicBezTo>
                    <a:pt x="3488" y="3627"/>
                    <a:pt x="3536" y="3545"/>
                    <a:pt x="2181" y="4905"/>
                  </a:cubicBezTo>
                  <a:cubicBezTo>
                    <a:pt x="2049" y="5037"/>
                    <a:pt x="1876" y="5103"/>
                    <a:pt x="1703" y="5103"/>
                  </a:cubicBezTo>
                  <a:cubicBezTo>
                    <a:pt x="1530" y="5103"/>
                    <a:pt x="1357" y="5037"/>
                    <a:pt x="1225" y="4905"/>
                  </a:cubicBezTo>
                  <a:lnTo>
                    <a:pt x="1052" y="4732"/>
                  </a:lnTo>
                  <a:cubicBezTo>
                    <a:pt x="96" y="3776"/>
                    <a:pt x="745" y="2095"/>
                    <a:pt x="2143" y="2095"/>
                  </a:cubicBezTo>
                  <a:close/>
                  <a:moveTo>
                    <a:pt x="7634" y="1355"/>
                  </a:moveTo>
                  <a:cubicBezTo>
                    <a:pt x="7989" y="1355"/>
                    <a:pt x="8316" y="1537"/>
                    <a:pt x="8498" y="1840"/>
                  </a:cubicBezTo>
                  <a:cubicBezTo>
                    <a:pt x="8609" y="1994"/>
                    <a:pt x="8806" y="2541"/>
                    <a:pt x="9483" y="2892"/>
                  </a:cubicBezTo>
                  <a:cubicBezTo>
                    <a:pt x="9373" y="3272"/>
                    <a:pt x="9474" y="3685"/>
                    <a:pt x="9757" y="3963"/>
                  </a:cubicBezTo>
                  <a:lnTo>
                    <a:pt x="9945" y="4155"/>
                  </a:lnTo>
                  <a:lnTo>
                    <a:pt x="9671" y="4429"/>
                  </a:lnTo>
                  <a:cubicBezTo>
                    <a:pt x="8812" y="3771"/>
                    <a:pt x="7775" y="3430"/>
                    <a:pt x="6727" y="3430"/>
                  </a:cubicBezTo>
                  <a:cubicBezTo>
                    <a:pt x="6123" y="3430"/>
                    <a:pt x="5514" y="3544"/>
                    <a:pt x="4934" y="3776"/>
                  </a:cubicBezTo>
                  <a:cubicBezTo>
                    <a:pt x="4709" y="3865"/>
                    <a:pt x="4803" y="4172"/>
                    <a:pt x="5004" y="4172"/>
                  </a:cubicBezTo>
                  <a:cubicBezTo>
                    <a:pt x="5030" y="4172"/>
                    <a:pt x="5058" y="4167"/>
                    <a:pt x="5088" y="4155"/>
                  </a:cubicBezTo>
                  <a:cubicBezTo>
                    <a:pt x="5630" y="3939"/>
                    <a:pt x="6182" y="3839"/>
                    <a:pt x="6722" y="3839"/>
                  </a:cubicBezTo>
                  <a:cubicBezTo>
                    <a:pt x="9050" y="3839"/>
                    <a:pt x="11146" y="5709"/>
                    <a:pt x="11146" y="8263"/>
                  </a:cubicBezTo>
                  <a:cubicBezTo>
                    <a:pt x="11146" y="10813"/>
                    <a:pt x="9054" y="12685"/>
                    <a:pt x="6729" y="12685"/>
                  </a:cubicBezTo>
                  <a:cubicBezTo>
                    <a:pt x="6175" y="12685"/>
                    <a:pt x="5609" y="12579"/>
                    <a:pt x="5054" y="12351"/>
                  </a:cubicBezTo>
                  <a:cubicBezTo>
                    <a:pt x="1768" y="11011"/>
                    <a:pt x="1297" y="6442"/>
                    <a:pt x="4381" y="4511"/>
                  </a:cubicBezTo>
                  <a:cubicBezTo>
                    <a:pt x="4564" y="4385"/>
                    <a:pt x="4445" y="4132"/>
                    <a:pt x="4267" y="4132"/>
                  </a:cubicBezTo>
                  <a:cubicBezTo>
                    <a:pt x="4235" y="4132"/>
                    <a:pt x="4200" y="4141"/>
                    <a:pt x="4165" y="4160"/>
                  </a:cubicBezTo>
                  <a:cubicBezTo>
                    <a:pt x="4036" y="4247"/>
                    <a:pt x="3906" y="4333"/>
                    <a:pt x="3781" y="4429"/>
                  </a:cubicBezTo>
                  <a:lnTo>
                    <a:pt x="3507" y="4155"/>
                  </a:lnTo>
                  <a:cubicBezTo>
                    <a:pt x="3598" y="4040"/>
                    <a:pt x="4016" y="3786"/>
                    <a:pt x="4016" y="3195"/>
                  </a:cubicBezTo>
                  <a:cubicBezTo>
                    <a:pt x="4016" y="3070"/>
                    <a:pt x="3992" y="2945"/>
                    <a:pt x="3954" y="2825"/>
                  </a:cubicBezTo>
                  <a:cubicBezTo>
                    <a:pt x="4526" y="2474"/>
                    <a:pt x="4698" y="1998"/>
                    <a:pt x="4814" y="1840"/>
                  </a:cubicBezTo>
                  <a:cubicBezTo>
                    <a:pt x="4992" y="1537"/>
                    <a:pt x="5318" y="1355"/>
                    <a:pt x="5674" y="1355"/>
                  </a:cubicBezTo>
                  <a:close/>
                  <a:moveTo>
                    <a:pt x="3449" y="11813"/>
                  </a:moveTo>
                  <a:cubicBezTo>
                    <a:pt x="3728" y="12068"/>
                    <a:pt x="4031" y="12289"/>
                    <a:pt x="4357" y="12471"/>
                  </a:cubicBezTo>
                  <a:lnTo>
                    <a:pt x="3560" y="13269"/>
                  </a:lnTo>
                  <a:cubicBezTo>
                    <a:pt x="3453" y="13367"/>
                    <a:pt x="3318" y="13415"/>
                    <a:pt x="3184" y="13415"/>
                  </a:cubicBezTo>
                  <a:cubicBezTo>
                    <a:pt x="3042" y="13415"/>
                    <a:pt x="2900" y="13361"/>
                    <a:pt x="2791" y="13254"/>
                  </a:cubicBezTo>
                  <a:cubicBezTo>
                    <a:pt x="2585" y="13043"/>
                    <a:pt x="2575" y="12707"/>
                    <a:pt x="2777" y="12486"/>
                  </a:cubicBezTo>
                  <a:lnTo>
                    <a:pt x="3449" y="11813"/>
                  </a:lnTo>
                  <a:close/>
                  <a:moveTo>
                    <a:pt x="10007" y="11808"/>
                  </a:moveTo>
                  <a:lnTo>
                    <a:pt x="10680" y="12486"/>
                  </a:lnTo>
                  <a:cubicBezTo>
                    <a:pt x="10910" y="12702"/>
                    <a:pt x="10920" y="13062"/>
                    <a:pt x="10694" y="13283"/>
                  </a:cubicBezTo>
                  <a:cubicBezTo>
                    <a:pt x="10586" y="13391"/>
                    <a:pt x="10444" y="13445"/>
                    <a:pt x="10303" y="13445"/>
                  </a:cubicBezTo>
                  <a:cubicBezTo>
                    <a:pt x="10156" y="13445"/>
                    <a:pt x="10009" y="13386"/>
                    <a:pt x="9901" y="13269"/>
                  </a:cubicBezTo>
                  <a:lnTo>
                    <a:pt x="9104" y="12471"/>
                  </a:lnTo>
                  <a:cubicBezTo>
                    <a:pt x="9430" y="12284"/>
                    <a:pt x="9733" y="12063"/>
                    <a:pt x="10007" y="11808"/>
                  </a:cubicBezTo>
                  <a:close/>
                  <a:moveTo>
                    <a:pt x="5674" y="0"/>
                  </a:moveTo>
                  <a:cubicBezTo>
                    <a:pt x="4843" y="0"/>
                    <a:pt x="4079" y="437"/>
                    <a:pt x="3651" y="1148"/>
                  </a:cubicBezTo>
                  <a:lnTo>
                    <a:pt x="3478" y="1432"/>
                  </a:lnTo>
                  <a:cubicBezTo>
                    <a:pt x="3296" y="1742"/>
                    <a:pt x="2998" y="1774"/>
                    <a:pt x="2837" y="1774"/>
                  </a:cubicBezTo>
                  <a:cubicBezTo>
                    <a:pt x="2794" y="1774"/>
                    <a:pt x="2761" y="1772"/>
                    <a:pt x="2742" y="1772"/>
                  </a:cubicBezTo>
                  <a:cubicBezTo>
                    <a:pt x="2736" y="1772"/>
                    <a:pt x="2732" y="1772"/>
                    <a:pt x="2729" y="1773"/>
                  </a:cubicBezTo>
                  <a:cubicBezTo>
                    <a:pt x="2533" y="1710"/>
                    <a:pt x="2334" y="1680"/>
                    <a:pt x="2137" y="1680"/>
                  </a:cubicBezTo>
                  <a:cubicBezTo>
                    <a:pt x="1469" y="1680"/>
                    <a:pt x="830" y="2026"/>
                    <a:pt x="466" y="2623"/>
                  </a:cubicBezTo>
                  <a:cubicBezTo>
                    <a:pt x="0" y="3392"/>
                    <a:pt x="120" y="4381"/>
                    <a:pt x="759" y="5020"/>
                  </a:cubicBezTo>
                  <a:cubicBezTo>
                    <a:pt x="855" y="5092"/>
                    <a:pt x="1119" y="5515"/>
                    <a:pt x="1701" y="5515"/>
                  </a:cubicBezTo>
                  <a:cubicBezTo>
                    <a:pt x="2253" y="5515"/>
                    <a:pt x="2522" y="5126"/>
                    <a:pt x="2575" y="5087"/>
                  </a:cubicBezTo>
                  <a:lnTo>
                    <a:pt x="2859" y="5371"/>
                  </a:lnTo>
                  <a:cubicBezTo>
                    <a:pt x="1403" y="7321"/>
                    <a:pt x="1682" y="9973"/>
                    <a:pt x="3161" y="11520"/>
                  </a:cubicBezTo>
                  <a:lnTo>
                    <a:pt x="2484" y="12197"/>
                  </a:lnTo>
                  <a:cubicBezTo>
                    <a:pt x="1883" y="12798"/>
                    <a:pt x="2306" y="13840"/>
                    <a:pt x="3166" y="13840"/>
                  </a:cubicBezTo>
                  <a:cubicBezTo>
                    <a:pt x="3421" y="13840"/>
                    <a:pt x="3666" y="13739"/>
                    <a:pt x="3848" y="13557"/>
                  </a:cubicBezTo>
                  <a:lnTo>
                    <a:pt x="4742" y="12663"/>
                  </a:lnTo>
                  <a:cubicBezTo>
                    <a:pt x="5373" y="12949"/>
                    <a:pt x="6051" y="13092"/>
                    <a:pt x="6728" y="13092"/>
                  </a:cubicBezTo>
                  <a:cubicBezTo>
                    <a:pt x="7406" y="13092"/>
                    <a:pt x="8083" y="12949"/>
                    <a:pt x="8715" y="12663"/>
                  </a:cubicBezTo>
                  <a:lnTo>
                    <a:pt x="9603" y="13557"/>
                  </a:lnTo>
                  <a:cubicBezTo>
                    <a:pt x="9786" y="13739"/>
                    <a:pt x="10031" y="13840"/>
                    <a:pt x="10286" y="13840"/>
                  </a:cubicBezTo>
                  <a:cubicBezTo>
                    <a:pt x="11141" y="13840"/>
                    <a:pt x="11578" y="12803"/>
                    <a:pt x="10968" y="12193"/>
                  </a:cubicBezTo>
                  <a:lnTo>
                    <a:pt x="10295" y="11520"/>
                  </a:lnTo>
                  <a:cubicBezTo>
                    <a:pt x="11857" y="9805"/>
                    <a:pt x="11981" y="7225"/>
                    <a:pt x="10593" y="5366"/>
                  </a:cubicBezTo>
                  <a:lnTo>
                    <a:pt x="10872" y="5087"/>
                  </a:lnTo>
                  <a:cubicBezTo>
                    <a:pt x="10934" y="5131"/>
                    <a:pt x="11189" y="5510"/>
                    <a:pt x="11751" y="5510"/>
                  </a:cubicBezTo>
                  <a:cubicBezTo>
                    <a:pt x="12039" y="5510"/>
                    <a:pt x="12313" y="5400"/>
                    <a:pt x="12519" y="5193"/>
                  </a:cubicBezTo>
                  <a:cubicBezTo>
                    <a:pt x="12568" y="5126"/>
                    <a:pt x="13379" y="4540"/>
                    <a:pt x="13255" y="3425"/>
                  </a:cubicBezTo>
                  <a:cubicBezTo>
                    <a:pt x="13241" y="3299"/>
                    <a:pt x="13147" y="3240"/>
                    <a:pt x="13053" y="3240"/>
                  </a:cubicBezTo>
                  <a:cubicBezTo>
                    <a:pt x="12942" y="3240"/>
                    <a:pt x="12831" y="3321"/>
                    <a:pt x="12846" y="3469"/>
                  </a:cubicBezTo>
                  <a:cubicBezTo>
                    <a:pt x="12947" y="4367"/>
                    <a:pt x="12284" y="4823"/>
                    <a:pt x="12231" y="4905"/>
                  </a:cubicBezTo>
                  <a:cubicBezTo>
                    <a:pt x="12099" y="5035"/>
                    <a:pt x="11926" y="5099"/>
                    <a:pt x="11753" y="5099"/>
                  </a:cubicBezTo>
                  <a:cubicBezTo>
                    <a:pt x="11580" y="5099"/>
                    <a:pt x="11407" y="5035"/>
                    <a:pt x="11275" y="4905"/>
                  </a:cubicBezTo>
                  <a:lnTo>
                    <a:pt x="10045" y="3675"/>
                  </a:lnTo>
                  <a:cubicBezTo>
                    <a:pt x="9781" y="3411"/>
                    <a:pt x="9781" y="2983"/>
                    <a:pt x="10045" y="2719"/>
                  </a:cubicBezTo>
                  <a:cubicBezTo>
                    <a:pt x="10137" y="2657"/>
                    <a:pt x="10511" y="2095"/>
                    <a:pt x="11314" y="2095"/>
                  </a:cubicBezTo>
                  <a:cubicBezTo>
                    <a:pt x="11833" y="2095"/>
                    <a:pt x="12323" y="2354"/>
                    <a:pt x="12606" y="2791"/>
                  </a:cubicBezTo>
                  <a:cubicBezTo>
                    <a:pt x="12650" y="2859"/>
                    <a:pt x="12711" y="2888"/>
                    <a:pt x="12772" y="2888"/>
                  </a:cubicBezTo>
                  <a:cubicBezTo>
                    <a:pt x="12916" y="2888"/>
                    <a:pt x="13057" y="2728"/>
                    <a:pt x="12952" y="2565"/>
                  </a:cubicBezTo>
                  <a:cubicBezTo>
                    <a:pt x="12583" y="2005"/>
                    <a:pt x="11962" y="1682"/>
                    <a:pt x="11315" y="1682"/>
                  </a:cubicBezTo>
                  <a:cubicBezTo>
                    <a:pt x="11120" y="1682"/>
                    <a:pt x="10922" y="1711"/>
                    <a:pt x="10728" y="1773"/>
                  </a:cubicBezTo>
                  <a:lnTo>
                    <a:pt x="10425" y="1773"/>
                  </a:lnTo>
                  <a:cubicBezTo>
                    <a:pt x="10180" y="1773"/>
                    <a:pt x="9949" y="1643"/>
                    <a:pt x="9824" y="1432"/>
                  </a:cubicBezTo>
                  <a:lnTo>
                    <a:pt x="9651" y="1148"/>
                  </a:lnTo>
                  <a:cubicBezTo>
                    <a:pt x="9229" y="437"/>
                    <a:pt x="8460" y="5"/>
                    <a:pt x="7634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1605;p84">
              <a:extLst>
                <a:ext uri="{FF2B5EF4-FFF2-40B4-BE49-F238E27FC236}">
                  <a16:creationId xmlns:a16="http://schemas.microsoft.com/office/drawing/2014/main" id="{99BD01BE-ACCB-A3C8-ED5C-0C9ADC1B26B0}"/>
                </a:ext>
              </a:extLst>
            </p:cNvPr>
            <p:cNvSpPr/>
            <p:nvPr/>
          </p:nvSpPr>
          <p:spPr>
            <a:xfrm>
              <a:off x="1345662" y="1623892"/>
              <a:ext cx="225410" cy="206874"/>
            </a:xfrm>
            <a:custGeom>
              <a:avLst/>
              <a:gdLst/>
              <a:ahLst/>
              <a:cxnLst/>
              <a:rect l="l" t="t" r="r" b="b"/>
              <a:pathLst>
                <a:path w="8610" h="7902" extrusionOk="0">
                  <a:moveTo>
                    <a:pt x="4580" y="1"/>
                  </a:moveTo>
                  <a:cubicBezTo>
                    <a:pt x="2561" y="1"/>
                    <a:pt x="577" y="1533"/>
                    <a:pt x="577" y="3950"/>
                  </a:cubicBezTo>
                  <a:cubicBezTo>
                    <a:pt x="577" y="6334"/>
                    <a:pt x="2542" y="7902"/>
                    <a:pt x="4570" y="7902"/>
                  </a:cubicBezTo>
                  <a:cubicBezTo>
                    <a:pt x="5603" y="7902"/>
                    <a:pt x="6652" y="7495"/>
                    <a:pt x="7466" y="6583"/>
                  </a:cubicBezTo>
                  <a:cubicBezTo>
                    <a:pt x="7730" y="6285"/>
                    <a:pt x="7951" y="5948"/>
                    <a:pt x="8119" y="5583"/>
                  </a:cubicBezTo>
                  <a:cubicBezTo>
                    <a:pt x="8191" y="5420"/>
                    <a:pt x="8057" y="5292"/>
                    <a:pt x="7922" y="5292"/>
                  </a:cubicBezTo>
                  <a:cubicBezTo>
                    <a:pt x="7851" y="5292"/>
                    <a:pt x="7780" y="5328"/>
                    <a:pt x="7740" y="5415"/>
                  </a:cubicBezTo>
                  <a:cubicBezTo>
                    <a:pt x="7163" y="6674"/>
                    <a:pt x="5909" y="7486"/>
                    <a:pt x="4521" y="7486"/>
                  </a:cubicBezTo>
                  <a:cubicBezTo>
                    <a:pt x="1658" y="7486"/>
                    <a:pt x="0" y="4253"/>
                    <a:pt x="1610" y="1937"/>
                  </a:cubicBezTo>
                  <a:cubicBezTo>
                    <a:pt x="2312" y="926"/>
                    <a:pt x="3418" y="413"/>
                    <a:pt x="4525" y="413"/>
                  </a:cubicBezTo>
                  <a:cubicBezTo>
                    <a:pt x="5622" y="413"/>
                    <a:pt x="6720" y="916"/>
                    <a:pt x="7427" y="1937"/>
                  </a:cubicBezTo>
                  <a:cubicBezTo>
                    <a:pt x="7980" y="2734"/>
                    <a:pt x="8181" y="3729"/>
                    <a:pt x="7980" y="4680"/>
                  </a:cubicBezTo>
                  <a:cubicBezTo>
                    <a:pt x="7946" y="4833"/>
                    <a:pt x="8067" y="4926"/>
                    <a:pt x="8185" y="4926"/>
                  </a:cubicBezTo>
                  <a:cubicBezTo>
                    <a:pt x="8273" y="4926"/>
                    <a:pt x="8359" y="4876"/>
                    <a:pt x="8383" y="4762"/>
                  </a:cubicBezTo>
                  <a:cubicBezTo>
                    <a:pt x="8609" y="3695"/>
                    <a:pt x="8383" y="2581"/>
                    <a:pt x="7759" y="1687"/>
                  </a:cubicBezTo>
                  <a:cubicBezTo>
                    <a:pt x="6944" y="520"/>
                    <a:pt x="5756" y="1"/>
                    <a:pt x="458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1606;p84">
              <a:extLst>
                <a:ext uri="{FF2B5EF4-FFF2-40B4-BE49-F238E27FC236}">
                  <a16:creationId xmlns:a16="http://schemas.microsoft.com/office/drawing/2014/main" id="{E5EDE8DB-76EB-C8AC-E0D4-060E4112CEE1}"/>
                </a:ext>
              </a:extLst>
            </p:cNvPr>
            <p:cNvSpPr/>
            <p:nvPr/>
          </p:nvSpPr>
          <p:spPr>
            <a:xfrm>
              <a:off x="1444125" y="1648423"/>
              <a:ext cx="80687" cy="141974"/>
            </a:xfrm>
            <a:custGeom>
              <a:avLst/>
              <a:gdLst/>
              <a:ahLst/>
              <a:cxnLst/>
              <a:rect l="l" t="t" r="r" b="b"/>
              <a:pathLst>
                <a:path w="3082" h="5423" extrusionOk="0">
                  <a:moveTo>
                    <a:pt x="717" y="376"/>
                  </a:moveTo>
                  <a:cubicBezTo>
                    <a:pt x="894" y="376"/>
                    <a:pt x="1034" y="534"/>
                    <a:pt x="1014" y="712"/>
                  </a:cubicBezTo>
                  <a:lnTo>
                    <a:pt x="1014" y="2677"/>
                  </a:lnTo>
                  <a:cubicBezTo>
                    <a:pt x="918" y="2633"/>
                    <a:pt x="816" y="2612"/>
                    <a:pt x="715" y="2612"/>
                  </a:cubicBezTo>
                  <a:cubicBezTo>
                    <a:pt x="613" y="2612"/>
                    <a:pt x="512" y="2633"/>
                    <a:pt x="419" y="2677"/>
                  </a:cubicBezTo>
                  <a:lnTo>
                    <a:pt x="419" y="712"/>
                  </a:lnTo>
                  <a:cubicBezTo>
                    <a:pt x="395" y="534"/>
                    <a:pt x="534" y="376"/>
                    <a:pt x="717" y="376"/>
                  </a:cubicBezTo>
                  <a:close/>
                  <a:moveTo>
                    <a:pt x="751" y="3027"/>
                  </a:moveTo>
                  <a:cubicBezTo>
                    <a:pt x="883" y="3027"/>
                    <a:pt x="921" y="3102"/>
                    <a:pt x="2321" y="4502"/>
                  </a:cubicBezTo>
                  <a:lnTo>
                    <a:pt x="2316" y="4502"/>
                  </a:lnTo>
                  <a:cubicBezTo>
                    <a:pt x="2465" y="4613"/>
                    <a:pt x="2480" y="4824"/>
                    <a:pt x="2350" y="4954"/>
                  </a:cubicBezTo>
                  <a:cubicBezTo>
                    <a:pt x="2291" y="5013"/>
                    <a:pt x="2214" y="5042"/>
                    <a:pt x="2138" y="5042"/>
                  </a:cubicBezTo>
                  <a:cubicBezTo>
                    <a:pt x="2048" y="5042"/>
                    <a:pt x="1958" y="5001"/>
                    <a:pt x="1898" y="4920"/>
                  </a:cubicBezTo>
                  <a:lnTo>
                    <a:pt x="510" y="3537"/>
                  </a:lnTo>
                  <a:cubicBezTo>
                    <a:pt x="327" y="3344"/>
                    <a:pt x="457" y="3032"/>
                    <a:pt x="721" y="3027"/>
                  </a:cubicBezTo>
                  <a:cubicBezTo>
                    <a:pt x="732" y="3027"/>
                    <a:pt x="742" y="3027"/>
                    <a:pt x="751" y="3027"/>
                  </a:cubicBezTo>
                  <a:close/>
                  <a:moveTo>
                    <a:pt x="717" y="1"/>
                  </a:moveTo>
                  <a:cubicBezTo>
                    <a:pt x="327" y="1"/>
                    <a:pt x="6" y="318"/>
                    <a:pt x="6" y="712"/>
                  </a:cubicBezTo>
                  <a:lnTo>
                    <a:pt x="6" y="3306"/>
                  </a:lnTo>
                  <a:cubicBezTo>
                    <a:pt x="1" y="3498"/>
                    <a:pt x="78" y="3685"/>
                    <a:pt x="217" y="3820"/>
                  </a:cubicBezTo>
                  <a:cubicBezTo>
                    <a:pt x="1629" y="5204"/>
                    <a:pt x="1610" y="5285"/>
                    <a:pt x="1865" y="5376"/>
                  </a:cubicBezTo>
                  <a:cubicBezTo>
                    <a:pt x="1953" y="5408"/>
                    <a:pt x="2038" y="5423"/>
                    <a:pt x="2120" y="5423"/>
                  </a:cubicBezTo>
                  <a:cubicBezTo>
                    <a:pt x="2703" y="5423"/>
                    <a:pt x="3081" y="4681"/>
                    <a:pt x="2609" y="4209"/>
                  </a:cubicBezTo>
                  <a:lnTo>
                    <a:pt x="1428" y="3027"/>
                  </a:lnTo>
                  <a:lnTo>
                    <a:pt x="1428" y="712"/>
                  </a:lnTo>
                  <a:cubicBezTo>
                    <a:pt x="1428" y="318"/>
                    <a:pt x="1110" y="1"/>
                    <a:pt x="717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1607;p84">
              <a:extLst>
                <a:ext uri="{FF2B5EF4-FFF2-40B4-BE49-F238E27FC236}">
                  <a16:creationId xmlns:a16="http://schemas.microsoft.com/office/drawing/2014/main" id="{1CE627F9-6251-BCB2-FF43-C3CBBC5E1655}"/>
                </a:ext>
              </a:extLst>
            </p:cNvPr>
            <p:cNvSpPr/>
            <p:nvPr/>
          </p:nvSpPr>
          <p:spPr>
            <a:xfrm>
              <a:off x="1493684" y="1777098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1608;p84">
              <a:extLst>
                <a:ext uri="{FF2B5EF4-FFF2-40B4-BE49-F238E27FC236}">
                  <a16:creationId xmlns:a16="http://schemas.microsoft.com/office/drawing/2014/main" id="{6FC5BF0E-ABF2-6A5C-B63E-AE5567BF5557}"/>
                </a:ext>
              </a:extLst>
            </p:cNvPr>
            <p:cNvSpPr/>
            <p:nvPr/>
          </p:nvSpPr>
          <p:spPr>
            <a:xfrm>
              <a:off x="1493815" y="177733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11732;p84">
            <a:extLst>
              <a:ext uri="{FF2B5EF4-FFF2-40B4-BE49-F238E27FC236}">
                <a16:creationId xmlns:a16="http://schemas.microsoft.com/office/drawing/2014/main" id="{006FDC80-DF6F-00ED-E37D-14017AC4BC24}"/>
              </a:ext>
            </a:extLst>
          </p:cNvPr>
          <p:cNvGrpSpPr/>
          <p:nvPr/>
        </p:nvGrpSpPr>
        <p:grpSpPr>
          <a:xfrm>
            <a:off x="368878" y="2658883"/>
            <a:ext cx="348490" cy="333378"/>
            <a:chOff x="3462865" y="2459296"/>
            <a:chExt cx="442730" cy="362331"/>
          </a:xfrm>
          <a:solidFill>
            <a:schemeClr val="accent2">
              <a:lumMod val="90000"/>
            </a:schemeClr>
          </a:solidFill>
        </p:grpSpPr>
        <p:sp>
          <p:nvSpPr>
            <p:cNvPr id="990" name="Google Shape;11733;p84">
              <a:extLst>
                <a:ext uri="{FF2B5EF4-FFF2-40B4-BE49-F238E27FC236}">
                  <a16:creationId xmlns:a16="http://schemas.microsoft.com/office/drawing/2014/main" id="{2476B7CB-18AB-3469-137A-ED46B7664197}"/>
                </a:ext>
              </a:extLst>
            </p:cNvPr>
            <p:cNvSpPr/>
            <p:nvPr/>
          </p:nvSpPr>
          <p:spPr>
            <a:xfrm>
              <a:off x="3770009" y="2778221"/>
              <a:ext cx="43040" cy="36888"/>
            </a:xfrm>
            <a:custGeom>
              <a:avLst/>
              <a:gdLst/>
              <a:ahLst/>
              <a:cxnLst/>
              <a:rect l="l" t="t" r="r" b="b"/>
              <a:pathLst>
                <a:path w="1644" h="1409" extrusionOk="0">
                  <a:moveTo>
                    <a:pt x="942" y="0"/>
                  </a:moveTo>
                  <a:cubicBezTo>
                    <a:pt x="312" y="0"/>
                    <a:pt x="0" y="759"/>
                    <a:pt x="442" y="1201"/>
                  </a:cubicBezTo>
                  <a:cubicBezTo>
                    <a:pt x="585" y="1344"/>
                    <a:pt x="761" y="1408"/>
                    <a:pt x="934" y="1408"/>
                  </a:cubicBezTo>
                  <a:cubicBezTo>
                    <a:pt x="1296" y="1408"/>
                    <a:pt x="1643" y="1129"/>
                    <a:pt x="1643" y="706"/>
                  </a:cubicBezTo>
                  <a:cubicBezTo>
                    <a:pt x="1643" y="317"/>
                    <a:pt x="1326" y="0"/>
                    <a:pt x="942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1734;p84">
              <a:extLst>
                <a:ext uri="{FF2B5EF4-FFF2-40B4-BE49-F238E27FC236}">
                  <a16:creationId xmlns:a16="http://schemas.microsoft.com/office/drawing/2014/main" id="{9C2D7E98-D18B-4F38-B09C-E14030776054}"/>
                </a:ext>
              </a:extLst>
            </p:cNvPr>
            <p:cNvSpPr/>
            <p:nvPr/>
          </p:nvSpPr>
          <p:spPr>
            <a:xfrm>
              <a:off x="3540724" y="2605040"/>
              <a:ext cx="287038" cy="158415"/>
            </a:xfrm>
            <a:custGeom>
              <a:avLst/>
              <a:gdLst/>
              <a:ahLst/>
              <a:cxnLst/>
              <a:rect l="l" t="t" r="r" b="b"/>
              <a:pathLst>
                <a:path w="10964" h="6051" extrusionOk="0">
                  <a:moveTo>
                    <a:pt x="0" y="0"/>
                  </a:moveTo>
                  <a:lnTo>
                    <a:pt x="0" y="4127"/>
                  </a:lnTo>
                  <a:cubicBezTo>
                    <a:pt x="1603" y="5409"/>
                    <a:pt x="3542" y="6051"/>
                    <a:pt x="5482" y="6051"/>
                  </a:cubicBezTo>
                  <a:cubicBezTo>
                    <a:pt x="7421" y="6051"/>
                    <a:pt x="9361" y="5409"/>
                    <a:pt x="10963" y="4127"/>
                  </a:cubicBezTo>
                  <a:lnTo>
                    <a:pt x="10963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1735;p84">
              <a:extLst>
                <a:ext uri="{FF2B5EF4-FFF2-40B4-BE49-F238E27FC236}">
                  <a16:creationId xmlns:a16="http://schemas.microsoft.com/office/drawing/2014/main" id="{816CB20C-C62E-E9A0-D89B-5B90D2B3B265}"/>
                </a:ext>
              </a:extLst>
            </p:cNvPr>
            <p:cNvSpPr/>
            <p:nvPr/>
          </p:nvSpPr>
          <p:spPr>
            <a:xfrm>
              <a:off x="3540724" y="2605040"/>
              <a:ext cx="70450" cy="146529"/>
            </a:xfrm>
            <a:custGeom>
              <a:avLst/>
              <a:gdLst/>
              <a:ahLst/>
              <a:cxnLst/>
              <a:rect l="l" t="t" r="r" b="b"/>
              <a:pathLst>
                <a:path w="2691" h="5597" extrusionOk="0">
                  <a:moveTo>
                    <a:pt x="0" y="0"/>
                  </a:moveTo>
                  <a:lnTo>
                    <a:pt x="0" y="4127"/>
                  </a:lnTo>
                  <a:cubicBezTo>
                    <a:pt x="803" y="4771"/>
                    <a:pt x="1715" y="5270"/>
                    <a:pt x="2691" y="5597"/>
                  </a:cubicBezTo>
                  <a:lnTo>
                    <a:pt x="2691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1736;p84">
              <a:extLst>
                <a:ext uri="{FF2B5EF4-FFF2-40B4-BE49-F238E27FC236}">
                  <a16:creationId xmlns:a16="http://schemas.microsoft.com/office/drawing/2014/main" id="{2D5E296F-630E-51A4-64C5-363E6DCA16A2}"/>
                </a:ext>
              </a:extLst>
            </p:cNvPr>
            <p:cNvSpPr/>
            <p:nvPr/>
          </p:nvSpPr>
          <p:spPr>
            <a:xfrm>
              <a:off x="3764956" y="2619806"/>
              <a:ext cx="13247" cy="133021"/>
            </a:xfrm>
            <a:custGeom>
              <a:avLst/>
              <a:gdLst/>
              <a:ahLst/>
              <a:cxnLst/>
              <a:rect l="l" t="t" r="r" b="b"/>
              <a:pathLst>
                <a:path w="506" h="5081" extrusionOk="0">
                  <a:moveTo>
                    <a:pt x="253" y="1"/>
                  </a:moveTo>
                  <a:cubicBezTo>
                    <a:pt x="127" y="1"/>
                    <a:pt x="1" y="85"/>
                    <a:pt x="1" y="253"/>
                  </a:cubicBezTo>
                  <a:lnTo>
                    <a:pt x="1" y="4831"/>
                  </a:lnTo>
                  <a:cubicBezTo>
                    <a:pt x="1" y="4970"/>
                    <a:pt x="116" y="5081"/>
                    <a:pt x="251" y="5081"/>
                  </a:cubicBezTo>
                  <a:cubicBezTo>
                    <a:pt x="390" y="5081"/>
                    <a:pt x="505" y="4970"/>
                    <a:pt x="505" y="4831"/>
                  </a:cubicBezTo>
                  <a:lnTo>
                    <a:pt x="505" y="253"/>
                  </a:lnTo>
                  <a:cubicBezTo>
                    <a:pt x="505" y="85"/>
                    <a:pt x="379" y="1"/>
                    <a:pt x="25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1737;p84">
              <a:extLst>
                <a:ext uri="{FF2B5EF4-FFF2-40B4-BE49-F238E27FC236}">
                  <a16:creationId xmlns:a16="http://schemas.microsoft.com/office/drawing/2014/main" id="{937713FD-5321-58E2-13AA-54964A374D2A}"/>
                </a:ext>
              </a:extLst>
            </p:cNvPr>
            <p:cNvSpPr/>
            <p:nvPr/>
          </p:nvSpPr>
          <p:spPr>
            <a:xfrm>
              <a:off x="3469410" y="2465920"/>
              <a:ext cx="429666" cy="193837"/>
            </a:xfrm>
            <a:custGeom>
              <a:avLst/>
              <a:gdLst/>
              <a:ahLst/>
              <a:cxnLst/>
              <a:rect l="l" t="t" r="r" b="b"/>
              <a:pathLst>
                <a:path w="16412" h="7404" extrusionOk="0">
                  <a:moveTo>
                    <a:pt x="8206" y="1"/>
                  </a:moveTo>
                  <a:lnTo>
                    <a:pt x="0" y="3128"/>
                  </a:lnTo>
                  <a:lnTo>
                    <a:pt x="0" y="4272"/>
                  </a:lnTo>
                  <a:lnTo>
                    <a:pt x="8206" y="7404"/>
                  </a:lnTo>
                  <a:lnTo>
                    <a:pt x="16411" y="4272"/>
                  </a:lnTo>
                  <a:lnTo>
                    <a:pt x="16411" y="3128"/>
                  </a:lnTo>
                  <a:lnTo>
                    <a:pt x="8206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1738;p84">
              <a:extLst>
                <a:ext uri="{FF2B5EF4-FFF2-40B4-BE49-F238E27FC236}">
                  <a16:creationId xmlns:a16="http://schemas.microsoft.com/office/drawing/2014/main" id="{B6AA6409-2459-E5DE-5790-BCBF45405945}"/>
                </a:ext>
              </a:extLst>
            </p:cNvPr>
            <p:cNvSpPr/>
            <p:nvPr/>
          </p:nvSpPr>
          <p:spPr>
            <a:xfrm>
              <a:off x="3469410" y="2547811"/>
              <a:ext cx="214833" cy="111946"/>
            </a:xfrm>
            <a:custGeom>
              <a:avLst/>
              <a:gdLst/>
              <a:ahLst/>
              <a:cxnLst/>
              <a:rect l="l" t="t" r="r" b="b"/>
              <a:pathLst>
                <a:path w="8206" h="4276" extrusionOk="0">
                  <a:moveTo>
                    <a:pt x="0" y="0"/>
                  </a:moveTo>
                  <a:lnTo>
                    <a:pt x="0" y="1144"/>
                  </a:lnTo>
                  <a:lnTo>
                    <a:pt x="8206" y="4276"/>
                  </a:lnTo>
                  <a:lnTo>
                    <a:pt x="8206" y="3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1739;p84">
              <a:extLst>
                <a:ext uri="{FF2B5EF4-FFF2-40B4-BE49-F238E27FC236}">
                  <a16:creationId xmlns:a16="http://schemas.microsoft.com/office/drawing/2014/main" id="{8B12547F-BB56-C8E9-AA37-93790FBE371A}"/>
                </a:ext>
              </a:extLst>
            </p:cNvPr>
            <p:cNvSpPr/>
            <p:nvPr/>
          </p:nvSpPr>
          <p:spPr>
            <a:xfrm>
              <a:off x="3462865" y="2459296"/>
              <a:ext cx="442730" cy="362331"/>
            </a:xfrm>
            <a:custGeom>
              <a:avLst/>
              <a:gdLst/>
              <a:ahLst/>
              <a:cxnLst/>
              <a:rect l="l" t="t" r="r" b="b"/>
              <a:pathLst>
                <a:path w="16911" h="13840" extrusionOk="0">
                  <a:moveTo>
                    <a:pt x="16406" y="3746"/>
                  </a:moveTo>
                  <a:lnTo>
                    <a:pt x="16406" y="4352"/>
                  </a:lnTo>
                  <a:lnTo>
                    <a:pt x="12924" y="5682"/>
                  </a:lnTo>
                  <a:lnTo>
                    <a:pt x="12924" y="5072"/>
                  </a:lnTo>
                  <a:lnTo>
                    <a:pt x="16406" y="3746"/>
                  </a:lnTo>
                  <a:close/>
                  <a:moveTo>
                    <a:pt x="12419" y="5265"/>
                  </a:moveTo>
                  <a:lnTo>
                    <a:pt x="12419" y="5875"/>
                  </a:lnTo>
                  <a:lnTo>
                    <a:pt x="8706" y="7287"/>
                  </a:lnTo>
                  <a:lnTo>
                    <a:pt x="8706" y="6682"/>
                  </a:lnTo>
                  <a:lnTo>
                    <a:pt x="12419" y="5265"/>
                  </a:lnTo>
                  <a:close/>
                  <a:moveTo>
                    <a:pt x="505" y="3746"/>
                  </a:moveTo>
                  <a:lnTo>
                    <a:pt x="8206" y="6682"/>
                  </a:lnTo>
                  <a:lnTo>
                    <a:pt x="8206" y="7292"/>
                  </a:lnTo>
                  <a:lnTo>
                    <a:pt x="505" y="4352"/>
                  </a:lnTo>
                  <a:lnTo>
                    <a:pt x="505" y="3746"/>
                  </a:lnTo>
                  <a:close/>
                  <a:moveTo>
                    <a:pt x="13687" y="5927"/>
                  </a:moveTo>
                  <a:lnTo>
                    <a:pt x="13687" y="9569"/>
                  </a:lnTo>
                  <a:cubicBezTo>
                    <a:pt x="13442" y="9761"/>
                    <a:pt x="13188" y="9934"/>
                    <a:pt x="12924" y="10097"/>
                  </a:cubicBezTo>
                  <a:lnTo>
                    <a:pt x="12924" y="6221"/>
                  </a:lnTo>
                  <a:lnTo>
                    <a:pt x="13687" y="5927"/>
                  </a:lnTo>
                  <a:close/>
                  <a:moveTo>
                    <a:pt x="12674" y="12437"/>
                  </a:moveTo>
                  <a:cubicBezTo>
                    <a:pt x="12919" y="12437"/>
                    <a:pt x="13125" y="12639"/>
                    <a:pt x="13125" y="12888"/>
                  </a:cubicBezTo>
                  <a:cubicBezTo>
                    <a:pt x="13125" y="13158"/>
                    <a:pt x="12901" y="13338"/>
                    <a:pt x="12668" y="13338"/>
                  </a:cubicBezTo>
                  <a:cubicBezTo>
                    <a:pt x="12557" y="13338"/>
                    <a:pt x="12443" y="13297"/>
                    <a:pt x="12352" y="13206"/>
                  </a:cubicBezTo>
                  <a:cubicBezTo>
                    <a:pt x="12068" y="12922"/>
                    <a:pt x="12270" y="12437"/>
                    <a:pt x="12674" y="12437"/>
                  </a:cubicBezTo>
                  <a:close/>
                  <a:moveTo>
                    <a:pt x="8456" y="0"/>
                  </a:moveTo>
                  <a:cubicBezTo>
                    <a:pt x="8425" y="0"/>
                    <a:pt x="8393" y="7"/>
                    <a:pt x="8364" y="19"/>
                  </a:cubicBezTo>
                  <a:lnTo>
                    <a:pt x="159" y="3146"/>
                  </a:lnTo>
                  <a:cubicBezTo>
                    <a:pt x="63" y="3184"/>
                    <a:pt x="1" y="3276"/>
                    <a:pt x="1" y="3381"/>
                  </a:cubicBezTo>
                  <a:lnTo>
                    <a:pt x="1" y="4529"/>
                  </a:lnTo>
                  <a:cubicBezTo>
                    <a:pt x="1" y="4630"/>
                    <a:pt x="63" y="4726"/>
                    <a:pt x="159" y="4760"/>
                  </a:cubicBezTo>
                  <a:lnTo>
                    <a:pt x="2725" y="5740"/>
                  </a:lnTo>
                  <a:lnTo>
                    <a:pt x="2725" y="6610"/>
                  </a:lnTo>
                  <a:cubicBezTo>
                    <a:pt x="2725" y="6775"/>
                    <a:pt x="2849" y="6858"/>
                    <a:pt x="2974" y="6858"/>
                  </a:cubicBezTo>
                  <a:cubicBezTo>
                    <a:pt x="3099" y="6858"/>
                    <a:pt x="3224" y="6775"/>
                    <a:pt x="3224" y="6610"/>
                  </a:cubicBezTo>
                  <a:lnTo>
                    <a:pt x="3224" y="5932"/>
                  </a:lnTo>
                  <a:lnTo>
                    <a:pt x="8364" y="7892"/>
                  </a:lnTo>
                  <a:cubicBezTo>
                    <a:pt x="8393" y="7904"/>
                    <a:pt x="8423" y="7910"/>
                    <a:pt x="8454" y="7910"/>
                  </a:cubicBezTo>
                  <a:cubicBezTo>
                    <a:pt x="8485" y="7910"/>
                    <a:pt x="8516" y="7904"/>
                    <a:pt x="8547" y="7892"/>
                  </a:cubicBezTo>
                  <a:lnTo>
                    <a:pt x="12419" y="6413"/>
                  </a:lnTo>
                  <a:lnTo>
                    <a:pt x="12419" y="10390"/>
                  </a:lnTo>
                  <a:cubicBezTo>
                    <a:pt x="11171" y="11047"/>
                    <a:pt x="9810" y="11370"/>
                    <a:pt x="8455" y="11370"/>
                  </a:cubicBezTo>
                  <a:cubicBezTo>
                    <a:pt x="6598" y="11370"/>
                    <a:pt x="4752" y="10763"/>
                    <a:pt x="3224" y="9574"/>
                  </a:cubicBezTo>
                  <a:lnTo>
                    <a:pt x="3224" y="7614"/>
                  </a:lnTo>
                  <a:cubicBezTo>
                    <a:pt x="3224" y="7446"/>
                    <a:pt x="3099" y="7361"/>
                    <a:pt x="2974" y="7361"/>
                  </a:cubicBezTo>
                  <a:cubicBezTo>
                    <a:pt x="2849" y="7361"/>
                    <a:pt x="2725" y="7446"/>
                    <a:pt x="2725" y="7614"/>
                  </a:cubicBezTo>
                  <a:lnTo>
                    <a:pt x="2725" y="9694"/>
                  </a:lnTo>
                  <a:cubicBezTo>
                    <a:pt x="2725" y="9771"/>
                    <a:pt x="2758" y="9843"/>
                    <a:pt x="2821" y="9891"/>
                  </a:cubicBezTo>
                  <a:cubicBezTo>
                    <a:pt x="4451" y="11199"/>
                    <a:pt x="6445" y="11872"/>
                    <a:pt x="8455" y="11872"/>
                  </a:cubicBezTo>
                  <a:cubicBezTo>
                    <a:pt x="9804" y="11872"/>
                    <a:pt x="11160" y="11570"/>
                    <a:pt x="12419" y="10952"/>
                  </a:cubicBezTo>
                  <a:lnTo>
                    <a:pt x="12419" y="11966"/>
                  </a:lnTo>
                  <a:cubicBezTo>
                    <a:pt x="11958" y="12091"/>
                    <a:pt x="11660" y="12543"/>
                    <a:pt x="11727" y="13013"/>
                  </a:cubicBezTo>
                  <a:cubicBezTo>
                    <a:pt x="11790" y="13489"/>
                    <a:pt x="12193" y="13840"/>
                    <a:pt x="12669" y="13840"/>
                  </a:cubicBezTo>
                  <a:cubicBezTo>
                    <a:pt x="13149" y="13840"/>
                    <a:pt x="13553" y="13489"/>
                    <a:pt x="13615" y="13013"/>
                  </a:cubicBezTo>
                  <a:cubicBezTo>
                    <a:pt x="13678" y="12543"/>
                    <a:pt x="13385" y="12091"/>
                    <a:pt x="12924" y="11966"/>
                  </a:cubicBezTo>
                  <a:lnTo>
                    <a:pt x="12924" y="10683"/>
                  </a:lnTo>
                  <a:cubicBezTo>
                    <a:pt x="13332" y="10453"/>
                    <a:pt x="13726" y="10184"/>
                    <a:pt x="14096" y="9891"/>
                  </a:cubicBezTo>
                  <a:cubicBezTo>
                    <a:pt x="14153" y="9843"/>
                    <a:pt x="14187" y="9771"/>
                    <a:pt x="14187" y="9694"/>
                  </a:cubicBezTo>
                  <a:lnTo>
                    <a:pt x="14187" y="5740"/>
                  </a:lnTo>
                  <a:lnTo>
                    <a:pt x="16748" y="4760"/>
                  </a:lnTo>
                  <a:cubicBezTo>
                    <a:pt x="16848" y="4726"/>
                    <a:pt x="16911" y="4630"/>
                    <a:pt x="16911" y="4525"/>
                  </a:cubicBezTo>
                  <a:lnTo>
                    <a:pt x="16911" y="3381"/>
                  </a:lnTo>
                  <a:cubicBezTo>
                    <a:pt x="16911" y="3276"/>
                    <a:pt x="16848" y="3184"/>
                    <a:pt x="16752" y="3146"/>
                  </a:cubicBezTo>
                  <a:lnTo>
                    <a:pt x="11401" y="1104"/>
                  </a:lnTo>
                  <a:cubicBezTo>
                    <a:pt x="11366" y="1091"/>
                    <a:pt x="11333" y="1085"/>
                    <a:pt x="11302" y="1085"/>
                  </a:cubicBezTo>
                  <a:cubicBezTo>
                    <a:pt x="11055" y="1085"/>
                    <a:pt x="10945" y="1468"/>
                    <a:pt x="11223" y="1575"/>
                  </a:cubicBezTo>
                  <a:lnTo>
                    <a:pt x="15955" y="3377"/>
                  </a:lnTo>
                  <a:lnTo>
                    <a:pt x="12683" y="4630"/>
                  </a:lnTo>
                  <a:lnTo>
                    <a:pt x="8561" y="2762"/>
                  </a:lnTo>
                  <a:cubicBezTo>
                    <a:pt x="8523" y="2745"/>
                    <a:pt x="8486" y="2737"/>
                    <a:pt x="8451" y="2737"/>
                  </a:cubicBezTo>
                  <a:cubicBezTo>
                    <a:pt x="8210" y="2737"/>
                    <a:pt x="8086" y="3101"/>
                    <a:pt x="8355" y="3223"/>
                  </a:cubicBezTo>
                  <a:lnTo>
                    <a:pt x="12016" y="4880"/>
                  </a:lnTo>
                  <a:lnTo>
                    <a:pt x="8456" y="6240"/>
                  </a:lnTo>
                  <a:lnTo>
                    <a:pt x="957" y="3381"/>
                  </a:lnTo>
                  <a:lnTo>
                    <a:pt x="8456" y="523"/>
                  </a:lnTo>
                  <a:lnTo>
                    <a:pt x="10301" y="1224"/>
                  </a:lnTo>
                  <a:cubicBezTo>
                    <a:pt x="10336" y="1238"/>
                    <a:pt x="10370" y="1244"/>
                    <a:pt x="10401" y="1244"/>
                  </a:cubicBezTo>
                  <a:cubicBezTo>
                    <a:pt x="10651" y="1244"/>
                    <a:pt x="10761" y="860"/>
                    <a:pt x="10483" y="754"/>
                  </a:cubicBezTo>
                  <a:lnTo>
                    <a:pt x="8547" y="19"/>
                  </a:lnTo>
                  <a:cubicBezTo>
                    <a:pt x="8518" y="7"/>
                    <a:pt x="8487" y="0"/>
                    <a:pt x="845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7" name="Google Shape;11847;p84">
            <a:extLst>
              <a:ext uri="{FF2B5EF4-FFF2-40B4-BE49-F238E27FC236}">
                <a16:creationId xmlns:a16="http://schemas.microsoft.com/office/drawing/2014/main" id="{35F2A01A-9A38-F334-EBF8-2641276DCAC1}"/>
              </a:ext>
            </a:extLst>
          </p:cNvPr>
          <p:cNvGrpSpPr/>
          <p:nvPr/>
        </p:nvGrpSpPr>
        <p:grpSpPr>
          <a:xfrm>
            <a:off x="392400" y="1481652"/>
            <a:ext cx="316165" cy="256990"/>
            <a:chOff x="3900804" y="1547918"/>
            <a:chExt cx="411550" cy="337748"/>
          </a:xfrm>
          <a:solidFill>
            <a:schemeClr val="accent2">
              <a:lumMod val="90000"/>
            </a:schemeClr>
          </a:solidFill>
        </p:grpSpPr>
        <p:sp>
          <p:nvSpPr>
            <p:cNvPr id="998" name="Google Shape;11848;p84">
              <a:extLst>
                <a:ext uri="{FF2B5EF4-FFF2-40B4-BE49-F238E27FC236}">
                  <a16:creationId xmlns:a16="http://schemas.microsoft.com/office/drawing/2014/main" id="{9EBF552A-0687-C88A-02AA-1B46A3CFF2A8}"/>
                </a:ext>
              </a:extLst>
            </p:cNvPr>
            <p:cNvSpPr/>
            <p:nvPr/>
          </p:nvSpPr>
          <p:spPr>
            <a:xfrm>
              <a:off x="3906956" y="1582266"/>
              <a:ext cx="399350" cy="267298"/>
            </a:xfrm>
            <a:custGeom>
              <a:avLst/>
              <a:gdLst/>
              <a:ahLst/>
              <a:cxnLst/>
              <a:rect l="l" t="t" r="r" b="b"/>
              <a:pathLst>
                <a:path w="15254" h="10210" extrusionOk="0">
                  <a:moveTo>
                    <a:pt x="299" y="1"/>
                  </a:moveTo>
                  <a:cubicBezTo>
                    <a:pt x="130" y="1"/>
                    <a:pt x="1" y="135"/>
                    <a:pt x="1" y="299"/>
                  </a:cubicBezTo>
                  <a:lnTo>
                    <a:pt x="1" y="9907"/>
                  </a:lnTo>
                  <a:cubicBezTo>
                    <a:pt x="1" y="10075"/>
                    <a:pt x="130" y="10209"/>
                    <a:pt x="299" y="10209"/>
                  </a:cubicBezTo>
                  <a:lnTo>
                    <a:pt x="14951" y="10209"/>
                  </a:lnTo>
                  <a:cubicBezTo>
                    <a:pt x="15119" y="10209"/>
                    <a:pt x="15254" y="10075"/>
                    <a:pt x="15254" y="9907"/>
                  </a:cubicBezTo>
                  <a:lnTo>
                    <a:pt x="15254" y="9330"/>
                  </a:lnTo>
                  <a:lnTo>
                    <a:pt x="15254" y="299"/>
                  </a:lnTo>
                  <a:cubicBezTo>
                    <a:pt x="15254" y="135"/>
                    <a:pt x="15119" y="1"/>
                    <a:pt x="1495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1849;p84">
              <a:extLst>
                <a:ext uri="{FF2B5EF4-FFF2-40B4-BE49-F238E27FC236}">
                  <a16:creationId xmlns:a16="http://schemas.microsoft.com/office/drawing/2014/main" id="{F3E8E66A-8E80-6244-32F4-54ADDF418A99}"/>
                </a:ext>
              </a:extLst>
            </p:cNvPr>
            <p:cNvSpPr/>
            <p:nvPr/>
          </p:nvSpPr>
          <p:spPr>
            <a:xfrm>
              <a:off x="3934629" y="1582266"/>
              <a:ext cx="371677" cy="244286"/>
            </a:xfrm>
            <a:custGeom>
              <a:avLst/>
              <a:gdLst/>
              <a:ahLst/>
              <a:cxnLst/>
              <a:rect l="l" t="t" r="r" b="b"/>
              <a:pathLst>
                <a:path w="14197" h="9331" extrusionOk="0">
                  <a:moveTo>
                    <a:pt x="1" y="1"/>
                  </a:moveTo>
                  <a:lnTo>
                    <a:pt x="1" y="9032"/>
                  </a:lnTo>
                  <a:cubicBezTo>
                    <a:pt x="1" y="9196"/>
                    <a:pt x="135" y="9330"/>
                    <a:pt x="299" y="9330"/>
                  </a:cubicBezTo>
                  <a:lnTo>
                    <a:pt x="14197" y="9330"/>
                  </a:lnTo>
                  <a:lnTo>
                    <a:pt x="14197" y="299"/>
                  </a:lnTo>
                  <a:cubicBezTo>
                    <a:pt x="14197" y="135"/>
                    <a:pt x="14062" y="1"/>
                    <a:pt x="13894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1850;p84">
              <a:extLst>
                <a:ext uri="{FF2B5EF4-FFF2-40B4-BE49-F238E27FC236}">
                  <a16:creationId xmlns:a16="http://schemas.microsoft.com/office/drawing/2014/main" id="{72C117B6-FE11-CAFD-F6E8-ABFC8E49C136}"/>
                </a:ext>
              </a:extLst>
            </p:cNvPr>
            <p:cNvSpPr/>
            <p:nvPr/>
          </p:nvSpPr>
          <p:spPr>
            <a:xfrm>
              <a:off x="3947719" y="1553965"/>
              <a:ext cx="317590" cy="271330"/>
            </a:xfrm>
            <a:custGeom>
              <a:avLst/>
              <a:gdLst/>
              <a:ahLst/>
              <a:cxnLst/>
              <a:rect l="l" t="t" r="r" b="b"/>
              <a:pathLst>
                <a:path w="12131" h="10364" extrusionOk="0">
                  <a:moveTo>
                    <a:pt x="3020" y="0"/>
                  </a:moveTo>
                  <a:cubicBezTo>
                    <a:pt x="2134" y="0"/>
                    <a:pt x="1115" y="161"/>
                    <a:pt x="48" y="640"/>
                  </a:cubicBezTo>
                  <a:cubicBezTo>
                    <a:pt x="19" y="654"/>
                    <a:pt x="0" y="678"/>
                    <a:pt x="0" y="707"/>
                  </a:cubicBezTo>
                  <a:lnTo>
                    <a:pt x="0" y="10248"/>
                  </a:lnTo>
                  <a:cubicBezTo>
                    <a:pt x="0" y="10291"/>
                    <a:pt x="39" y="10325"/>
                    <a:pt x="80" y="10325"/>
                  </a:cubicBezTo>
                  <a:cubicBezTo>
                    <a:pt x="88" y="10325"/>
                    <a:pt x="97" y="10323"/>
                    <a:pt x="106" y="10320"/>
                  </a:cubicBezTo>
                  <a:cubicBezTo>
                    <a:pt x="1153" y="9860"/>
                    <a:pt x="2151" y="9705"/>
                    <a:pt x="3021" y="9705"/>
                  </a:cubicBezTo>
                  <a:cubicBezTo>
                    <a:pt x="4815" y="9705"/>
                    <a:pt x="6063" y="10363"/>
                    <a:pt x="6063" y="10363"/>
                  </a:cubicBezTo>
                  <a:cubicBezTo>
                    <a:pt x="6063" y="10363"/>
                    <a:pt x="7313" y="9705"/>
                    <a:pt x="9108" y="9705"/>
                  </a:cubicBezTo>
                  <a:cubicBezTo>
                    <a:pt x="9979" y="9705"/>
                    <a:pt x="10978" y="9860"/>
                    <a:pt x="12025" y="10320"/>
                  </a:cubicBezTo>
                  <a:cubicBezTo>
                    <a:pt x="12033" y="10323"/>
                    <a:pt x="12042" y="10325"/>
                    <a:pt x="12051" y="10325"/>
                  </a:cubicBezTo>
                  <a:cubicBezTo>
                    <a:pt x="12092" y="10325"/>
                    <a:pt x="12131" y="10291"/>
                    <a:pt x="12131" y="10248"/>
                  </a:cubicBezTo>
                  <a:lnTo>
                    <a:pt x="12131" y="707"/>
                  </a:lnTo>
                  <a:cubicBezTo>
                    <a:pt x="12131" y="678"/>
                    <a:pt x="12111" y="654"/>
                    <a:pt x="12087" y="640"/>
                  </a:cubicBezTo>
                  <a:cubicBezTo>
                    <a:pt x="11021" y="161"/>
                    <a:pt x="10002" y="0"/>
                    <a:pt x="9115" y="0"/>
                  </a:cubicBezTo>
                  <a:cubicBezTo>
                    <a:pt x="7319" y="0"/>
                    <a:pt x="6068" y="659"/>
                    <a:pt x="6068" y="659"/>
                  </a:cubicBezTo>
                  <a:cubicBezTo>
                    <a:pt x="6068" y="659"/>
                    <a:pt x="4816" y="0"/>
                    <a:pt x="302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1851;p84">
              <a:extLst>
                <a:ext uri="{FF2B5EF4-FFF2-40B4-BE49-F238E27FC236}">
                  <a16:creationId xmlns:a16="http://schemas.microsoft.com/office/drawing/2014/main" id="{29E4A976-DB7F-BAAB-6C8C-288014F33034}"/>
                </a:ext>
              </a:extLst>
            </p:cNvPr>
            <p:cNvSpPr/>
            <p:nvPr/>
          </p:nvSpPr>
          <p:spPr>
            <a:xfrm>
              <a:off x="3961673" y="1553887"/>
              <a:ext cx="303636" cy="248631"/>
            </a:xfrm>
            <a:custGeom>
              <a:avLst/>
              <a:gdLst/>
              <a:ahLst/>
              <a:cxnLst/>
              <a:rect l="l" t="t" r="r" b="b"/>
              <a:pathLst>
                <a:path w="11598" h="9497" extrusionOk="0">
                  <a:moveTo>
                    <a:pt x="8582" y="1"/>
                  </a:moveTo>
                  <a:cubicBezTo>
                    <a:pt x="6786" y="1"/>
                    <a:pt x="5535" y="662"/>
                    <a:pt x="5535" y="662"/>
                  </a:cubicBezTo>
                  <a:cubicBezTo>
                    <a:pt x="5535" y="662"/>
                    <a:pt x="4284" y="2"/>
                    <a:pt x="2487" y="2"/>
                  </a:cubicBezTo>
                  <a:cubicBezTo>
                    <a:pt x="1741" y="2"/>
                    <a:pt x="902" y="115"/>
                    <a:pt x="20" y="436"/>
                  </a:cubicBezTo>
                  <a:lnTo>
                    <a:pt x="1" y="446"/>
                  </a:lnTo>
                  <a:lnTo>
                    <a:pt x="1" y="9377"/>
                  </a:lnTo>
                  <a:cubicBezTo>
                    <a:pt x="1" y="9420"/>
                    <a:pt x="36" y="9454"/>
                    <a:pt x="78" y="9454"/>
                  </a:cubicBezTo>
                  <a:cubicBezTo>
                    <a:pt x="87" y="9454"/>
                    <a:pt x="97" y="9452"/>
                    <a:pt x="106" y="9449"/>
                  </a:cubicBezTo>
                  <a:cubicBezTo>
                    <a:pt x="1151" y="8990"/>
                    <a:pt x="2091" y="8835"/>
                    <a:pt x="2884" y="8835"/>
                  </a:cubicBezTo>
                  <a:cubicBezTo>
                    <a:pt x="4524" y="8835"/>
                    <a:pt x="5535" y="9497"/>
                    <a:pt x="5535" y="9497"/>
                  </a:cubicBezTo>
                  <a:cubicBezTo>
                    <a:pt x="6630" y="9060"/>
                    <a:pt x="7802" y="8834"/>
                    <a:pt x="8979" y="8834"/>
                  </a:cubicBezTo>
                  <a:cubicBezTo>
                    <a:pt x="8993" y="8834"/>
                    <a:pt x="9007" y="8834"/>
                    <a:pt x="9021" y="8834"/>
                  </a:cubicBezTo>
                  <a:cubicBezTo>
                    <a:pt x="9900" y="8834"/>
                    <a:pt x="10770" y="8983"/>
                    <a:pt x="11598" y="9276"/>
                  </a:cubicBezTo>
                  <a:lnTo>
                    <a:pt x="11598" y="710"/>
                  </a:lnTo>
                  <a:cubicBezTo>
                    <a:pt x="11598" y="681"/>
                    <a:pt x="11583" y="653"/>
                    <a:pt x="11554" y="643"/>
                  </a:cubicBezTo>
                  <a:cubicBezTo>
                    <a:pt x="10488" y="162"/>
                    <a:pt x="9469" y="1"/>
                    <a:pt x="858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1852;p84">
              <a:extLst>
                <a:ext uri="{FF2B5EF4-FFF2-40B4-BE49-F238E27FC236}">
                  <a16:creationId xmlns:a16="http://schemas.microsoft.com/office/drawing/2014/main" id="{E5958058-8E9D-9686-4D16-3BD47F3ADFF6}"/>
                </a:ext>
              </a:extLst>
            </p:cNvPr>
            <p:cNvSpPr/>
            <p:nvPr/>
          </p:nvSpPr>
          <p:spPr>
            <a:xfrm>
              <a:off x="4106553" y="1553965"/>
              <a:ext cx="158756" cy="248553"/>
            </a:xfrm>
            <a:custGeom>
              <a:avLst/>
              <a:gdLst/>
              <a:ahLst/>
              <a:cxnLst/>
              <a:rect l="l" t="t" r="r" b="b"/>
              <a:pathLst>
                <a:path w="6064" h="9494" extrusionOk="0">
                  <a:moveTo>
                    <a:pt x="3048" y="0"/>
                  </a:moveTo>
                  <a:cubicBezTo>
                    <a:pt x="1252" y="0"/>
                    <a:pt x="1" y="659"/>
                    <a:pt x="1" y="659"/>
                  </a:cubicBezTo>
                  <a:lnTo>
                    <a:pt x="1" y="9494"/>
                  </a:lnTo>
                  <a:cubicBezTo>
                    <a:pt x="1096" y="9057"/>
                    <a:pt x="2268" y="8831"/>
                    <a:pt x="3445" y="8831"/>
                  </a:cubicBezTo>
                  <a:cubicBezTo>
                    <a:pt x="3459" y="8831"/>
                    <a:pt x="3473" y="8831"/>
                    <a:pt x="3487" y="8831"/>
                  </a:cubicBezTo>
                  <a:cubicBezTo>
                    <a:pt x="4366" y="8831"/>
                    <a:pt x="5236" y="8980"/>
                    <a:pt x="6064" y="9273"/>
                  </a:cubicBezTo>
                  <a:lnTo>
                    <a:pt x="6064" y="707"/>
                  </a:lnTo>
                  <a:cubicBezTo>
                    <a:pt x="6064" y="678"/>
                    <a:pt x="6049" y="650"/>
                    <a:pt x="6020" y="640"/>
                  </a:cubicBezTo>
                  <a:cubicBezTo>
                    <a:pt x="4954" y="161"/>
                    <a:pt x="3935" y="0"/>
                    <a:pt x="3048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1853;p84">
              <a:extLst>
                <a:ext uri="{FF2B5EF4-FFF2-40B4-BE49-F238E27FC236}">
                  <a16:creationId xmlns:a16="http://schemas.microsoft.com/office/drawing/2014/main" id="{54BC8864-24AC-04F2-DF17-92C721637EA0}"/>
                </a:ext>
              </a:extLst>
            </p:cNvPr>
            <p:cNvSpPr/>
            <p:nvPr/>
          </p:nvSpPr>
          <p:spPr>
            <a:xfrm>
              <a:off x="4106422" y="1815085"/>
              <a:ext cx="27829" cy="62439"/>
            </a:xfrm>
            <a:custGeom>
              <a:avLst/>
              <a:gdLst/>
              <a:ahLst/>
              <a:cxnLst/>
              <a:rect l="l" t="t" r="r" b="b"/>
              <a:pathLst>
                <a:path w="1063" h="2385" extrusionOk="0">
                  <a:moveTo>
                    <a:pt x="1063" y="0"/>
                  </a:moveTo>
                  <a:cubicBezTo>
                    <a:pt x="698" y="96"/>
                    <a:pt x="342" y="226"/>
                    <a:pt x="1" y="389"/>
                  </a:cubicBezTo>
                  <a:lnTo>
                    <a:pt x="1" y="2311"/>
                  </a:lnTo>
                  <a:cubicBezTo>
                    <a:pt x="1" y="2355"/>
                    <a:pt x="37" y="2385"/>
                    <a:pt x="75" y="2385"/>
                  </a:cubicBezTo>
                  <a:cubicBezTo>
                    <a:pt x="91" y="2385"/>
                    <a:pt x="107" y="2380"/>
                    <a:pt x="121" y="2368"/>
                  </a:cubicBezTo>
                  <a:lnTo>
                    <a:pt x="496" y="2066"/>
                  </a:lnTo>
                  <a:cubicBezTo>
                    <a:pt x="510" y="2056"/>
                    <a:pt x="527" y="2051"/>
                    <a:pt x="544" y="2051"/>
                  </a:cubicBezTo>
                  <a:cubicBezTo>
                    <a:pt x="561" y="2051"/>
                    <a:pt x="577" y="2056"/>
                    <a:pt x="592" y="2066"/>
                  </a:cubicBezTo>
                  <a:lnTo>
                    <a:pt x="943" y="2364"/>
                  </a:lnTo>
                  <a:cubicBezTo>
                    <a:pt x="957" y="2375"/>
                    <a:pt x="973" y="2380"/>
                    <a:pt x="988" y="2380"/>
                  </a:cubicBezTo>
                  <a:cubicBezTo>
                    <a:pt x="1027" y="2380"/>
                    <a:pt x="1063" y="2350"/>
                    <a:pt x="1063" y="2306"/>
                  </a:cubicBezTo>
                  <a:lnTo>
                    <a:pt x="1063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1854;p84">
              <a:extLst>
                <a:ext uri="{FF2B5EF4-FFF2-40B4-BE49-F238E27FC236}">
                  <a16:creationId xmlns:a16="http://schemas.microsoft.com/office/drawing/2014/main" id="{761A8C7D-6427-1860-951F-DF335FA06E45}"/>
                </a:ext>
              </a:extLst>
            </p:cNvPr>
            <p:cNvSpPr/>
            <p:nvPr/>
          </p:nvSpPr>
          <p:spPr>
            <a:xfrm>
              <a:off x="3900804" y="1547918"/>
              <a:ext cx="411550" cy="337748"/>
            </a:xfrm>
            <a:custGeom>
              <a:avLst/>
              <a:gdLst/>
              <a:ahLst/>
              <a:cxnLst/>
              <a:rect l="l" t="t" r="r" b="b"/>
              <a:pathLst>
                <a:path w="15720" h="12901" extrusionOk="0">
                  <a:moveTo>
                    <a:pt x="10912" y="464"/>
                  </a:moveTo>
                  <a:cubicBezTo>
                    <a:pt x="11744" y="464"/>
                    <a:pt x="12697" y="609"/>
                    <a:pt x="13692" y="1039"/>
                  </a:cubicBezTo>
                  <a:lnTo>
                    <a:pt x="13692" y="10244"/>
                  </a:lnTo>
                  <a:cubicBezTo>
                    <a:pt x="12790" y="9885"/>
                    <a:pt x="11837" y="9706"/>
                    <a:pt x="10885" y="9706"/>
                  </a:cubicBezTo>
                  <a:cubicBezTo>
                    <a:pt x="9936" y="9706"/>
                    <a:pt x="8987" y="9884"/>
                    <a:pt x="8090" y="10239"/>
                  </a:cubicBezTo>
                  <a:lnTo>
                    <a:pt x="8090" y="1034"/>
                  </a:lnTo>
                  <a:cubicBezTo>
                    <a:pt x="8438" y="880"/>
                    <a:pt x="9503" y="464"/>
                    <a:pt x="10912" y="464"/>
                  </a:cubicBezTo>
                  <a:close/>
                  <a:moveTo>
                    <a:pt x="4848" y="460"/>
                  </a:moveTo>
                  <a:cubicBezTo>
                    <a:pt x="5840" y="460"/>
                    <a:pt x="6799" y="664"/>
                    <a:pt x="7629" y="1034"/>
                  </a:cubicBezTo>
                  <a:cubicBezTo>
                    <a:pt x="7629" y="2187"/>
                    <a:pt x="7629" y="8894"/>
                    <a:pt x="7629" y="10239"/>
                  </a:cubicBezTo>
                  <a:cubicBezTo>
                    <a:pt x="6731" y="9883"/>
                    <a:pt x="5775" y="9705"/>
                    <a:pt x="4809" y="9705"/>
                  </a:cubicBezTo>
                  <a:cubicBezTo>
                    <a:pt x="3858" y="9705"/>
                    <a:pt x="2912" y="9888"/>
                    <a:pt x="2023" y="10244"/>
                  </a:cubicBezTo>
                  <a:lnTo>
                    <a:pt x="2023" y="5050"/>
                  </a:lnTo>
                  <a:cubicBezTo>
                    <a:pt x="2023" y="4897"/>
                    <a:pt x="1908" y="4820"/>
                    <a:pt x="1792" y="4820"/>
                  </a:cubicBezTo>
                  <a:cubicBezTo>
                    <a:pt x="1677" y="4820"/>
                    <a:pt x="1562" y="4897"/>
                    <a:pt x="1562" y="5050"/>
                  </a:cubicBezTo>
                  <a:lnTo>
                    <a:pt x="1562" y="10479"/>
                  </a:lnTo>
                  <a:cubicBezTo>
                    <a:pt x="1562" y="10647"/>
                    <a:pt x="1701" y="10786"/>
                    <a:pt x="1869" y="10786"/>
                  </a:cubicBezTo>
                  <a:cubicBezTo>
                    <a:pt x="1912" y="10786"/>
                    <a:pt x="1951" y="10777"/>
                    <a:pt x="1989" y="10762"/>
                  </a:cubicBezTo>
                  <a:cubicBezTo>
                    <a:pt x="2878" y="10368"/>
                    <a:pt x="3839" y="10167"/>
                    <a:pt x="4809" y="10167"/>
                  </a:cubicBezTo>
                  <a:cubicBezTo>
                    <a:pt x="5775" y="10167"/>
                    <a:pt x="6736" y="10364"/>
                    <a:pt x="7624" y="10743"/>
                  </a:cubicBezTo>
                  <a:lnTo>
                    <a:pt x="7624" y="11291"/>
                  </a:lnTo>
                  <a:lnTo>
                    <a:pt x="534" y="11291"/>
                  </a:lnTo>
                  <a:cubicBezTo>
                    <a:pt x="495" y="11291"/>
                    <a:pt x="462" y="11262"/>
                    <a:pt x="462" y="11219"/>
                  </a:cubicBezTo>
                  <a:lnTo>
                    <a:pt x="462" y="1611"/>
                  </a:lnTo>
                  <a:cubicBezTo>
                    <a:pt x="462" y="1572"/>
                    <a:pt x="495" y="1543"/>
                    <a:pt x="534" y="1543"/>
                  </a:cubicBezTo>
                  <a:lnTo>
                    <a:pt x="1562" y="1543"/>
                  </a:lnTo>
                  <a:lnTo>
                    <a:pt x="1562" y="4123"/>
                  </a:lnTo>
                  <a:cubicBezTo>
                    <a:pt x="1562" y="4277"/>
                    <a:pt x="1677" y="4354"/>
                    <a:pt x="1792" y="4354"/>
                  </a:cubicBezTo>
                  <a:cubicBezTo>
                    <a:pt x="1908" y="4354"/>
                    <a:pt x="2023" y="4277"/>
                    <a:pt x="2023" y="4123"/>
                  </a:cubicBezTo>
                  <a:lnTo>
                    <a:pt x="2023" y="1039"/>
                  </a:lnTo>
                  <a:cubicBezTo>
                    <a:pt x="2940" y="642"/>
                    <a:pt x="3909" y="460"/>
                    <a:pt x="4848" y="460"/>
                  </a:cubicBezTo>
                  <a:close/>
                  <a:moveTo>
                    <a:pt x="8686" y="10517"/>
                  </a:moveTo>
                  <a:lnTo>
                    <a:pt x="8686" y="12175"/>
                  </a:lnTo>
                  <a:lnTo>
                    <a:pt x="8542" y="12059"/>
                  </a:lnTo>
                  <a:cubicBezTo>
                    <a:pt x="8500" y="12023"/>
                    <a:pt x="8449" y="12005"/>
                    <a:pt x="8397" y="12005"/>
                  </a:cubicBezTo>
                  <a:cubicBezTo>
                    <a:pt x="8347" y="12005"/>
                    <a:pt x="8296" y="12022"/>
                    <a:pt x="8254" y="12055"/>
                  </a:cubicBezTo>
                  <a:lnTo>
                    <a:pt x="8086" y="12184"/>
                  </a:lnTo>
                  <a:lnTo>
                    <a:pt x="8086" y="10743"/>
                  </a:lnTo>
                  <a:cubicBezTo>
                    <a:pt x="8283" y="10657"/>
                    <a:pt x="8480" y="10585"/>
                    <a:pt x="8686" y="10517"/>
                  </a:cubicBezTo>
                  <a:close/>
                  <a:moveTo>
                    <a:pt x="4831" y="1"/>
                  </a:moveTo>
                  <a:cubicBezTo>
                    <a:pt x="3779" y="1"/>
                    <a:pt x="2727" y="221"/>
                    <a:pt x="1744" y="660"/>
                  </a:cubicBezTo>
                  <a:cubicBezTo>
                    <a:pt x="1509" y="765"/>
                    <a:pt x="1571" y="1034"/>
                    <a:pt x="1566" y="1082"/>
                  </a:cubicBezTo>
                  <a:lnTo>
                    <a:pt x="538" y="1082"/>
                  </a:lnTo>
                  <a:cubicBezTo>
                    <a:pt x="241" y="1082"/>
                    <a:pt x="5" y="1322"/>
                    <a:pt x="0" y="1616"/>
                  </a:cubicBezTo>
                  <a:lnTo>
                    <a:pt x="0" y="11224"/>
                  </a:lnTo>
                  <a:cubicBezTo>
                    <a:pt x="5" y="11517"/>
                    <a:pt x="241" y="11757"/>
                    <a:pt x="538" y="11757"/>
                  </a:cubicBezTo>
                  <a:lnTo>
                    <a:pt x="7629" y="11757"/>
                  </a:lnTo>
                  <a:lnTo>
                    <a:pt x="7629" y="12670"/>
                  </a:lnTo>
                  <a:cubicBezTo>
                    <a:pt x="7629" y="12806"/>
                    <a:pt x="7742" y="12898"/>
                    <a:pt x="7861" y="12898"/>
                  </a:cubicBezTo>
                  <a:cubicBezTo>
                    <a:pt x="7910" y="12898"/>
                    <a:pt x="7960" y="12882"/>
                    <a:pt x="8004" y="12847"/>
                  </a:cubicBezTo>
                  <a:lnTo>
                    <a:pt x="8398" y="12535"/>
                  </a:lnTo>
                  <a:cubicBezTo>
                    <a:pt x="8749" y="12804"/>
                    <a:pt x="8777" y="12900"/>
                    <a:pt x="8921" y="12900"/>
                  </a:cubicBezTo>
                  <a:cubicBezTo>
                    <a:pt x="9046" y="12900"/>
                    <a:pt x="9152" y="12794"/>
                    <a:pt x="9152" y="12670"/>
                  </a:cubicBezTo>
                  <a:lnTo>
                    <a:pt x="9152" y="11757"/>
                  </a:lnTo>
                  <a:lnTo>
                    <a:pt x="12275" y="11757"/>
                  </a:lnTo>
                  <a:cubicBezTo>
                    <a:pt x="12582" y="11757"/>
                    <a:pt x="12582" y="11291"/>
                    <a:pt x="12275" y="11291"/>
                  </a:cubicBezTo>
                  <a:lnTo>
                    <a:pt x="9152" y="11291"/>
                  </a:lnTo>
                  <a:lnTo>
                    <a:pt x="9152" y="10383"/>
                  </a:lnTo>
                  <a:cubicBezTo>
                    <a:pt x="9721" y="10239"/>
                    <a:pt x="10302" y="10168"/>
                    <a:pt x="10882" y="10168"/>
                  </a:cubicBezTo>
                  <a:cubicBezTo>
                    <a:pt x="11854" y="10168"/>
                    <a:pt x="12823" y="10368"/>
                    <a:pt x="13726" y="10762"/>
                  </a:cubicBezTo>
                  <a:cubicBezTo>
                    <a:pt x="13766" y="10779"/>
                    <a:pt x="13808" y="10787"/>
                    <a:pt x="13848" y="10787"/>
                  </a:cubicBezTo>
                  <a:cubicBezTo>
                    <a:pt x="14012" y="10787"/>
                    <a:pt x="14158" y="10656"/>
                    <a:pt x="14158" y="10479"/>
                  </a:cubicBezTo>
                  <a:lnTo>
                    <a:pt x="14158" y="1543"/>
                  </a:lnTo>
                  <a:lnTo>
                    <a:pt x="15186" y="1543"/>
                  </a:lnTo>
                  <a:cubicBezTo>
                    <a:pt x="15224" y="1543"/>
                    <a:pt x="15258" y="1577"/>
                    <a:pt x="15258" y="1616"/>
                  </a:cubicBezTo>
                  <a:lnTo>
                    <a:pt x="15258" y="11224"/>
                  </a:lnTo>
                  <a:cubicBezTo>
                    <a:pt x="15258" y="11262"/>
                    <a:pt x="15224" y="11296"/>
                    <a:pt x="15186" y="11296"/>
                  </a:cubicBezTo>
                  <a:lnTo>
                    <a:pt x="13197" y="11296"/>
                  </a:lnTo>
                  <a:cubicBezTo>
                    <a:pt x="12890" y="11296"/>
                    <a:pt x="12890" y="11757"/>
                    <a:pt x="13197" y="11757"/>
                  </a:cubicBezTo>
                  <a:lnTo>
                    <a:pt x="15186" y="11757"/>
                  </a:lnTo>
                  <a:cubicBezTo>
                    <a:pt x="15479" y="11757"/>
                    <a:pt x="15719" y="11517"/>
                    <a:pt x="15719" y="11224"/>
                  </a:cubicBezTo>
                  <a:lnTo>
                    <a:pt x="15719" y="1616"/>
                  </a:lnTo>
                  <a:cubicBezTo>
                    <a:pt x="15719" y="1318"/>
                    <a:pt x="15479" y="1082"/>
                    <a:pt x="15181" y="1082"/>
                  </a:cubicBezTo>
                  <a:lnTo>
                    <a:pt x="14153" y="1082"/>
                  </a:lnTo>
                  <a:cubicBezTo>
                    <a:pt x="14144" y="1029"/>
                    <a:pt x="14211" y="765"/>
                    <a:pt x="13975" y="660"/>
                  </a:cubicBezTo>
                  <a:cubicBezTo>
                    <a:pt x="12964" y="206"/>
                    <a:pt x="11891" y="4"/>
                    <a:pt x="10863" y="4"/>
                  </a:cubicBezTo>
                  <a:cubicBezTo>
                    <a:pt x="9767" y="4"/>
                    <a:pt x="8723" y="234"/>
                    <a:pt x="7860" y="636"/>
                  </a:cubicBezTo>
                  <a:cubicBezTo>
                    <a:pt x="6894" y="212"/>
                    <a:pt x="5862" y="1"/>
                    <a:pt x="483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1609;p84">
            <a:extLst>
              <a:ext uri="{FF2B5EF4-FFF2-40B4-BE49-F238E27FC236}">
                <a16:creationId xmlns:a16="http://schemas.microsoft.com/office/drawing/2014/main" id="{E9BD024D-BE8B-2F41-F12C-1A6105BE7965}"/>
              </a:ext>
            </a:extLst>
          </p:cNvPr>
          <p:cNvGrpSpPr/>
          <p:nvPr/>
        </p:nvGrpSpPr>
        <p:grpSpPr>
          <a:xfrm>
            <a:off x="459522" y="2066255"/>
            <a:ext cx="185074" cy="300875"/>
            <a:chOff x="2477973" y="4289959"/>
            <a:chExt cx="210042" cy="361991"/>
          </a:xfrm>
          <a:solidFill>
            <a:schemeClr val="accent2">
              <a:lumMod val="90000"/>
            </a:schemeClr>
          </a:solidFill>
        </p:grpSpPr>
        <p:sp>
          <p:nvSpPr>
            <p:cNvPr id="1014" name="Google Shape;11610;p84">
              <a:extLst>
                <a:ext uri="{FF2B5EF4-FFF2-40B4-BE49-F238E27FC236}">
                  <a16:creationId xmlns:a16="http://schemas.microsoft.com/office/drawing/2014/main" id="{E7E94B32-88BC-BE8C-EDC2-2F40904C925D}"/>
                </a:ext>
              </a:extLst>
            </p:cNvPr>
            <p:cNvSpPr/>
            <p:nvPr/>
          </p:nvSpPr>
          <p:spPr>
            <a:xfrm>
              <a:off x="2493551" y="4295745"/>
              <a:ext cx="178888" cy="350288"/>
            </a:xfrm>
            <a:custGeom>
              <a:avLst/>
              <a:gdLst/>
              <a:ahLst/>
              <a:cxnLst/>
              <a:rect l="l" t="t" r="r" b="b"/>
              <a:pathLst>
                <a:path w="6833" h="13380" extrusionOk="0">
                  <a:moveTo>
                    <a:pt x="1" y="1"/>
                  </a:moveTo>
                  <a:lnTo>
                    <a:pt x="1" y="3397"/>
                  </a:lnTo>
                  <a:cubicBezTo>
                    <a:pt x="1" y="4934"/>
                    <a:pt x="1029" y="6284"/>
                    <a:pt x="2513" y="6693"/>
                  </a:cubicBezTo>
                  <a:cubicBezTo>
                    <a:pt x="1029" y="7096"/>
                    <a:pt x="1" y="8446"/>
                    <a:pt x="1" y="9983"/>
                  </a:cubicBezTo>
                  <a:lnTo>
                    <a:pt x="1" y="13380"/>
                  </a:lnTo>
                  <a:lnTo>
                    <a:pt x="6832" y="13380"/>
                  </a:lnTo>
                  <a:lnTo>
                    <a:pt x="6832" y="9983"/>
                  </a:lnTo>
                  <a:cubicBezTo>
                    <a:pt x="6827" y="8446"/>
                    <a:pt x="5799" y="7096"/>
                    <a:pt x="4320" y="6693"/>
                  </a:cubicBezTo>
                  <a:cubicBezTo>
                    <a:pt x="5799" y="6284"/>
                    <a:pt x="6827" y="4934"/>
                    <a:pt x="6832" y="3397"/>
                  </a:cubicBezTo>
                  <a:lnTo>
                    <a:pt x="6832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1611;p84">
              <a:extLst>
                <a:ext uri="{FF2B5EF4-FFF2-40B4-BE49-F238E27FC236}">
                  <a16:creationId xmlns:a16="http://schemas.microsoft.com/office/drawing/2014/main" id="{8BA1FE54-4CB0-17A4-2A5A-3BEDC3CF2E82}"/>
                </a:ext>
              </a:extLst>
            </p:cNvPr>
            <p:cNvSpPr/>
            <p:nvPr/>
          </p:nvSpPr>
          <p:spPr>
            <a:xfrm>
              <a:off x="2516825" y="4404025"/>
              <a:ext cx="132078" cy="218760"/>
            </a:xfrm>
            <a:custGeom>
              <a:avLst/>
              <a:gdLst/>
              <a:ahLst/>
              <a:cxnLst/>
              <a:rect l="l" t="t" r="r" b="b"/>
              <a:pathLst>
                <a:path w="5045" h="8356" extrusionOk="0">
                  <a:moveTo>
                    <a:pt x="116" y="1"/>
                  </a:moveTo>
                  <a:cubicBezTo>
                    <a:pt x="366" y="832"/>
                    <a:pt x="1024" y="1471"/>
                    <a:pt x="1860" y="1692"/>
                  </a:cubicBezTo>
                  <a:cubicBezTo>
                    <a:pt x="2004" y="1735"/>
                    <a:pt x="2153" y="1764"/>
                    <a:pt x="2302" y="1778"/>
                  </a:cubicBezTo>
                  <a:lnTo>
                    <a:pt x="2302" y="4704"/>
                  </a:lnTo>
                  <a:cubicBezTo>
                    <a:pt x="1000" y="4819"/>
                    <a:pt x="1" y="5910"/>
                    <a:pt x="1" y="7216"/>
                  </a:cubicBezTo>
                  <a:lnTo>
                    <a:pt x="1" y="8355"/>
                  </a:lnTo>
                  <a:lnTo>
                    <a:pt x="5045" y="8355"/>
                  </a:lnTo>
                  <a:lnTo>
                    <a:pt x="5045" y="7216"/>
                  </a:lnTo>
                  <a:cubicBezTo>
                    <a:pt x="5045" y="5910"/>
                    <a:pt x="4050" y="4819"/>
                    <a:pt x="2748" y="4704"/>
                  </a:cubicBezTo>
                  <a:lnTo>
                    <a:pt x="2748" y="1778"/>
                  </a:lnTo>
                  <a:cubicBezTo>
                    <a:pt x="2902" y="1764"/>
                    <a:pt x="3051" y="1735"/>
                    <a:pt x="3195" y="1692"/>
                  </a:cubicBezTo>
                  <a:cubicBezTo>
                    <a:pt x="4031" y="1471"/>
                    <a:pt x="4689" y="832"/>
                    <a:pt x="4934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1612;p84">
              <a:extLst>
                <a:ext uri="{FF2B5EF4-FFF2-40B4-BE49-F238E27FC236}">
                  <a16:creationId xmlns:a16="http://schemas.microsoft.com/office/drawing/2014/main" id="{062D0A39-9F51-F8F2-6D79-1342C5487A45}"/>
                </a:ext>
              </a:extLst>
            </p:cNvPr>
            <p:cNvSpPr/>
            <p:nvPr/>
          </p:nvSpPr>
          <p:spPr>
            <a:xfrm>
              <a:off x="2477973" y="4289959"/>
              <a:ext cx="210042" cy="361991"/>
            </a:xfrm>
            <a:custGeom>
              <a:avLst/>
              <a:gdLst/>
              <a:ahLst/>
              <a:cxnLst/>
              <a:rect l="l" t="t" r="r" b="b"/>
              <a:pathLst>
                <a:path w="8023" h="13827" extrusionOk="0">
                  <a:moveTo>
                    <a:pt x="7201" y="443"/>
                  </a:moveTo>
                  <a:lnTo>
                    <a:pt x="7201" y="3618"/>
                  </a:lnTo>
                  <a:cubicBezTo>
                    <a:pt x="7201" y="5054"/>
                    <a:pt x="6241" y="6313"/>
                    <a:pt x="4857" y="6697"/>
                  </a:cubicBezTo>
                  <a:cubicBezTo>
                    <a:pt x="4636" y="6755"/>
                    <a:pt x="4636" y="7067"/>
                    <a:pt x="4857" y="7125"/>
                  </a:cubicBezTo>
                  <a:cubicBezTo>
                    <a:pt x="6241" y="7509"/>
                    <a:pt x="7201" y="8768"/>
                    <a:pt x="7201" y="10204"/>
                  </a:cubicBezTo>
                  <a:lnTo>
                    <a:pt x="7201" y="13380"/>
                  </a:lnTo>
                  <a:lnTo>
                    <a:pt x="822" y="13380"/>
                  </a:lnTo>
                  <a:lnTo>
                    <a:pt x="822" y="10204"/>
                  </a:lnTo>
                  <a:cubicBezTo>
                    <a:pt x="822" y="8768"/>
                    <a:pt x="1782" y="7509"/>
                    <a:pt x="3166" y="7125"/>
                  </a:cubicBezTo>
                  <a:cubicBezTo>
                    <a:pt x="3387" y="7067"/>
                    <a:pt x="3387" y="6755"/>
                    <a:pt x="3166" y="6697"/>
                  </a:cubicBezTo>
                  <a:cubicBezTo>
                    <a:pt x="1782" y="6313"/>
                    <a:pt x="822" y="5054"/>
                    <a:pt x="822" y="3618"/>
                  </a:cubicBezTo>
                  <a:lnTo>
                    <a:pt x="822" y="443"/>
                  </a:lnTo>
                  <a:close/>
                  <a:moveTo>
                    <a:pt x="298" y="1"/>
                  </a:moveTo>
                  <a:cubicBezTo>
                    <a:pt x="0" y="1"/>
                    <a:pt x="0" y="443"/>
                    <a:pt x="298" y="443"/>
                  </a:cubicBezTo>
                  <a:lnTo>
                    <a:pt x="375" y="443"/>
                  </a:lnTo>
                  <a:lnTo>
                    <a:pt x="375" y="3618"/>
                  </a:lnTo>
                  <a:cubicBezTo>
                    <a:pt x="375" y="5026"/>
                    <a:pt x="1191" y="6308"/>
                    <a:pt x="2465" y="6914"/>
                  </a:cubicBezTo>
                  <a:cubicBezTo>
                    <a:pt x="1191" y="7514"/>
                    <a:pt x="375" y="8797"/>
                    <a:pt x="375" y="10204"/>
                  </a:cubicBezTo>
                  <a:lnTo>
                    <a:pt x="375" y="13380"/>
                  </a:lnTo>
                  <a:lnTo>
                    <a:pt x="298" y="13380"/>
                  </a:lnTo>
                  <a:cubicBezTo>
                    <a:pt x="0" y="13380"/>
                    <a:pt x="0" y="13827"/>
                    <a:pt x="298" y="13827"/>
                  </a:cubicBezTo>
                  <a:lnTo>
                    <a:pt x="7725" y="13827"/>
                  </a:lnTo>
                  <a:cubicBezTo>
                    <a:pt x="8023" y="13827"/>
                    <a:pt x="8023" y="13380"/>
                    <a:pt x="7725" y="13380"/>
                  </a:cubicBezTo>
                  <a:lnTo>
                    <a:pt x="7653" y="13380"/>
                  </a:lnTo>
                  <a:lnTo>
                    <a:pt x="7653" y="10204"/>
                  </a:lnTo>
                  <a:cubicBezTo>
                    <a:pt x="7648" y="8797"/>
                    <a:pt x="6831" y="7514"/>
                    <a:pt x="5558" y="6914"/>
                  </a:cubicBezTo>
                  <a:cubicBezTo>
                    <a:pt x="6831" y="6308"/>
                    <a:pt x="7648" y="5026"/>
                    <a:pt x="7653" y="3618"/>
                  </a:cubicBezTo>
                  <a:lnTo>
                    <a:pt x="7653" y="443"/>
                  </a:lnTo>
                  <a:lnTo>
                    <a:pt x="7725" y="443"/>
                  </a:lnTo>
                  <a:cubicBezTo>
                    <a:pt x="8023" y="443"/>
                    <a:pt x="8023" y="1"/>
                    <a:pt x="7725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1613;p84">
              <a:extLst>
                <a:ext uri="{FF2B5EF4-FFF2-40B4-BE49-F238E27FC236}">
                  <a16:creationId xmlns:a16="http://schemas.microsoft.com/office/drawing/2014/main" id="{081A341D-0778-9DBC-E435-93AE7E0D5F2F}"/>
                </a:ext>
              </a:extLst>
            </p:cNvPr>
            <p:cNvSpPr/>
            <p:nvPr/>
          </p:nvSpPr>
          <p:spPr>
            <a:xfrm>
              <a:off x="2513055" y="4398135"/>
              <a:ext cx="139880" cy="108856"/>
            </a:xfrm>
            <a:custGeom>
              <a:avLst/>
              <a:gdLst/>
              <a:ahLst/>
              <a:cxnLst/>
              <a:rect l="l" t="t" r="r" b="b"/>
              <a:pathLst>
                <a:path w="5343" h="4158" extrusionOk="0">
                  <a:moveTo>
                    <a:pt x="260" y="0"/>
                  </a:moveTo>
                  <a:cubicBezTo>
                    <a:pt x="111" y="0"/>
                    <a:pt x="0" y="149"/>
                    <a:pt x="48" y="288"/>
                  </a:cubicBezTo>
                  <a:cubicBezTo>
                    <a:pt x="322" y="1191"/>
                    <a:pt x="1038" y="1888"/>
                    <a:pt x="1946" y="2133"/>
                  </a:cubicBezTo>
                  <a:cubicBezTo>
                    <a:pt x="2114" y="2176"/>
                    <a:pt x="2278" y="2210"/>
                    <a:pt x="2450" y="2224"/>
                  </a:cubicBezTo>
                  <a:lnTo>
                    <a:pt x="2450" y="3935"/>
                  </a:lnTo>
                  <a:cubicBezTo>
                    <a:pt x="2450" y="4083"/>
                    <a:pt x="2561" y="4158"/>
                    <a:pt x="2671" y="4158"/>
                  </a:cubicBezTo>
                  <a:cubicBezTo>
                    <a:pt x="2782" y="4158"/>
                    <a:pt x="2892" y="4083"/>
                    <a:pt x="2892" y="3935"/>
                  </a:cubicBezTo>
                  <a:lnTo>
                    <a:pt x="2892" y="2224"/>
                  </a:lnTo>
                  <a:cubicBezTo>
                    <a:pt x="3065" y="2210"/>
                    <a:pt x="3234" y="2176"/>
                    <a:pt x="3397" y="2133"/>
                  </a:cubicBezTo>
                  <a:cubicBezTo>
                    <a:pt x="4305" y="1888"/>
                    <a:pt x="5021" y="1191"/>
                    <a:pt x="5299" y="288"/>
                  </a:cubicBezTo>
                  <a:cubicBezTo>
                    <a:pt x="5343" y="149"/>
                    <a:pt x="5232" y="0"/>
                    <a:pt x="5083" y="0"/>
                  </a:cubicBezTo>
                  <a:lnTo>
                    <a:pt x="3089" y="0"/>
                  </a:lnTo>
                  <a:cubicBezTo>
                    <a:pt x="2792" y="0"/>
                    <a:pt x="2792" y="447"/>
                    <a:pt x="3089" y="447"/>
                  </a:cubicBezTo>
                  <a:lnTo>
                    <a:pt x="4761" y="447"/>
                  </a:lnTo>
                  <a:cubicBezTo>
                    <a:pt x="4478" y="1067"/>
                    <a:pt x="3940" y="1523"/>
                    <a:pt x="3282" y="1701"/>
                  </a:cubicBezTo>
                  <a:cubicBezTo>
                    <a:pt x="3082" y="1758"/>
                    <a:pt x="2877" y="1787"/>
                    <a:pt x="2671" y="1787"/>
                  </a:cubicBezTo>
                  <a:cubicBezTo>
                    <a:pt x="2466" y="1787"/>
                    <a:pt x="2261" y="1758"/>
                    <a:pt x="2061" y="1701"/>
                  </a:cubicBezTo>
                  <a:cubicBezTo>
                    <a:pt x="1403" y="1523"/>
                    <a:pt x="865" y="1067"/>
                    <a:pt x="582" y="447"/>
                  </a:cubicBezTo>
                  <a:lnTo>
                    <a:pt x="2254" y="447"/>
                  </a:lnTo>
                  <a:cubicBezTo>
                    <a:pt x="2551" y="447"/>
                    <a:pt x="2551" y="0"/>
                    <a:pt x="2254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1614;p84">
              <a:extLst>
                <a:ext uri="{FF2B5EF4-FFF2-40B4-BE49-F238E27FC236}">
                  <a16:creationId xmlns:a16="http://schemas.microsoft.com/office/drawing/2014/main" id="{52D4CDB7-23A2-CB38-2F88-5ABDDBCBE487}"/>
                </a:ext>
              </a:extLst>
            </p:cNvPr>
            <p:cNvSpPr/>
            <p:nvPr/>
          </p:nvSpPr>
          <p:spPr>
            <a:xfrm>
              <a:off x="2510908" y="4529532"/>
              <a:ext cx="143781" cy="99013"/>
            </a:xfrm>
            <a:custGeom>
              <a:avLst/>
              <a:gdLst/>
              <a:ahLst/>
              <a:cxnLst/>
              <a:rect l="l" t="t" r="r" b="b"/>
              <a:pathLst>
                <a:path w="5492" h="3782" extrusionOk="0">
                  <a:moveTo>
                    <a:pt x="2092" y="1"/>
                  </a:moveTo>
                  <a:cubicBezTo>
                    <a:pt x="2071" y="1"/>
                    <a:pt x="2048" y="4"/>
                    <a:pt x="2023" y="11"/>
                  </a:cubicBezTo>
                  <a:cubicBezTo>
                    <a:pt x="832" y="342"/>
                    <a:pt x="6" y="1423"/>
                    <a:pt x="1" y="2663"/>
                  </a:cubicBezTo>
                  <a:lnTo>
                    <a:pt x="1" y="3561"/>
                  </a:lnTo>
                  <a:cubicBezTo>
                    <a:pt x="1" y="3686"/>
                    <a:pt x="102" y="3782"/>
                    <a:pt x="227" y="3782"/>
                  </a:cubicBezTo>
                  <a:lnTo>
                    <a:pt x="5271" y="3782"/>
                  </a:lnTo>
                  <a:cubicBezTo>
                    <a:pt x="5391" y="3782"/>
                    <a:pt x="5492" y="3686"/>
                    <a:pt x="5492" y="3561"/>
                  </a:cubicBezTo>
                  <a:lnTo>
                    <a:pt x="5492" y="2663"/>
                  </a:lnTo>
                  <a:cubicBezTo>
                    <a:pt x="5492" y="1428"/>
                    <a:pt x="4670" y="342"/>
                    <a:pt x="3479" y="11"/>
                  </a:cubicBezTo>
                  <a:cubicBezTo>
                    <a:pt x="3455" y="4"/>
                    <a:pt x="3432" y="1"/>
                    <a:pt x="3410" y="1"/>
                  </a:cubicBezTo>
                  <a:cubicBezTo>
                    <a:pt x="3178" y="1"/>
                    <a:pt x="3100" y="369"/>
                    <a:pt x="3359" y="443"/>
                  </a:cubicBezTo>
                  <a:cubicBezTo>
                    <a:pt x="4358" y="717"/>
                    <a:pt x="5050" y="1625"/>
                    <a:pt x="5050" y="2658"/>
                  </a:cubicBezTo>
                  <a:lnTo>
                    <a:pt x="5050" y="3335"/>
                  </a:lnTo>
                  <a:lnTo>
                    <a:pt x="452" y="3335"/>
                  </a:lnTo>
                  <a:lnTo>
                    <a:pt x="452" y="2658"/>
                  </a:lnTo>
                  <a:cubicBezTo>
                    <a:pt x="452" y="1625"/>
                    <a:pt x="1144" y="717"/>
                    <a:pt x="2143" y="443"/>
                  </a:cubicBezTo>
                  <a:cubicBezTo>
                    <a:pt x="2403" y="369"/>
                    <a:pt x="2324" y="1"/>
                    <a:pt x="209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1615;p84">
              <a:extLst>
                <a:ext uri="{FF2B5EF4-FFF2-40B4-BE49-F238E27FC236}">
                  <a16:creationId xmlns:a16="http://schemas.microsoft.com/office/drawing/2014/main" id="{163699FD-B17A-EC08-14F4-8D3C25301B29}"/>
                </a:ext>
              </a:extLst>
            </p:cNvPr>
            <p:cNvSpPr/>
            <p:nvPr/>
          </p:nvSpPr>
          <p:spPr>
            <a:xfrm>
              <a:off x="2577196" y="4518746"/>
              <a:ext cx="11598" cy="13535"/>
            </a:xfrm>
            <a:custGeom>
              <a:avLst/>
              <a:gdLst/>
              <a:ahLst/>
              <a:cxnLst/>
              <a:rect l="l" t="t" r="r" b="b"/>
              <a:pathLst>
                <a:path w="443" h="517" extrusionOk="0">
                  <a:moveTo>
                    <a:pt x="221" y="0"/>
                  </a:moveTo>
                  <a:cubicBezTo>
                    <a:pt x="97" y="0"/>
                    <a:pt x="0" y="101"/>
                    <a:pt x="0" y="221"/>
                  </a:cubicBezTo>
                  <a:lnTo>
                    <a:pt x="0" y="293"/>
                  </a:lnTo>
                  <a:cubicBezTo>
                    <a:pt x="0" y="442"/>
                    <a:pt x="111" y="517"/>
                    <a:pt x="221" y="517"/>
                  </a:cubicBezTo>
                  <a:cubicBezTo>
                    <a:pt x="332" y="517"/>
                    <a:pt x="442" y="442"/>
                    <a:pt x="442" y="293"/>
                  </a:cubicBezTo>
                  <a:lnTo>
                    <a:pt x="442" y="221"/>
                  </a:lnTo>
                  <a:cubicBezTo>
                    <a:pt x="442" y="96"/>
                    <a:pt x="346" y="0"/>
                    <a:pt x="221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66"/>
          <p:cNvSpPr txBox="1">
            <a:spLocks noGrp="1"/>
          </p:cNvSpPr>
          <p:nvPr>
            <p:ph type="title"/>
          </p:nvPr>
        </p:nvSpPr>
        <p:spPr>
          <a:xfrm>
            <a:off x="579164" y="951388"/>
            <a:ext cx="3475400" cy="455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Configure environment</a:t>
            </a:r>
            <a:endParaRPr sz="2000" dirty="0"/>
          </a:p>
        </p:txBody>
      </p:sp>
      <p:sp>
        <p:nvSpPr>
          <p:cNvPr id="3928" name="Google Shape;3928;p66"/>
          <p:cNvSpPr txBox="1">
            <a:spLocks noGrp="1"/>
          </p:cNvSpPr>
          <p:nvPr>
            <p:ph type="subTitle" idx="1"/>
          </p:nvPr>
        </p:nvSpPr>
        <p:spPr>
          <a:xfrm>
            <a:off x="604328" y="1378320"/>
            <a:ext cx="35736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Open the project folder in vs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Run conda create -–name learn python=3.11</a:t>
            </a:r>
            <a:endParaRPr sz="1200" dirty="0"/>
          </a:p>
        </p:txBody>
      </p:sp>
      <p:sp>
        <p:nvSpPr>
          <p:cNvPr id="3930" name="Google Shape;3930;p66"/>
          <p:cNvSpPr/>
          <p:nvPr/>
        </p:nvSpPr>
        <p:spPr>
          <a:xfrm>
            <a:off x="6534076" y="3274762"/>
            <a:ext cx="147000" cy="14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1" name="Google Shape;3931;p66"/>
          <p:cNvGrpSpPr/>
          <p:nvPr/>
        </p:nvGrpSpPr>
        <p:grpSpPr>
          <a:xfrm rot="2118701">
            <a:off x="4602853" y="-153596"/>
            <a:ext cx="677494" cy="678539"/>
            <a:chOff x="1176363" y="5022450"/>
            <a:chExt cx="551250" cy="552100"/>
          </a:xfrm>
        </p:grpSpPr>
        <p:sp>
          <p:nvSpPr>
            <p:cNvPr id="3932" name="Google Shape;3932;p66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6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6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66"/>
          <p:cNvGrpSpPr/>
          <p:nvPr/>
        </p:nvGrpSpPr>
        <p:grpSpPr>
          <a:xfrm rot="4499953">
            <a:off x="8586036" y="4520634"/>
            <a:ext cx="488889" cy="473526"/>
            <a:chOff x="3103563" y="2976000"/>
            <a:chExt cx="397800" cy="385300"/>
          </a:xfrm>
        </p:grpSpPr>
        <p:sp>
          <p:nvSpPr>
            <p:cNvPr id="3936" name="Google Shape;3936;p66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6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6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6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6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66"/>
          <p:cNvGrpSpPr/>
          <p:nvPr/>
        </p:nvGrpSpPr>
        <p:grpSpPr>
          <a:xfrm>
            <a:off x="3375380" y="3438937"/>
            <a:ext cx="802548" cy="757672"/>
            <a:chOff x="5091638" y="5657900"/>
            <a:chExt cx="402825" cy="380300"/>
          </a:xfrm>
        </p:grpSpPr>
        <p:sp>
          <p:nvSpPr>
            <p:cNvPr id="3942" name="Google Shape;3942;p66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6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4" name="Google Shape;3944;p66"/>
          <p:cNvGrpSpPr/>
          <p:nvPr/>
        </p:nvGrpSpPr>
        <p:grpSpPr>
          <a:xfrm rot="6300047">
            <a:off x="658879" y="471589"/>
            <a:ext cx="544223" cy="401785"/>
            <a:chOff x="3525538" y="7232375"/>
            <a:chExt cx="442825" cy="326925"/>
          </a:xfrm>
        </p:grpSpPr>
        <p:sp>
          <p:nvSpPr>
            <p:cNvPr id="3945" name="Google Shape;3945;p66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6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6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6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6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0" name="Google Shape;3950;p66"/>
          <p:cNvSpPr/>
          <p:nvPr/>
        </p:nvSpPr>
        <p:spPr>
          <a:xfrm rot="-1970022">
            <a:off x="8010341" y="666941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66"/>
          <p:cNvSpPr/>
          <p:nvPr/>
        </p:nvSpPr>
        <p:spPr>
          <a:xfrm>
            <a:off x="4668060" y="4540282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66"/>
          <p:cNvSpPr/>
          <p:nvPr/>
        </p:nvSpPr>
        <p:spPr>
          <a:xfrm>
            <a:off x="-328661" y="4659132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66"/>
          <p:cNvSpPr/>
          <p:nvPr/>
        </p:nvSpPr>
        <p:spPr>
          <a:xfrm>
            <a:off x="4895251" y="1200962"/>
            <a:ext cx="3424625" cy="2730750"/>
          </a:xfrm>
          <a:custGeom>
            <a:avLst/>
            <a:gdLst/>
            <a:ahLst/>
            <a:cxnLst/>
            <a:rect l="l" t="t" r="r" b="b"/>
            <a:pathLst>
              <a:path w="136985" h="109230" extrusionOk="0">
                <a:moveTo>
                  <a:pt x="130648" y="5124"/>
                </a:moveTo>
                <a:lnTo>
                  <a:pt x="130648" y="75445"/>
                </a:lnTo>
                <a:lnTo>
                  <a:pt x="5722" y="75445"/>
                </a:lnTo>
                <a:lnTo>
                  <a:pt x="5722" y="5124"/>
                </a:lnTo>
                <a:close/>
                <a:moveTo>
                  <a:pt x="4219" y="1"/>
                </a:moveTo>
                <a:cubicBezTo>
                  <a:pt x="2029" y="1"/>
                  <a:pt x="1" y="1358"/>
                  <a:pt x="1" y="3622"/>
                </a:cubicBezTo>
                <a:lnTo>
                  <a:pt x="1" y="81239"/>
                </a:lnTo>
                <a:lnTo>
                  <a:pt x="1" y="88861"/>
                </a:lnTo>
                <a:lnTo>
                  <a:pt x="1" y="89314"/>
                </a:lnTo>
                <a:cubicBezTo>
                  <a:pt x="1" y="91504"/>
                  <a:pt x="2029" y="93550"/>
                  <a:pt x="4219" y="93550"/>
                </a:cubicBezTo>
                <a:lnTo>
                  <a:pt x="54769" y="93550"/>
                </a:lnTo>
                <a:cubicBezTo>
                  <a:pt x="54769" y="93550"/>
                  <a:pt x="54679" y="98602"/>
                  <a:pt x="52723" y="101915"/>
                </a:cubicBezTo>
                <a:cubicBezTo>
                  <a:pt x="52506" y="102295"/>
                  <a:pt x="52198" y="102675"/>
                  <a:pt x="51890" y="102965"/>
                </a:cubicBezTo>
                <a:cubicBezTo>
                  <a:pt x="51057" y="103870"/>
                  <a:pt x="50080" y="104776"/>
                  <a:pt x="49247" y="105536"/>
                </a:cubicBezTo>
                <a:cubicBezTo>
                  <a:pt x="47672" y="106966"/>
                  <a:pt x="46767" y="108107"/>
                  <a:pt x="48577" y="108632"/>
                </a:cubicBezTo>
                <a:cubicBezTo>
                  <a:pt x="49247" y="109012"/>
                  <a:pt x="50388" y="109229"/>
                  <a:pt x="52343" y="109229"/>
                </a:cubicBezTo>
                <a:lnTo>
                  <a:pt x="85620" y="109229"/>
                </a:lnTo>
                <a:cubicBezTo>
                  <a:pt x="88934" y="109229"/>
                  <a:pt x="90147" y="108940"/>
                  <a:pt x="90147" y="107727"/>
                </a:cubicBezTo>
                <a:cubicBezTo>
                  <a:pt x="90219" y="106821"/>
                  <a:pt x="87811" y="104776"/>
                  <a:pt x="86073" y="102965"/>
                </a:cubicBezTo>
                <a:cubicBezTo>
                  <a:pt x="85620" y="102603"/>
                  <a:pt x="85313" y="102060"/>
                  <a:pt x="85005" y="101535"/>
                </a:cubicBezTo>
                <a:lnTo>
                  <a:pt x="84552" y="101535"/>
                </a:lnTo>
                <a:cubicBezTo>
                  <a:pt x="82742" y="98221"/>
                  <a:pt x="82669" y="93550"/>
                  <a:pt x="82669" y="93550"/>
                </a:cubicBezTo>
                <a:lnTo>
                  <a:pt x="132531" y="93550"/>
                </a:lnTo>
                <a:cubicBezTo>
                  <a:pt x="134794" y="93550"/>
                  <a:pt x="136985" y="91504"/>
                  <a:pt x="136985" y="89314"/>
                </a:cubicBezTo>
                <a:lnTo>
                  <a:pt x="136985" y="88861"/>
                </a:lnTo>
                <a:lnTo>
                  <a:pt x="136985" y="81239"/>
                </a:lnTo>
                <a:lnTo>
                  <a:pt x="136985" y="3622"/>
                </a:lnTo>
                <a:cubicBezTo>
                  <a:pt x="136985" y="1358"/>
                  <a:pt x="134794" y="1"/>
                  <a:pt x="13253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316F5-86E2-51E6-F11A-1256433F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18" y="1385323"/>
            <a:ext cx="2858708" cy="1608023"/>
          </a:xfrm>
          <a:prstGeom prst="rect">
            <a:avLst/>
          </a:prstGeom>
        </p:spPr>
      </p:pic>
      <p:sp>
        <p:nvSpPr>
          <p:cNvPr id="6" name="Google Shape;3927;p66">
            <a:extLst>
              <a:ext uri="{FF2B5EF4-FFF2-40B4-BE49-F238E27FC236}">
                <a16:creationId xmlns:a16="http://schemas.microsoft.com/office/drawing/2014/main" id="{3C15A3F4-250B-C19B-414B-820356FB0B43}"/>
              </a:ext>
            </a:extLst>
          </p:cNvPr>
          <p:cNvSpPr txBox="1">
            <a:spLocks/>
          </p:cNvSpPr>
          <p:nvPr/>
        </p:nvSpPr>
        <p:spPr>
          <a:xfrm>
            <a:off x="572820" y="2023863"/>
            <a:ext cx="3475400" cy="45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IN" sz="2000" dirty="0"/>
              <a:t>Install dependencies</a:t>
            </a:r>
          </a:p>
        </p:txBody>
      </p:sp>
      <p:sp>
        <p:nvSpPr>
          <p:cNvPr id="7" name="Google Shape;3927;p66">
            <a:extLst>
              <a:ext uri="{FF2B5EF4-FFF2-40B4-BE49-F238E27FC236}">
                <a16:creationId xmlns:a16="http://schemas.microsoft.com/office/drawing/2014/main" id="{05FC05BD-63CE-5E67-D731-1A0603E076FE}"/>
              </a:ext>
            </a:extLst>
          </p:cNvPr>
          <p:cNvSpPr txBox="1">
            <a:spLocks/>
          </p:cNvSpPr>
          <p:nvPr/>
        </p:nvSpPr>
        <p:spPr>
          <a:xfrm>
            <a:off x="572820" y="3159184"/>
            <a:ext cx="3475400" cy="45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IN" sz="2000" dirty="0"/>
              <a:t>Execute the script</a:t>
            </a:r>
          </a:p>
        </p:txBody>
      </p:sp>
      <p:sp>
        <p:nvSpPr>
          <p:cNvPr id="8" name="Google Shape;3928;p66">
            <a:extLst>
              <a:ext uri="{FF2B5EF4-FFF2-40B4-BE49-F238E27FC236}">
                <a16:creationId xmlns:a16="http://schemas.microsoft.com/office/drawing/2014/main" id="{A82EF8D4-4150-5F70-5A86-24DBEFF79802}"/>
              </a:ext>
            </a:extLst>
          </p:cNvPr>
          <p:cNvSpPr txBox="1">
            <a:spLocks/>
          </p:cNvSpPr>
          <p:nvPr/>
        </p:nvSpPr>
        <p:spPr>
          <a:xfrm>
            <a:off x="523720" y="3488884"/>
            <a:ext cx="3573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python main.py</a:t>
            </a:r>
          </a:p>
        </p:txBody>
      </p:sp>
      <p:sp>
        <p:nvSpPr>
          <p:cNvPr id="9" name="Google Shape;3928;p66">
            <a:extLst>
              <a:ext uri="{FF2B5EF4-FFF2-40B4-BE49-F238E27FC236}">
                <a16:creationId xmlns:a16="http://schemas.microsoft.com/office/drawing/2014/main" id="{4473B87C-05D5-AD8D-C982-A6D9394279E2}"/>
              </a:ext>
            </a:extLst>
          </p:cNvPr>
          <p:cNvSpPr txBox="1">
            <a:spLocks/>
          </p:cNvSpPr>
          <p:nvPr/>
        </p:nvSpPr>
        <p:spPr>
          <a:xfrm>
            <a:off x="581875" y="2502326"/>
            <a:ext cx="3573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6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pip install </a:t>
            </a:r>
            <a:r>
              <a:rPr lang="en-US" sz="1200" dirty="0" err="1"/>
              <a:t>crewai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pip install </a:t>
            </a:r>
            <a:r>
              <a:rPr lang="en-US" sz="1200" dirty="0" err="1"/>
              <a:t>crewai_tools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pip install </a:t>
            </a:r>
            <a:r>
              <a:rPr lang="en-US" sz="1200" dirty="0" err="1"/>
              <a:t>pymongo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7" grpId="0"/>
      <p:bldP spid="3928" grpId="0" build="p"/>
      <p:bldP spid="3954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resource agent</a:t>
            </a:r>
            <a:endParaRPr dirty="0"/>
          </a:p>
        </p:txBody>
      </p:sp>
      <p:sp>
        <p:nvSpPr>
          <p:cNvPr id="935" name="Google Shape;935;p3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Expert in suggesting the best resources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career agent</a:t>
            </a:r>
            <a:endParaRPr dirty="0"/>
          </a:p>
        </p:txBody>
      </p:sp>
      <p:sp>
        <p:nvSpPr>
          <p:cNvPr id="938" name="Google Shape;938;p39"/>
          <p:cNvSpPr txBox="1">
            <a:spLocks noGrp="1"/>
          </p:cNvSpPr>
          <p:nvPr>
            <p:ph type="subTitle" idx="4"/>
          </p:nvPr>
        </p:nvSpPr>
        <p:spPr>
          <a:xfrm>
            <a:off x="3586997" y="2164658"/>
            <a:ext cx="1976700" cy="436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Provides user to learn future concepts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path agent</a:t>
            </a:r>
            <a:endParaRPr dirty="0"/>
          </a:p>
        </p:txBody>
      </p:sp>
      <p:sp>
        <p:nvSpPr>
          <p:cNvPr id="941" name="Google Shape;941;p3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Suggests various ways to reach the goal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planner agent</a:t>
            </a:r>
            <a:endParaRPr dirty="0"/>
          </a:p>
        </p:txBody>
      </p:sp>
      <p:sp>
        <p:nvSpPr>
          <p:cNvPr id="944" name="Google Shape;944;p39"/>
          <p:cNvSpPr txBox="1">
            <a:spLocks noGrp="1"/>
          </p:cNvSpPr>
          <p:nvPr>
            <p:ph type="subTitle" idx="13"/>
          </p:nvPr>
        </p:nvSpPr>
        <p:spPr>
          <a:xfrm>
            <a:off x="666250" y="3994630"/>
            <a:ext cx="1906500" cy="813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Creates a detailed study plan to manage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agent</a:t>
            </a:r>
            <a:endParaRPr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9" name="Google Shape;949;p3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tracker agent</a:t>
            </a:r>
            <a:endParaRPr dirty="0"/>
          </a:p>
        </p:txBody>
      </p:sp>
      <p:sp>
        <p:nvSpPr>
          <p:cNvPr id="950" name="Google Shape;950;p3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Shows the user’s study plan and gets an update in progress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Agents</a:t>
            </a:r>
            <a:endParaRPr dirty="0"/>
          </a:p>
        </p:txBody>
      </p:sp>
      <p:sp>
        <p:nvSpPr>
          <p:cNvPr id="6" name="Google Shape;950;p39">
            <a:extLst>
              <a:ext uri="{FF2B5EF4-FFF2-40B4-BE49-F238E27FC236}">
                <a16:creationId xmlns:a16="http://schemas.microsoft.com/office/drawing/2014/main" id="{0307F382-16A9-E18F-10A0-27A5D5B44C05}"/>
              </a:ext>
            </a:extLst>
          </p:cNvPr>
          <p:cNvSpPr txBox="1">
            <a:spLocks/>
          </p:cNvSpPr>
          <p:nvPr/>
        </p:nvSpPr>
        <p:spPr>
          <a:xfrm>
            <a:off x="3583650" y="3977273"/>
            <a:ext cx="19767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2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intony"/>
              <a:buNone/>
              <a:defRPr sz="1000" b="0" i="0" u="none" strike="noStrike" cap="none">
                <a:solidFill>
                  <a:srgbClr val="000000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/>
            <a:r>
              <a:rPr lang="en-US" dirty="0"/>
              <a:t>Stores the user’s search history for a recap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" grpId="0"/>
      <p:bldP spid="935" grpId="0" build="p"/>
      <p:bldP spid="936" grpId="0"/>
      <p:bldP spid="937" grpId="0"/>
      <p:bldP spid="938" grpId="0" build="p"/>
      <p:bldP spid="939" grpId="0"/>
      <p:bldP spid="940" grpId="0"/>
      <p:bldP spid="941" grpId="0" build="p"/>
      <p:bldP spid="942" grpId="0"/>
      <p:bldP spid="943" grpId="0"/>
      <p:bldP spid="944" grpId="0" build="p"/>
      <p:bldP spid="945" grpId="0"/>
      <p:bldP spid="946" grpId="0"/>
      <p:bldP spid="948" grpId="0"/>
      <p:bldP spid="949" grpId="0"/>
      <p:bldP spid="950" grpId="0" build="p"/>
      <p:bldP spid="951" grpId="0"/>
      <p:bldP spid="95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61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Tasks</a:t>
            </a:r>
          </a:p>
        </p:txBody>
      </p:sp>
      <p:sp>
        <p:nvSpPr>
          <p:cNvPr id="3141" name="Google Shape;3141;p61"/>
          <p:cNvSpPr txBox="1">
            <a:spLocks noGrp="1"/>
          </p:cNvSpPr>
          <p:nvPr>
            <p:ph type="subTitle" idx="1"/>
          </p:nvPr>
        </p:nvSpPr>
        <p:spPr>
          <a:xfrm>
            <a:off x="702637" y="2478233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</a:t>
            </a:r>
            <a:endParaRPr dirty="0"/>
          </a:p>
        </p:txBody>
      </p:sp>
      <p:sp>
        <p:nvSpPr>
          <p:cNvPr id="3142" name="Google Shape;3142;p61"/>
          <p:cNvSpPr txBox="1">
            <a:spLocks noGrp="1"/>
          </p:cNvSpPr>
          <p:nvPr>
            <p:ph type="subTitle" idx="2"/>
          </p:nvPr>
        </p:nvSpPr>
        <p:spPr>
          <a:xfrm>
            <a:off x="704604" y="2790593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Shows career opportunities</a:t>
            </a:r>
            <a:endParaRPr dirty="0"/>
          </a:p>
        </p:txBody>
      </p:sp>
      <p:sp>
        <p:nvSpPr>
          <p:cNvPr id="3143" name="Google Shape;3143;p61"/>
          <p:cNvSpPr txBox="1">
            <a:spLocks noGrp="1"/>
          </p:cNvSpPr>
          <p:nvPr>
            <p:ph type="subTitle" idx="3"/>
          </p:nvPr>
        </p:nvSpPr>
        <p:spPr>
          <a:xfrm>
            <a:off x="764304" y="3739249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Career Path</a:t>
            </a:r>
            <a:endParaRPr dirty="0"/>
          </a:p>
        </p:txBody>
      </p:sp>
      <p:sp>
        <p:nvSpPr>
          <p:cNvPr id="3144" name="Google Shape;3144;p61"/>
          <p:cNvSpPr txBox="1">
            <a:spLocks noGrp="1"/>
          </p:cNvSpPr>
          <p:nvPr>
            <p:ph type="subTitle" idx="4"/>
          </p:nvPr>
        </p:nvSpPr>
        <p:spPr>
          <a:xfrm>
            <a:off x="704604" y="4048965"/>
            <a:ext cx="2005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ath to reach the career goal</a:t>
            </a:r>
            <a:endParaRPr dirty="0"/>
          </a:p>
        </p:txBody>
      </p:sp>
      <p:sp>
        <p:nvSpPr>
          <p:cNvPr id="3146" name="Google Shape;3146;p61"/>
          <p:cNvSpPr txBox="1">
            <a:spLocks noGrp="1"/>
          </p:cNvSpPr>
          <p:nvPr>
            <p:ph type="subTitle" idx="6"/>
          </p:nvPr>
        </p:nvSpPr>
        <p:spPr>
          <a:xfrm>
            <a:off x="6341653" y="2475470"/>
            <a:ext cx="2343611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history</a:t>
            </a:r>
            <a:endParaRPr dirty="0"/>
          </a:p>
        </p:txBody>
      </p:sp>
      <p:sp>
        <p:nvSpPr>
          <p:cNvPr id="3148" name="Google Shape;3148;p61"/>
          <p:cNvSpPr txBox="1">
            <a:spLocks noGrp="1"/>
          </p:cNvSpPr>
          <p:nvPr>
            <p:ph type="subTitle" idx="8"/>
          </p:nvPr>
        </p:nvSpPr>
        <p:spPr>
          <a:xfrm>
            <a:off x="6320113" y="3706458"/>
            <a:ext cx="2738785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Track the progress</a:t>
            </a:r>
          </a:p>
        </p:txBody>
      </p:sp>
      <p:sp>
        <p:nvSpPr>
          <p:cNvPr id="3152" name="Google Shape;3152;p61"/>
          <p:cNvSpPr txBox="1">
            <a:spLocks noGrp="1"/>
          </p:cNvSpPr>
          <p:nvPr>
            <p:ph type="subTitle" idx="15"/>
          </p:nvPr>
        </p:nvSpPr>
        <p:spPr>
          <a:xfrm>
            <a:off x="6495589" y="1224398"/>
            <a:ext cx="18858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Plan</a:t>
            </a:r>
            <a:endParaRPr dirty="0"/>
          </a:p>
        </p:txBody>
      </p:sp>
      <p:grpSp>
        <p:nvGrpSpPr>
          <p:cNvPr id="3153" name="Google Shape;3153;p61"/>
          <p:cNvGrpSpPr/>
          <p:nvPr/>
        </p:nvGrpSpPr>
        <p:grpSpPr>
          <a:xfrm>
            <a:off x="3140955" y="1512013"/>
            <a:ext cx="2862085" cy="3027518"/>
            <a:chOff x="3140955" y="1512013"/>
            <a:chExt cx="2862085" cy="3027518"/>
          </a:xfrm>
        </p:grpSpPr>
        <p:sp>
          <p:nvSpPr>
            <p:cNvPr id="3154" name="Google Shape;3154;p61"/>
            <p:cNvSpPr/>
            <p:nvPr/>
          </p:nvSpPr>
          <p:spPr>
            <a:xfrm>
              <a:off x="3140955" y="1512013"/>
              <a:ext cx="2862085" cy="2402788"/>
            </a:xfrm>
            <a:custGeom>
              <a:avLst/>
              <a:gdLst/>
              <a:ahLst/>
              <a:cxnLst/>
              <a:rect l="l" t="t" r="r" b="b"/>
              <a:pathLst>
                <a:path w="159581" h="133972" extrusionOk="0">
                  <a:moveTo>
                    <a:pt x="113396" y="0"/>
                  </a:moveTo>
                  <a:cubicBezTo>
                    <a:pt x="111280" y="0"/>
                    <a:pt x="109166" y="174"/>
                    <a:pt x="107077" y="551"/>
                  </a:cubicBezTo>
                  <a:cubicBezTo>
                    <a:pt x="92866" y="3086"/>
                    <a:pt x="82059" y="14227"/>
                    <a:pt x="70017" y="22133"/>
                  </a:cubicBezTo>
                  <a:cubicBezTo>
                    <a:pt x="62078" y="27337"/>
                    <a:pt x="53338" y="31206"/>
                    <a:pt x="44198" y="33641"/>
                  </a:cubicBezTo>
                  <a:cubicBezTo>
                    <a:pt x="34591" y="36176"/>
                    <a:pt x="24184" y="37244"/>
                    <a:pt x="16145" y="43115"/>
                  </a:cubicBezTo>
                  <a:cubicBezTo>
                    <a:pt x="9073" y="48252"/>
                    <a:pt x="4804" y="56491"/>
                    <a:pt x="2635" y="64964"/>
                  </a:cubicBezTo>
                  <a:cubicBezTo>
                    <a:pt x="0" y="75304"/>
                    <a:pt x="267" y="86579"/>
                    <a:pt x="4770" y="96253"/>
                  </a:cubicBezTo>
                  <a:cubicBezTo>
                    <a:pt x="9574" y="106660"/>
                    <a:pt x="18780" y="114366"/>
                    <a:pt x="28520" y="120337"/>
                  </a:cubicBezTo>
                  <a:cubicBezTo>
                    <a:pt x="41968" y="128509"/>
                    <a:pt x="57521" y="133971"/>
                    <a:pt x="73105" y="133971"/>
                  </a:cubicBezTo>
                  <a:cubicBezTo>
                    <a:pt x="76540" y="133971"/>
                    <a:pt x="79977" y="133706"/>
                    <a:pt x="83393" y="133146"/>
                  </a:cubicBezTo>
                  <a:cubicBezTo>
                    <a:pt x="94367" y="131378"/>
                    <a:pt x="104708" y="126608"/>
                    <a:pt x="113848" y="120337"/>
                  </a:cubicBezTo>
                  <a:cubicBezTo>
                    <a:pt x="131127" y="108495"/>
                    <a:pt x="144136" y="91116"/>
                    <a:pt x="151975" y="71768"/>
                  </a:cubicBezTo>
                  <a:cubicBezTo>
                    <a:pt x="155411" y="63329"/>
                    <a:pt x="159581" y="52688"/>
                    <a:pt x="159280" y="43415"/>
                  </a:cubicBezTo>
                  <a:cubicBezTo>
                    <a:pt x="159014" y="34909"/>
                    <a:pt x="155011" y="25635"/>
                    <a:pt x="149974" y="18931"/>
                  </a:cubicBezTo>
                  <a:cubicBezTo>
                    <a:pt x="143436" y="10224"/>
                    <a:pt x="133896" y="3720"/>
                    <a:pt x="123288" y="1185"/>
                  </a:cubicBezTo>
                  <a:cubicBezTo>
                    <a:pt x="120047" y="430"/>
                    <a:pt x="116719" y="0"/>
                    <a:pt x="113396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1"/>
            <p:cNvSpPr/>
            <p:nvPr/>
          </p:nvSpPr>
          <p:spPr>
            <a:xfrm>
              <a:off x="3342563" y="4193726"/>
              <a:ext cx="2537838" cy="345805"/>
            </a:xfrm>
            <a:custGeom>
              <a:avLst/>
              <a:gdLst/>
              <a:ahLst/>
              <a:cxnLst/>
              <a:rect l="l" t="t" r="r" b="b"/>
              <a:pathLst>
                <a:path w="141502" h="19281" extrusionOk="0">
                  <a:moveTo>
                    <a:pt x="70751" y="0"/>
                  </a:moveTo>
                  <a:cubicBezTo>
                    <a:pt x="31690" y="0"/>
                    <a:pt x="0" y="4337"/>
                    <a:pt x="0" y="9640"/>
                  </a:cubicBezTo>
                  <a:cubicBezTo>
                    <a:pt x="0" y="14977"/>
                    <a:pt x="31690" y="19281"/>
                    <a:pt x="70751" y="19281"/>
                  </a:cubicBezTo>
                  <a:cubicBezTo>
                    <a:pt x="109846" y="19281"/>
                    <a:pt x="141501" y="14977"/>
                    <a:pt x="141501" y="9640"/>
                  </a:cubicBezTo>
                  <a:cubicBezTo>
                    <a:pt x="141501" y="4337"/>
                    <a:pt x="109846" y="0"/>
                    <a:pt x="7075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1"/>
            <p:cNvSpPr/>
            <p:nvPr/>
          </p:nvSpPr>
          <p:spPr>
            <a:xfrm>
              <a:off x="4512158" y="4030983"/>
              <a:ext cx="1042795" cy="18"/>
            </a:xfrm>
            <a:custGeom>
              <a:avLst/>
              <a:gdLst/>
              <a:ahLst/>
              <a:cxnLst/>
              <a:rect l="l" t="t" r="r" b="b"/>
              <a:pathLst>
                <a:path w="58143" h="1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1"/>
            <p:cNvSpPr/>
            <p:nvPr/>
          </p:nvSpPr>
          <p:spPr>
            <a:xfrm>
              <a:off x="4512158" y="4030983"/>
              <a:ext cx="1042795" cy="18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1"/>
            <p:cNvSpPr/>
            <p:nvPr/>
          </p:nvSpPr>
          <p:spPr>
            <a:xfrm>
              <a:off x="3560330" y="4030983"/>
              <a:ext cx="813657" cy="18"/>
            </a:xfrm>
            <a:custGeom>
              <a:avLst/>
              <a:gdLst/>
              <a:ahLst/>
              <a:cxnLst/>
              <a:rect l="l" t="t" r="r" b="b"/>
              <a:pathLst>
                <a:path w="45367" h="1" extrusionOk="0">
                  <a:moveTo>
                    <a:pt x="0" y="1"/>
                  </a:moveTo>
                  <a:lnTo>
                    <a:pt x="453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1"/>
            <p:cNvSpPr/>
            <p:nvPr/>
          </p:nvSpPr>
          <p:spPr>
            <a:xfrm>
              <a:off x="3560330" y="4030983"/>
              <a:ext cx="813657" cy="18"/>
            </a:xfrm>
            <a:custGeom>
              <a:avLst/>
              <a:gdLst/>
              <a:ahLst/>
              <a:cxnLst/>
              <a:rect l="l" t="t" r="r" b="b"/>
              <a:pathLst>
                <a:path w="45367" h="1" fill="none" extrusionOk="0">
                  <a:moveTo>
                    <a:pt x="0" y="1"/>
                  </a:moveTo>
                  <a:lnTo>
                    <a:pt x="4536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1"/>
            <p:cNvSpPr/>
            <p:nvPr/>
          </p:nvSpPr>
          <p:spPr>
            <a:xfrm>
              <a:off x="4705408" y="3237091"/>
              <a:ext cx="676634" cy="846568"/>
            </a:xfrm>
            <a:custGeom>
              <a:avLst/>
              <a:gdLst/>
              <a:ahLst/>
              <a:cxnLst/>
              <a:rect l="l" t="t" r="r" b="b"/>
              <a:pathLst>
                <a:path w="37727" h="47202" extrusionOk="0">
                  <a:moveTo>
                    <a:pt x="0" y="1"/>
                  </a:moveTo>
                  <a:lnTo>
                    <a:pt x="0" y="47201"/>
                  </a:lnTo>
                  <a:lnTo>
                    <a:pt x="37727" y="47201"/>
                  </a:lnTo>
                  <a:lnTo>
                    <a:pt x="3772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1"/>
            <p:cNvSpPr/>
            <p:nvPr/>
          </p:nvSpPr>
          <p:spPr>
            <a:xfrm>
              <a:off x="4879485" y="3237091"/>
              <a:ext cx="528885" cy="846568"/>
            </a:xfrm>
            <a:custGeom>
              <a:avLst/>
              <a:gdLst/>
              <a:ahLst/>
              <a:cxnLst/>
              <a:rect l="l" t="t" r="r" b="b"/>
              <a:pathLst>
                <a:path w="29489" h="47202" extrusionOk="0">
                  <a:moveTo>
                    <a:pt x="1" y="1"/>
                  </a:moveTo>
                  <a:lnTo>
                    <a:pt x="1" y="47201"/>
                  </a:lnTo>
                  <a:lnTo>
                    <a:pt x="29489" y="4720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1"/>
            <p:cNvSpPr/>
            <p:nvPr/>
          </p:nvSpPr>
          <p:spPr>
            <a:xfrm>
              <a:off x="4940517" y="3290340"/>
              <a:ext cx="415805" cy="265653"/>
            </a:xfrm>
            <a:custGeom>
              <a:avLst/>
              <a:gdLst/>
              <a:ahLst/>
              <a:cxnLst/>
              <a:rect l="l" t="t" r="r" b="b"/>
              <a:pathLst>
                <a:path w="23184" h="14812" extrusionOk="0">
                  <a:moveTo>
                    <a:pt x="0" y="1"/>
                  </a:moveTo>
                  <a:lnTo>
                    <a:pt x="0" y="14811"/>
                  </a:lnTo>
                  <a:lnTo>
                    <a:pt x="23184" y="14811"/>
                  </a:lnTo>
                  <a:lnTo>
                    <a:pt x="231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1"/>
            <p:cNvSpPr/>
            <p:nvPr/>
          </p:nvSpPr>
          <p:spPr>
            <a:xfrm>
              <a:off x="5042819" y="3397430"/>
              <a:ext cx="211203" cy="50864"/>
            </a:xfrm>
            <a:custGeom>
              <a:avLst/>
              <a:gdLst/>
              <a:ahLst/>
              <a:cxnLst/>
              <a:rect l="l" t="t" r="r" b="b"/>
              <a:pathLst>
                <a:path w="11776" h="2836" extrusionOk="0">
                  <a:moveTo>
                    <a:pt x="0" y="1"/>
                  </a:moveTo>
                  <a:lnTo>
                    <a:pt x="0" y="2836"/>
                  </a:lnTo>
                  <a:lnTo>
                    <a:pt x="11776" y="2836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1"/>
            <p:cNvSpPr/>
            <p:nvPr/>
          </p:nvSpPr>
          <p:spPr>
            <a:xfrm>
              <a:off x="4940517" y="3654689"/>
              <a:ext cx="415805" cy="265043"/>
            </a:xfrm>
            <a:custGeom>
              <a:avLst/>
              <a:gdLst/>
              <a:ahLst/>
              <a:cxnLst/>
              <a:rect l="l" t="t" r="r" b="b"/>
              <a:pathLst>
                <a:path w="23184" h="14778" extrusionOk="0">
                  <a:moveTo>
                    <a:pt x="0" y="0"/>
                  </a:moveTo>
                  <a:lnTo>
                    <a:pt x="0" y="14777"/>
                  </a:lnTo>
                  <a:lnTo>
                    <a:pt x="23184" y="14777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1"/>
            <p:cNvSpPr/>
            <p:nvPr/>
          </p:nvSpPr>
          <p:spPr>
            <a:xfrm>
              <a:off x="5042819" y="3761779"/>
              <a:ext cx="211203" cy="50864"/>
            </a:xfrm>
            <a:custGeom>
              <a:avLst/>
              <a:gdLst/>
              <a:ahLst/>
              <a:cxnLst/>
              <a:rect l="l" t="t" r="r" b="b"/>
              <a:pathLst>
                <a:path w="11776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1776" y="2836"/>
                  </a:lnTo>
                  <a:lnTo>
                    <a:pt x="11776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1"/>
            <p:cNvSpPr/>
            <p:nvPr/>
          </p:nvSpPr>
          <p:spPr>
            <a:xfrm>
              <a:off x="3373680" y="3852118"/>
              <a:ext cx="464265" cy="70610"/>
            </a:xfrm>
            <a:custGeom>
              <a:avLst/>
              <a:gdLst/>
              <a:ahLst/>
              <a:cxnLst/>
              <a:rect l="l" t="t" r="r" b="b"/>
              <a:pathLst>
                <a:path w="25886" h="3937" extrusionOk="0">
                  <a:moveTo>
                    <a:pt x="12943" y="0"/>
                  </a:moveTo>
                  <a:cubicBezTo>
                    <a:pt x="5804" y="0"/>
                    <a:pt x="0" y="867"/>
                    <a:pt x="0" y="1968"/>
                  </a:cubicBezTo>
                  <a:cubicBezTo>
                    <a:pt x="0" y="3036"/>
                    <a:pt x="5838" y="3936"/>
                    <a:pt x="12943" y="3936"/>
                  </a:cubicBezTo>
                  <a:cubicBezTo>
                    <a:pt x="20081" y="3936"/>
                    <a:pt x="25885" y="3036"/>
                    <a:pt x="25885" y="1968"/>
                  </a:cubicBezTo>
                  <a:cubicBezTo>
                    <a:pt x="25885" y="867"/>
                    <a:pt x="20114" y="0"/>
                    <a:pt x="12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7" name="Google Shape;3167;p61"/>
            <p:cNvGrpSpPr/>
            <p:nvPr/>
          </p:nvGrpSpPr>
          <p:grpSpPr>
            <a:xfrm>
              <a:off x="3373680" y="3865874"/>
              <a:ext cx="464265" cy="276414"/>
              <a:chOff x="3373680" y="3865874"/>
              <a:chExt cx="464265" cy="276414"/>
            </a:xfrm>
          </p:grpSpPr>
          <p:sp>
            <p:nvSpPr>
              <p:cNvPr id="3168" name="Google Shape;3168;p61"/>
              <p:cNvSpPr/>
              <p:nvPr/>
            </p:nvSpPr>
            <p:spPr>
              <a:xfrm>
                <a:off x="3425118" y="4087228"/>
                <a:ext cx="361372" cy="55060"/>
              </a:xfrm>
              <a:custGeom>
                <a:avLst/>
                <a:gdLst/>
                <a:ahLst/>
                <a:cxnLst/>
                <a:rect l="l" t="t" r="r" b="b"/>
                <a:pathLst>
                  <a:path w="20149" h="3070" extrusionOk="0">
                    <a:moveTo>
                      <a:pt x="10075" y="0"/>
                    </a:moveTo>
                    <a:cubicBezTo>
                      <a:pt x="4504" y="0"/>
                      <a:pt x="1" y="701"/>
                      <a:pt x="1" y="1535"/>
                    </a:cubicBezTo>
                    <a:cubicBezTo>
                      <a:pt x="1" y="2369"/>
                      <a:pt x="4504" y="3069"/>
                      <a:pt x="10075" y="3069"/>
                    </a:cubicBezTo>
                    <a:cubicBezTo>
                      <a:pt x="15612" y="3069"/>
                      <a:pt x="20148" y="2369"/>
                      <a:pt x="20148" y="1535"/>
                    </a:cubicBezTo>
                    <a:cubicBezTo>
                      <a:pt x="20148" y="701"/>
                      <a:pt x="15612" y="0"/>
                      <a:pt x="100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1"/>
              <p:cNvSpPr/>
              <p:nvPr/>
            </p:nvSpPr>
            <p:spPr>
              <a:xfrm>
                <a:off x="3373680" y="3887414"/>
                <a:ext cx="464265" cy="227344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12676" extrusionOk="0">
                    <a:moveTo>
                      <a:pt x="0" y="0"/>
                    </a:moveTo>
                    <a:lnTo>
                      <a:pt x="2869" y="12676"/>
                    </a:lnTo>
                    <a:lnTo>
                      <a:pt x="23016" y="12676"/>
                    </a:lnTo>
                    <a:lnTo>
                      <a:pt x="258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1"/>
              <p:cNvSpPr/>
              <p:nvPr/>
            </p:nvSpPr>
            <p:spPr>
              <a:xfrm>
                <a:off x="3417944" y="3865874"/>
                <a:ext cx="375128" cy="40192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2241" extrusionOk="0">
                    <a:moveTo>
                      <a:pt x="10475" y="0"/>
                    </a:moveTo>
                    <a:cubicBezTo>
                      <a:pt x="4704" y="0"/>
                      <a:pt x="0" y="501"/>
                      <a:pt x="0" y="1134"/>
                    </a:cubicBezTo>
                    <a:cubicBezTo>
                      <a:pt x="0" y="1401"/>
                      <a:pt x="868" y="1635"/>
                      <a:pt x="2302" y="1835"/>
                    </a:cubicBezTo>
                    <a:cubicBezTo>
                      <a:pt x="4734" y="2105"/>
                      <a:pt x="7193" y="2240"/>
                      <a:pt x="9654" y="2240"/>
                    </a:cubicBezTo>
                    <a:cubicBezTo>
                      <a:pt x="9928" y="2240"/>
                      <a:pt x="10201" y="2239"/>
                      <a:pt x="10475" y="2235"/>
                    </a:cubicBezTo>
                    <a:cubicBezTo>
                      <a:pt x="10748" y="2239"/>
                      <a:pt x="11022" y="2240"/>
                      <a:pt x="11295" y="2240"/>
                    </a:cubicBezTo>
                    <a:cubicBezTo>
                      <a:pt x="13757" y="2240"/>
                      <a:pt x="16215" y="2105"/>
                      <a:pt x="18647" y="1835"/>
                    </a:cubicBezTo>
                    <a:cubicBezTo>
                      <a:pt x="20081" y="1635"/>
                      <a:pt x="20915" y="1401"/>
                      <a:pt x="20915" y="1101"/>
                    </a:cubicBezTo>
                    <a:cubicBezTo>
                      <a:pt x="20915" y="501"/>
                      <a:pt x="16245" y="0"/>
                      <a:pt x="10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3459230" y="3886212"/>
                <a:ext cx="293166" cy="19854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107" extrusionOk="0">
                    <a:moveTo>
                      <a:pt x="8173" y="0"/>
                    </a:moveTo>
                    <a:cubicBezTo>
                      <a:pt x="4170" y="0"/>
                      <a:pt x="834" y="267"/>
                      <a:pt x="0" y="701"/>
                    </a:cubicBezTo>
                    <a:cubicBezTo>
                      <a:pt x="2432" y="971"/>
                      <a:pt x="4891" y="1106"/>
                      <a:pt x="7352" y="1106"/>
                    </a:cubicBezTo>
                    <a:cubicBezTo>
                      <a:pt x="7626" y="1106"/>
                      <a:pt x="7899" y="1105"/>
                      <a:pt x="8173" y="1101"/>
                    </a:cubicBezTo>
                    <a:cubicBezTo>
                      <a:pt x="8446" y="1105"/>
                      <a:pt x="8720" y="1106"/>
                      <a:pt x="8993" y="1106"/>
                    </a:cubicBezTo>
                    <a:cubicBezTo>
                      <a:pt x="11455" y="1106"/>
                      <a:pt x="13913" y="971"/>
                      <a:pt x="16345" y="701"/>
                    </a:cubicBezTo>
                    <a:cubicBezTo>
                      <a:pt x="15511" y="267"/>
                      <a:pt x="12175" y="0"/>
                      <a:pt x="8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3767335" y="3949630"/>
                <a:ext cx="56244" cy="11981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668" fill="none" extrusionOk="0">
                    <a:moveTo>
                      <a:pt x="0" y="667"/>
                    </a:moveTo>
                    <a:cubicBezTo>
                      <a:pt x="1034" y="467"/>
                      <a:pt x="2102" y="234"/>
                      <a:pt x="3136" y="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1"/>
              <p:cNvSpPr/>
              <p:nvPr/>
            </p:nvSpPr>
            <p:spPr>
              <a:xfrm>
                <a:off x="3468789" y="3966382"/>
                <a:ext cx="226160" cy="10779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601" fill="none" extrusionOk="0">
                    <a:moveTo>
                      <a:pt x="1" y="0"/>
                    </a:moveTo>
                    <a:cubicBezTo>
                      <a:pt x="4170" y="501"/>
                      <a:pt x="8407" y="601"/>
                      <a:pt x="12610" y="267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1"/>
              <p:cNvSpPr/>
              <p:nvPr/>
            </p:nvSpPr>
            <p:spPr>
              <a:xfrm>
                <a:off x="3388620" y="3953217"/>
                <a:ext cx="56854" cy="1018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68" fill="none" extrusionOk="0">
                    <a:moveTo>
                      <a:pt x="1" y="0"/>
                    </a:moveTo>
                    <a:cubicBezTo>
                      <a:pt x="1" y="0"/>
                      <a:pt x="1168" y="267"/>
                      <a:pt x="3170" y="5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5" name="Google Shape;3175;p61"/>
            <p:cNvSpPr/>
            <p:nvPr/>
          </p:nvSpPr>
          <p:spPr>
            <a:xfrm>
              <a:off x="3501108" y="2402521"/>
              <a:ext cx="168715" cy="245315"/>
            </a:xfrm>
            <a:custGeom>
              <a:avLst/>
              <a:gdLst/>
              <a:ahLst/>
              <a:cxnLst/>
              <a:rect l="l" t="t" r="r" b="b"/>
              <a:pathLst>
                <a:path w="9407" h="13678" extrusionOk="0">
                  <a:moveTo>
                    <a:pt x="7906" y="1"/>
                  </a:moveTo>
                  <a:cubicBezTo>
                    <a:pt x="7906" y="1"/>
                    <a:pt x="5971" y="1702"/>
                    <a:pt x="3002" y="4671"/>
                  </a:cubicBezTo>
                  <a:cubicBezTo>
                    <a:pt x="0" y="7673"/>
                    <a:pt x="0" y="9808"/>
                    <a:pt x="0" y="9808"/>
                  </a:cubicBezTo>
                  <a:lnTo>
                    <a:pt x="0" y="13677"/>
                  </a:lnTo>
                  <a:cubicBezTo>
                    <a:pt x="2368" y="11942"/>
                    <a:pt x="4570" y="10008"/>
                    <a:pt x="6638" y="7906"/>
                  </a:cubicBezTo>
                  <a:cubicBezTo>
                    <a:pt x="9407" y="4904"/>
                    <a:pt x="7906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1"/>
            <p:cNvSpPr/>
            <p:nvPr/>
          </p:nvSpPr>
          <p:spPr>
            <a:xfrm>
              <a:off x="3578874" y="2641828"/>
              <a:ext cx="168732" cy="244705"/>
            </a:xfrm>
            <a:custGeom>
              <a:avLst/>
              <a:gdLst/>
              <a:ahLst/>
              <a:cxnLst/>
              <a:rect l="l" t="t" r="r" b="b"/>
              <a:pathLst>
                <a:path w="9408" h="13644" extrusionOk="0">
                  <a:moveTo>
                    <a:pt x="7906" y="0"/>
                  </a:moveTo>
                  <a:cubicBezTo>
                    <a:pt x="7906" y="1"/>
                    <a:pt x="5971" y="1702"/>
                    <a:pt x="3003" y="4670"/>
                  </a:cubicBezTo>
                  <a:cubicBezTo>
                    <a:pt x="1" y="7673"/>
                    <a:pt x="1" y="9807"/>
                    <a:pt x="1" y="9807"/>
                  </a:cubicBezTo>
                  <a:lnTo>
                    <a:pt x="1" y="13644"/>
                  </a:lnTo>
                  <a:cubicBezTo>
                    <a:pt x="2369" y="11909"/>
                    <a:pt x="4570" y="10008"/>
                    <a:pt x="6639" y="7873"/>
                  </a:cubicBezTo>
                  <a:cubicBezTo>
                    <a:pt x="9407" y="4904"/>
                    <a:pt x="7906" y="1"/>
                    <a:pt x="7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1"/>
            <p:cNvSpPr/>
            <p:nvPr/>
          </p:nvSpPr>
          <p:spPr>
            <a:xfrm>
              <a:off x="3327605" y="2483283"/>
              <a:ext cx="184282" cy="229155"/>
            </a:xfrm>
            <a:custGeom>
              <a:avLst/>
              <a:gdLst/>
              <a:ahLst/>
              <a:cxnLst/>
              <a:rect l="l" t="t" r="r" b="b"/>
              <a:pathLst>
                <a:path w="10275" h="12777" extrusionOk="0">
                  <a:moveTo>
                    <a:pt x="968" y="1"/>
                  </a:moveTo>
                  <a:cubicBezTo>
                    <a:pt x="968" y="1"/>
                    <a:pt x="1" y="5038"/>
                    <a:pt x="3069" y="7740"/>
                  </a:cubicBezTo>
                  <a:cubicBezTo>
                    <a:pt x="5338" y="9608"/>
                    <a:pt x="7739" y="11276"/>
                    <a:pt x="10275" y="12777"/>
                  </a:cubicBezTo>
                  <a:lnTo>
                    <a:pt x="9874" y="8941"/>
                  </a:lnTo>
                  <a:cubicBezTo>
                    <a:pt x="9874" y="8941"/>
                    <a:pt x="9641" y="6839"/>
                    <a:pt x="6338" y="4170"/>
                  </a:cubicBezTo>
                  <a:cubicBezTo>
                    <a:pt x="3036" y="1502"/>
                    <a:pt x="968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1"/>
            <p:cNvSpPr/>
            <p:nvPr/>
          </p:nvSpPr>
          <p:spPr>
            <a:xfrm>
              <a:off x="3415558" y="2783622"/>
              <a:ext cx="197428" cy="210001"/>
            </a:xfrm>
            <a:custGeom>
              <a:avLst/>
              <a:gdLst/>
              <a:ahLst/>
              <a:cxnLst/>
              <a:rect l="l" t="t" r="r" b="b"/>
              <a:pathLst>
                <a:path w="11008" h="11709" extrusionOk="0">
                  <a:moveTo>
                    <a:pt x="400" y="0"/>
                  </a:moveTo>
                  <a:cubicBezTo>
                    <a:pt x="400" y="0"/>
                    <a:pt x="0" y="5137"/>
                    <a:pt x="3336" y="7472"/>
                  </a:cubicBezTo>
                  <a:cubicBezTo>
                    <a:pt x="5771" y="9107"/>
                    <a:pt x="8339" y="10508"/>
                    <a:pt x="11008" y="11709"/>
                  </a:cubicBezTo>
                  <a:lnTo>
                    <a:pt x="10207" y="7972"/>
                  </a:lnTo>
                  <a:cubicBezTo>
                    <a:pt x="10207" y="7972"/>
                    <a:pt x="9740" y="5904"/>
                    <a:pt x="6204" y="3569"/>
                  </a:cubicBezTo>
                  <a:cubicBezTo>
                    <a:pt x="2635" y="1268"/>
                    <a:pt x="400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1"/>
            <p:cNvSpPr/>
            <p:nvPr/>
          </p:nvSpPr>
          <p:spPr>
            <a:xfrm>
              <a:off x="3412563" y="3058225"/>
              <a:ext cx="168123" cy="245297"/>
            </a:xfrm>
            <a:custGeom>
              <a:avLst/>
              <a:gdLst/>
              <a:ahLst/>
              <a:cxnLst/>
              <a:rect l="l" t="t" r="r" b="b"/>
              <a:pathLst>
                <a:path w="9374" h="13677" extrusionOk="0">
                  <a:moveTo>
                    <a:pt x="1501" y="0"/>
                  </a:moveTo>
                  <a:cubicBezTo>
                    <a:pt x="1501" y="0"/>
                    <a:pt x="0" y="4904"/>
                    <a:pt x="2769" y="7939"/>
                  </a:cubicBezTo>
                  <a:cubicBezTo>
                    <a:pt x="4804" y="10007"/>
                    <a:pt x="7005" y="11942"/>
                    <a:pt x="9374" y="13677"/>
                  </a:cubicBezTo>
                  <a:lnTo>
                    <a:pt x="9374" y="9840"/>
                  </a:lnTo>
                  <a:cubicBezTo>
                    <a:pt x="9374" y="9840"/>
                    <a:pt x="9374" y="7672"/>
                    <a:pt x="6405" y="4703"/>
                  </a:cubicBezTo>
                  <a:cubicBezTo>
                    <a:pt x="3403" y="1701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3576489" y="3114451"/>
              <a:ext cx="159747" cy="263250"/>
            </a:xfrm>
            <a:custGeom>
              <a:avLst/>
              <a:gdLst/>
              <a:ahLst/>
              <a:cxnLst/>
              <a:rect l="l" t="t" r="r" b="b"/>
              <a:pathLst>
                <a:path w="8907" h="14678" extrusionOk="0">
                  <a:moveTo>
                    <a:pt x="6705" y="1"/>
                  </a:moveTo>
                  <a:lnTo>
                    <a:pt x="6705" y="1"/>
                  </a:lnTo>
                  <a:cubicBezTo>
                    <a:pt x="6705" y="1"/>
                    <a:pt x="5037" y="1969"/>
                    <a:pt x="2535" y="5371"/>
                  </a:cubicBezTo>
                  <a:cubicBezTo>
                    <a:pt x="0" y="8740"/>
                    <a:pt x="300" y="10875"/>
                    <a:pt x="300" y="10875"/>
                  </a:cubicBezTo>
                  <a:lnTo>
                    <a:pt x="834" y="14678"/>
                  </a:lnTo>
                  <a:cubicBezTo>
                    <a:pt x="2936" y="12643"/>
                    <a:pt x="4837" y="10408"/>
                    <a:pt x="6571" y="8006"/>
                  </a:cubicBezTo>
                  <a:cubicBezTo>
                    <a:pt x="8906" y="4671"/>
                    <a:pt x="6705" y="1"/>
                    <a:pt x="6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3465812" y="3356143"/>
              <a:ext cx="168715" cy="245315"/>
            </a:xfrm>
            <a:custGeom>
              <a:avLst/>
              <a:gdLst/>
              <a:ahLst/>
              <a:cxnLst/>
              <a:rect l="l" t="t" r="r" b="b"/>
              <a:pathLst>
                <a:path w="9407" h="13678" extrusionOk="0">
                  <a:moveTo>
                    <a:pt x="1501" y="1"/>
                  </a:moveTo>
                  <a:cubicBezTo>
                    <a:pt x="1501" y="1"/>
                    <a:pt x="0" y="4905"/>
                    <a:pt x="2802" y="7907"/>
                  </a:cubicBezTo>
                  <a:cubicBezTo>
                    <a:pt x="4837" y="10008"/>
                    <a:pt x="7038" y="11943"/>
                    <a:pt x="9407" y="13677"/>
                  </a:cubicBezTo>
                  <a:lnTo>
                    <a:pt x="9407" y="9808"/>
                  </a:lnTo>
                  <a:cubicBezTo>
                    <a:pt x="9407" y="9808"/>
                    <a:pt x="9407" y="7673"/>
                    <a:pt x="6438" y="4671"/>
                  </a:cubicBezTo>
                  <a:cubicBezTo>
                    <a:pt x="3436" y="1702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3458028" y="3527853"/>
              <a:ext cx="150780" cy="272827"/>
            </a:xfrm>
            <a:custGeom>
              <a:avLst/>
              <a:gdLst/>
              <a:ahLst/>
              <a:cxnLst/>
              <a:rect l="l" t="t" r="r" b="b"/>
              <a:pathLst>
                <a:path w="8407" h="15212" extrusionOk="0">
                  <a:moveTo>
                    <a:pt x="2702" y="0"/>
                  </a:moveTo>
                  <a:cubicBezTo>
                    <a:pt x="2702" y="0"/>
                    <a:pt x="0" y="4404"/>
                    <a:pt x="1935" y="7973"/>
                  </a:cubicBezTo>
                  <a:cubicBezTo>
                    <a:pt x="3369" y="10508"/>
                    <a:pt x="5037" y="12943"/>
                    <a:pt x="6872" y="15211"/>
                  </a:cubicBezTo>
                  <a:lnTo>
                    <a:pt x="7839" y="11509"/>
                  </a:lnTo>
                  <a:cubicBezTo>
                    <a:pt x="7839" y="11509"/>
                    <a:pt x="8406" y="9441"/>
                    <a:pt x="6272" y="5805"/>
                  </a:cubicBezTo>
                  <a:cubicBezTo>
                    <a:pt x="4137" y="2135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1"/>
            <p:cNvSpPr/>
            <p:nvPr/>
          </p:nvSpPr>
          <p:spPr>
            <a:xfrm>
              <a:off x="3496325" y="2568825"/>
              <a:ext cx="152573" cy="1330845"/>
            </a:xfrm>
            <a:custGeom>
              <a:avLst/>
              <a:gdLst/>
              <a:ahLst/>
              <a:cxnLst/>
              <a:rect l="l" t="t" r="r" b="b"/>
              <a:pathLst>
                <a:path w="8507" h="75189" fill="none" extrusionOk="0">
                  <a:moveTo>
                    <a:pt x="2802" y="75188"/>
                  </a:moveTo>
                  <a:cubicBezTo>
                    <a:pt x="2802" y="75188"/>
                    <a:pt x="6939" y="62379"/>
                    <a:pt x="7739" y="57676"/>
                  </a:cubicBezTo>
                  <a:cubicBezTo>
                    <a:pt x="8506" y="52972"/>
                    <a:pt x="5771" y="49003"/>
                    <a:pt x="4837" y="41898"/>
                  </a:cubicBezTo>
                  <a:cubicBezTo>
                    <a:pt x="3936" y="34826"/>
                    <a:pt x="7339" y="27721"/>
                    <a:pt x="6138" y="22217"/>
                  </a:cubicBezTo>
                  <a:cubicBezTo>
                    <a:pt x="4937" y="16679"/>
                    <a:pt x="2002" y="12743"/>
                    <a:pt x="834" y="6639"/>
                  </a:cubicBezTo>
                  <a:cubicBezTo>
                    <a:pt x="434" y="4437"/>
                    <a:pt x="167" y="2236"/>
                    <a:pt x="0" y="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1"/>
            <p:cNvSpPr/>
            <p:nvPr/>
          </p:nvSpPr>
          <p:spPr>
            <a:xfrm>
              <a:off x="3447249" y="2625077"/>
              <a:ext cx="58056" cy="44282"/>
            </a:xfrm>
            <a:custGeom>
              <a:avLst/>
              <a:gdLst/>
              <a:ahLst/>
              <a:cxnLst/>
              <a:rect l="l" t="t" r="r" b="b"/>
              <a:pathLst>
                <a:path w="3237" h="2469" fill="none" extrusionOk="0">
                  <a:moveTo>
                    <a:pt x="1" y="0"/>
                  </a:moveTo>
                  <a:lnTo>
                    <a:pt x="3237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1"/>
            <p:cNvSpPr/>
            <p:nvPr/>
          </p:nvSpPr>
          <p:spPr>
            <a:xfrm>
              <a:off x="3502292" y="2574823"/>
              <a:ext cx="24553" cy="43098"/>
            </a:xfrm>
            <a:custGeom>
              <a:avLst/>
              <a:gdLst/>
              <a:ahLst/>
              <a:cxnLst/>
              <a:rect l="l" t="t" r="r" b="b"/>
              <a:pathLst>
                <a:path w="1369" h="2403" fill="none" extrusionOk="0">
                  <a:moveTo>
                    <a:pt x="1368" y="0"/>
                  </a:moveTo>
                  <a:lnTo>
                    <a:pt x="1" y="24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1"/>
            <p:cNvSpPr/>
            <p:nvPr/>
          </p:nvSpPr>
          <p:spPr>
            <a:xfrm>
              <a:off x="3475371" y="3150357"/>
              <a:ext cx="103521" cy="138207"/>
            </a:xfrm>
            <a:custGeom>
              <a:avLst/>
              <a:gdLst/>
              <a:ahLst/>
              <a:cxnLst/>
              <a:rect l="l" t="t" r="r" b="b"/>
              <a:pathLst>
                <a:path w="5772" h="7706" fill="none" extrusionOk="0">
                  <a:moveTo>
                    <a:pt x="1" y="0"/>
                  </a:moveTo>
                  <a:cubicBezTo>
                    <a:pt x="2302" y="2268"/>
                    <a:pt x="4237" y="4870"/>
                    <a:pt x="5772" y="77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1"/>
            <p:cNvSpPr/>
            <p:nvPr/>
          </p:nvSpPr>
          <p:spPr>
            <a:xfrm>
              <a:off x="3588452" y="3195822"/>
              <a:ext cx="84366" cy="146583"/>
            </a:xfrm>
            <a:custGeom>
              <a:avLst/>
              <a:gdLst/>
              <a:ahLst/>
              <a:cxnLst/>
              <a:rect l="l" t="t" r="r" b="b"/>
              <a:pathLst>
                <a:path w="4704" h="8173" fill="none" extrusionOk="0">
                  <a:moveTo>
                    <a:pt x="4704" y="0"/>
                  </a:moveTo>
                  <a:cubicBezTo>
                    <a:pt x="4704" y="0"/>
                    <a:pt x="4503" y="334"/>
                    <a:pt x="2902" y="2635"/>
                  </a:cubicBezTo>
                  <a:cubicBezTo>
                    <a:pt x="1802" y="4403"/>
                    <a:pt x="801" y="6271"/>
                    <a:pt x="0" y="817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1"/>
            <p:cNvSpPr/>
            <p:nvPr/>
          </p:nvSpPr>
          <p:spPr>
            <a:xfrm>
              <a:off x="3755965" y="2964281"/>
              <a:ext cx="100526" cy="169342"/>
            </a:xfrm>
            <a:custGeom>
              <a:avLst/>
              <a:gdLst/>
              <a:ahLst/>
              <a:cxnLst/>
              <a:rect l="l" t="t" r="r" b="b"/>
              <a:pathLst>
                <a:path w="5605" h="9442" extrusionOk="0">
                  <a:moveTo>
                    <a:pt x="1468" y="1"/>
                  </a:moveTo>
                  <a:cubicBezTo>
                    <a:pt x="1468" y="1"/>
                    <a:pt x="0" y="2936"/>
                    <a:pt x="1435" y="5105"/>
                  </a:cubicBezTo>
                  <a:cubicBezTo>
                    <a:pt x="2469" y="6639"/>
                    <a:pt x="3670" y="8107"/>
                    <a:pt x="4970" y="9441"/>
                  </a:cubicBezTo>
                  <a:lnTo>
                    <a:pt x="5371" y="7039"/>
                  </a:lnTo>
                  <a:cubicBezTo>
                    <a:pt x="5371" y="7039"/>
                    <a:pt x="5604" y="5705"/>
                    <a:pt x="4036" y="3504"/>
                  </a:cubicBezTo>
                  <a:cubicBezTo>
                    <a:pt x="2502" y="1302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1"/>
            <p:cNvSpPr/>
            <p:nvPr/>
          </p:nvSpPr>
          <p:spPr>
            <a:xfrm>
              <a:off x="3681176" y="3106075"/>
              <a:ext cx="100526" cy="169324"/>
            </a:xfrm>
            <a:custGeom>
              <a:avLst/>
              <a:gdLst/>
              <a:ahLst/>
              <a:cxnLst/>
              <a:rect l="l" t="t" r="r" b="b"/>
              <a:pathLst>
                <a:path w="5605" h="9441" extrusionOk="0">
                  <a:moveTo>
                    <a:pt x="1468" y="1"/>
                  </a:moveTo>
                  <a:cubicBezTo>
                    <a:pt x="1468" y="1"/>
                    <a:pt x="1" y="2903"/>
                    <a:pt x="1435" y="5104"/>
                  </a:cubicBezTo>
                  <a:cubicBezTo>
                    <a:pt x="2469" y="6639"/>
                    <a:pt x="3670" y="8073"/>
                    <a:pt x="4971" y="9441"/>
                  </a:cubicBezTo>
                  <a:lnTo>
                    <a:pt x="5371" y="7006"/>
                  </a:lnTo>
                  <a:cubicBezTo>
                    <a:pt x="5371" y="7006"/>
                    <a:pt x="5605" y="5671"/>
                    <a:pt x="4037" y="3470"/>
                  </a:cubicBezTo>
                  <a:cubicBezTo>
                    <a:pt x="2502" y="1268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1"/>
            <p:cNvSpPr/>
            <p:nvPr/>
          </p:nvSpPr>
          <p:spPr>
            <a:xfrm>
              <a:off x="3830736" y="3047446"/>
              <a:ext cx="131051" cy="125653"/>
            </a:xfrm>
            <a:custGeom>
              <a:avLst/>
              <a:gdLst/>
              <a:ahLst/>
              <a:cxnLst/>
              <a:rect l="l" t="t" r="r" b="b"/>
              <a:pathLst>
                <a:path w="7307" h="7006" extrusionOk="0">
                  <a:moveTo>
                    <a:pt x="7239" y="1"/>
                  </a:moveTo>
                  <a:cubicBezTo>
                    <a:pt x="7239" y="1"/>
                    <a:pt x="5772" y="735"/>
                    <a:pt x="3403" y="2035"/>
                  </a:cubicBezTo>
                  <a:cubicBezTo>
                    <a:pt x="1068" y="3336"/>
                    <a:pt x="701" y="4671"/>
                    <a:pt x="701" y="4671"/>
                  </a:cubicBezTo>
                  <a:lnTo>
                    <a:pt x="1" y="7006"/>
                  </a:lnTo>
                  <a:cubicBezTo>
                    <a:pt x="1769" y="6339"/>
                    <a:pt x="3470" y="5571"/>
                    <a:pt x="5071" y="4637"/>
                  </a:cubicBezTo>
                  <a:cubicBezTo>
                    <a:pt x="7306" y="3270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1"/>
            <p:cNvSpPr/>
            <p:nvPr/>
          </p:nvSpPr>
          <p:spPr>
            <a:xfrm>
              <a:off x="3736810" y="3227531"/>
              <a:ext cx="142404" cy="111287"/>
            </a:xfrm>
            <a:custGeom>
              <a:avLst/>
              <a:gdLst/>
              <a:ahLst/>
              <a:cxnLst/>
              <a:rect l="l" t="t" r="r" b="b"/>
              <a:pathLst>
                <a:path w="7940" h="6205" extrusionOk="0">
                  <a:moveTo>
                    <a:pt x="7940" y="0"/>
                  </a:moveTo>
                  <a:cubicBezTo>
                    <a:pt x="7940" y="0"/>
                    <a:pt x="6405" y="534"/>
                    <a:pt x="3904" y="1601"/>
                  </a:cubicBezTo>
                  <a:cubicBezTo>
                    <a:pt x="1435" y="2669"/>
                    <a:pt x="935" y="3903"/>
                    <a:pt x="935" y="3903"/>
                  </a:cubicBezTo>
                  <a:lnTo>
                    <a:pt x="1" y="6205"/>
                  </a:lnTo>
                  <a:cubicBezTo>
                    <a:pt x="1835" y="5738"/>
                    <a:pt x="3603" y="5104"/>
                    <a:pt x="5305" y="4370"/>
                  </a:cubicBezTo>
                  <a:cubicBezTo>
                    <a:pt x="7640" y="3236"/>
                    <a:pt x="7940" y="0"/>
                    <a:pt x="7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1"/>
            <p:cNvSpPr/>
            <p:nvPr/>
          </p:nvSpPr>
          <p:spPr>
            <a:xfrm>
              <a:off x="3723646" y="3397430"/>
              <a:ext cx="122675" cy="138817"/>
            </a:xfrm>
            <a:custGeom>
              <a:avLst/>
              <a:gdLst/>
              <a:ahLst/>
              <a:cxnLst/>
              <a:rect l="l" t="t" r="r" b="b"/>
              <a:pathLst>
                <a:path w="6840" h="7740" extrusionOk="0">
                  <a:moveTo>
                    <a:pt x="6439" y="1"/>
                  </a:moveTo>
                  <a:cubicBezTo>
                    <a:pt x="6439" y="1"/>
                    <a:pt x="5038" y="868"/>
                    <a:pt x="2836" y="2402"/>
                  </a:cubicBezTo>
                  <a:cubicBezTo>
                    <a:pt x="635" y="3970"/>
                    <a:pt x="401" y="5304"/>
                    <a:pt x="401" y="5304"/>
                  </a:cubicBezTo>
                  <a:lnTo>
                    <a:pt x="1" y="7739"/>
                  </a:lnTo>
                  <a:cubicBezTo>
                    <a:pt x="1669" y="6906"/>
                    <a:pt x="3270" y="5905"/>
                    <a:pt x="4771" y="4804"/>
                  </a:cubicBezTo>
                  <a:cubicBezTo>
                    <a:pt x="6839" y="3236"/>
                    <a:pt x="6439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1"/>
            <p:cNvSpPr/>
            <p:nvPr/>
          </p:nvSpPr>
          <p:spPr>
            <a:xfrm>
              <a:off x="3637504" y="3405213"/>
              <a:ext cx="92150" cy="176498"/>
            </a:xfrm>
            <a:custGeom>
              <a:avLst/>
              <a:gdLst/>
              <a:ahLst/>
              <a:cxnLst/>
              <a:rect l="l" t="t" r="r" b="b"/>
              <a:pathLst>
                <a:path w="5138" h="9841" extrusionOk="0">
                  <a:moveTo>
                    <a:pt x="1869" y="0"/>
                  </a:moveTo>
                  <a:cubicBezTo>
                    <a:pt x="1869" y="0"/>
                    <a:pt x="1" y="2702"/>
                    <a:pt x="1101" y="5037"/>
                  </a:cubicBezTo>
                  <a:cubicBezTo>
                    <a:pt x="1935" y="6705"/>
                    <a:pt x="2903" y="8340"/>
                    <a:pt x="3970" y="9841"/>
                  </a:cubicBezTo>
                  <a:lnTo>
                    <a:pt x="4737" y="7506"/>
                  </a:lnTo>
                  <a:cubicBezTo>
                    <a:pt x="4737" y="7506"/>
                    <a:pt x="5138" y="6238"/>
                    <a:pt x="3937" y="3836"/>
                  </a:cubicBezTo>
                  <a:cubicBezTo>
                    <a:pt x="2702" y="1435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1"/>
            <p:cNvSpPr/>
            <p:nvPr/>
          </p:nvSpPr>
          <p:spPr>
            <a:xfrm>
              <a:off x="3542377" y="3632557"/>
              <a:ext cx="117887" cy="144789"/>
            </a:xfrm>
            <a:custGeom>
              <a:avLst/>
              <a:gdLst/>
              <a:ahLst/>
              <a:cxnLst/>
              <a:rect l="l" t="t" r="r" b="b"/>
              <a:pathLst>
                <a:path w="6573" h="8073" extrusionOk="0">
                  <a:moveTo>
                    <a:pt x="568" y="0"/>
                  </a:moveTo>
                  <a:cubicBezTo>
                    <a:pt x="568" y="0"/>
                    <a:pt x="1" y="3236"/>
                    <a:pt x="1969" y="4904"/>
                  </a:cubicBezTo>
                  <a:cubicBezTo>
                    <a:pt x="3403" y="6071"/>
                    <a:pt x="4938" y="7138"/>
                    <a:pt x="6572" y="8072"/>
                  </a:cubicBezTo>
                  <a:lnTo>
                    <a:pt x="6272" y="5637"/>
                  </a:lnTo>
                  <a:cubicBezTo>
                    <a:pt x="6272" y="5637"/>
                    <a:pt x="6138" y="4270"/>
                    <a:pt x="4037" y="2602"/>
                  </a:cubicBezTo>
                  <a:cubicBezTo>
                    <a:pt x="1902" y="934"/>
                    <a:pt x="568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1"/>
            <p:cNvSpPr/>
            <p:nvPr/>
          </p:nvSpPr>
          <p:spPr>
            <a:xfrm>
              <a:off x="3657250" y="3578699"/>
              <a:ext cx="123249" cy="138225"/>
            </a:xfrm>
            <a:custGeom>
              <a:avLst/>
              <a:gdLst/>
              <a:ahLst/>
              <a:cxnLst/>
              <a:rect l="l" t="t" r="r" b="b"/>
              <a:pathLst>
                <a:path w="6872" h="7707" extrusionOk="0">
                  <a:moveTo>
                    <a:pt x="6472" y="1"/>
                  </a:moveTo>
                  <a:lnTo>
                    <a:pt x="6472" y="1"/>
                  </a:lnTo>
                  <a:cubicBezTo>
                    <a:pt x="6471" y="1"/>
                    <a:pt x="5070" y="868"/>
                    <a:pt x="2869" y="2403"/>
                  </a:cubicBezTo>
                  <a:cubicBezTo>
                    <a:pt x="667" y="3937"/>
                    <a:pt x="434" y="5305"/>
                    <a:pt x="434" y="5305"/>
                  </a:cubicBezTo>
                  <a:lnTo>
                    <a:pt x="0" y="7706"/>
                  </a:lnTo>
                  <a:cubicBezTo>
                    <a:pt x="1668" y="6872"/>
                    <a:pt x="3269" y="5905"/>
                    <a:pt x="4804" y="4804"/>
                  </a:cubicBezTo>
                  <a:cubicBezTo>
                    <a:pt x="6872" y="3237"/>
                    <a:pt x="6472" y="1"/>
                    <a:pt x="6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1"/>
            <p:cNvSpPr/>
            <p:nvPr/>
          </p:nvSpPr>
          <p:spPr>
            <a:xfrm>
              <a:off x="3663223" y="3685197"/>
              <a:ext cx="104722" cy="163334"/>
            </a:xfrm>
            <a:custGeom>
              <a:avLst/>
              <a:gdLst/>
              <a:ahLst/>
              <a:cxnLst/>
              <a:rect l="l" t="t" r="r" b="b"/>
              <a:pathLst>
                <a:path w="5839" h="9107" extrusionOk="0">
                  <a:moveTo>
                    <a:pt x="4604" y="0"/>
                  </a:moveTo>
                  <a:lnTo>
                    <a:pt x="4604" y="0"/>
                  </a:lnTo>
                  <a:cubicBezTo>
                    <a:pt x="4604" y="1"/>
                    <a:pt x="3470" y="1201"/>
                    <a:pt x="1735" y="3236"/>
                  </a:cubicBezTo>
                  <a:cubicBezTo>
                    <a:pt x="1" y="5304"/>
                    <a:pt x="134" y="6639"/>
                    <a:pt x="134" y="6639"/>
                  </a:cubicBezTo>
                  <a:lnTo>
                    <a:pt x="334" y="9107"/>
                  </a:lnTo>
                  <a:cubicBezTo>
                    <a:pt x="1735" y="7873"/>
                    <a:pt x="3036" y="6505"/>
                    <a:pt x="4237" y="5071"/>
                  </a:cubicBezTo>
                  <a:cubicBezTo>
                    <a:pt x="5838" y="3036"/>
                    <a:pt x="4604" y="1"/>
                    <a:pt x="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1"/>
            <p:cNvSpPr/>
            <p:nvPr/>
          </p:nvSpPr>
          <p:spPr>
            <a:xfrm>
              <a:off x="3657258" y="3077796"/>
              <a:ext cx="199240" cy="829564"/>
            </a:xfrm>
            <a:custGeom>
              <a:avLst/>
              <a:gdLst/>
              <a:ahLst/>
              <a:cxnLst/>
              <a:rect l="l" t="t" r="r" b="b"/>
              <a:pathLst>
                <a:path w="11109" h="46868" fill="none" extrusionOk="0">
                  <a:moveTo>
                    <a:pt x="1201" y="46868"/>
                  </a:moveTo>
                  <a:cubicBezTo>
                    <a:pt x="1201" y="46868"/>
                    <a:pt x="0" y="38395"/>
                    <a:pt x="0" y="35326"/>
                  </a:cubicBezTo>
                  <a:cubicBezTo>
                    <a:pt x="0" y="32291"/>
                    <a:pt x="2202" y="30122"/>
                    <a:pt x="3503" y="25753"/>
                  </a:cubicBezTo>
                  <a:cubicBezTo>
                    <a:pt x="4837" y="21416"/>
                    <a:pt x="3503" y="16579"/>
                    <a:pt x="4837" y="13244"/>
                  </a:cubicBezTo>
                  <a:cubicBezTo>
                    <a:pt x="6171" y="9908"/>
                    <a:pt x="8440" y="7773"/>
                    <a:pt x="9841" y="4070"/>
                  </a:cubicBezTo>
                  <a:cubicBezTo>
                    <a:pt x="10341" y="2736"/>
                    <a:pt x="10741" y="1402"/>
                    <a:pt x="11108" y="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1"/>
            <p:cNvSpPr/>
            <p:nvPr/>
          </p:nvSpPr>
          <p:spPr>
            <a:xfrm>
              <a:off x="3839721" y="3125230"/>
              <a:ext cx="41286" cy="21540"/>
            </a:xfrm>
            <a:custGeom>
              <a:avLst/>
              <a:gdLst/>
              <a:ahLst/>
              <a:cxnLst/>
              <a:rect l="l" t="t" r="r" b="b"/>
              <a:pathLst>
                <a:path w="2302" h="1201" fill="none" extrusionOk="0">
                  <a:moveTo>
                    <a:pt x="2302" y="0"/>
                  </a:moveTo>
                  <a:lnTo>
                    <a:pt x="0" y="12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1"/>
            <p:cNvSpPr/>
            <p:nvPr/>
          </p:nvSpPr>
          <p:spPr>
            <a:xfrm>
              <a:off x="3836726" y="3085737"/>
              <a:ext cx="10187" cy="29342"/>
            </a:xfrm>
            <a:custGeom>
              <a:avLst/>
              <a:gdLst/>
              <a:ahLst/>
              <a:cxnLst/>
              <a:rect l="l" t="t" r="r" b="b"/>
              <a:pathLst>
                <a:path w="568" h="1636" fill="none" extrusionOk="0">
                  <a:moveTo>
                    <a:pt x="0" y="1"/>
                  </a:moveTo>
                  <a:lnTo>
                    <a:pt x="568" y="16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1"/>
            <p:cNvSpPr/>
            <p:nvPr/>
          </p:nvSpPr>
          <p:spPr>
            <a:xfrm>
              <a:off x="3746387" y="3284959"/>
              <a:ext cx="69408" cy="34722"/>
            </a:xfrm>
            <a:custGeom>
              <a:avLst/>
              <a:gdLst/>
              <a:ahLst/>
              <a:cxnLst/>
              <a:rect l="l" t="t" r="r" b="b"/>
              <a:pathLst>
                <a:path w="3870" h="1936" fill="none" extrusionOk="0">
                  <a:moveTo>
                    <a:pt x="3870" y="0"/>
                  </a:moveTo>
                  <a:cubicBezTo>
                    <a:pt x="1935" y="968"/>
                    <a:pt x="1" y="1935"/>
                    <a:pt x="1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1"/>
            <p:cNvSpPr/>
            <p:nvPr/>
          </p:nvSpPr>
          <p:spPr>
            <a:xfrm>
              <a:off x="3730228" y="3183250"/>
              <a:ext cx="40103" cy="92150"/>
            </a:xfrm>
            <a:custGeom>
              <a:avLst/>
              <a:gdLst/>
              <a:ahLst/>
              <a:cxnLst/>
              <a:rect l="l" t="t" r="r" b="b"/>
              <a:pathLst>
                <a:path w="2236" h="5138" fill="none" extrusionOk="0">
                  <a:moveTo>
                    <a:pt x="1" y="1"/>
                  </a:moveTo>
                  <a:cubicBezTo>
                    <a:pt x="902" y="1635"/>
                    <a:pt x="1669" y="3336"/>
                    <a:pt x="2236" y="51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1"/>
            <p:cNvSpPr/>
            <p:nvPr/>
          </p:nvSpPr>
          <p:spPr>
            <a:xfrm>
              <a:off x="3726049" y="3451880"/>
              <a:ext cx="80187" cy="75399"/>
            </a:xfrm>
            <a:custGeom>
              <a:avLst/>
              <a:gdLst/>
              <a:ahLst/>
              <a:cxnLst/>
              <a:rect l="l" t="t" r="r" b="b"/>
              <a:pathLst>
                <a:path w="4471" h="4204" fill="none" extrusionOk="0">
                  <a:moveTo>
                    <a:pt x="4470" y="0"/>
                  </a:moveTo>
                  <a:cubicBezTo>
                    <a:pt x="2769" y="1168"/>
                    <a:pt x="1268" y="2602"/>
                    <a:pt x="0" y="42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1"/>
            <p:cNvSpPr/>
            <p:nvPr/>
          </p:nvSpPr>
          <p:spPr>
            <a:xfrm>
              <a:off x="3676997" y="3459054"/>
              <a:ext cx="37699" cy="101118"/>
            </a:xfrm>
            <a:custGeom>
              <a:avLst/>
              <a:gdLst/>
              <a:ahLst/>
              <a:cxnLst/>
              <a:rect l="l" t="t" r="r" b="b"/>
              <a:pathLst>
                <a:path w="2102" h="5638" fill="none" extrusionOk="0">
                  <a:moveTo>
                    <a:pt x="0" y="0"/>
                  </a:moveTo>
                  <a:cubicBezTo>
                    <a:pt x="0" y="0"/>
                    <a:pt x="100" y="201"/>
                    <a:pt x="834" y="1835"/>
                  </a:cubicBezTo>
                  <a:cubicBezTo>
                    <a:pt x="1368" y="3069"/>
                    <a:pt x="1801" y="4337"/>
                    <a:pt x="2102" y="5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1"/>
            <p:cNvSpPr/>
            <p:nvPr/>
          </p:nvSpPr>
          <p:spPr>
            <a:xfrm>
              <a:off x="3501108" y="2402521"/>
              <a:ext cx="168715" cy="245315"/>
            </a:xfrm>
            <a:custGeom>
              <a:avLst/>
              <a:gdLst/>
              <a:ahLst/>
              <a:cxnLst/>
              <a:rect l="l" t="t" r="r" b="b"/>
              <a:pathLst>
                <a:path w="9407" h="13678" extrusionOk="0">
                  <a:moveTo>
                    <a:pt x="7906" y="1"/>
                  </a:moveTo>
                  <a:cubicBezTo>
                    <a:pt x="7906" y="1"/>
                    <a:pt x="5971" y="1702"/>
                    <a:pt x="3002" y="4671"/>
                  </a:cubicBezTo>
                  <a:cubicBezTo>
                    <a:pt x="0" y="7673"/>
                    <a:pt x="0" y="9808"/>
                    <a:pt x="0" y="9808"/>
                  </a:cubicBezTo>
                  <a:lnTo>
                    <a:pt x="0" y="13677"/>
                  </a:lnTo>
                  <a:cubicBezTo>
                    <a:pt x="2368" y="11942"/>
                    <a:pt x="4570" y="10008"/>
                    <a:pt x="6638" y="7906"/>
                  </a:cubicBezTo>
                  <a:cubicBezTo>
                    <a:pt x="9407" y="4904"/>
                    <a:pt x="7906" y="1"/>
                    <a:pt x="7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1"/>
            <p:cNvSpPr/>
            <p:nvPr/>
          </p:nvSpPr>
          <p:spPr>
            <a:xfrm>
              <a:off x="3327605" y="2483283"/>
              <a:ext cx="184282" cy="229155"/>
            </a:xfrm>
            <a:custGeom>
              <a:avLst/>
              <a:gdLst/>
              <a:ahLst/>
              <a:cxnLst/>
              <a:rect l="l" t="t" r="r" b="b"/>
              <a:pathLst>
                <a:path w="10275" h="12777" extrusionOk="0">
                  <a:moveTo>
                    <a:pt x="968" y="1"/>
                  </a:moveTo>
                  <a:cubicBezTo>
                    <a:pt x="968" y="1"/>
                    <a:pt x="1" y="5038"/>
                    <a:pt x="3069" y="7740"/>
                  </a:cubicBezTo>
                  <a:cubicBezTo>
                    <a:pt x="5338" y="9608"/>
                    <a:pt x="7739" y="11276"/>
                    <a:pt x="10275" y="12777"/>
                  </a:cubicBezTo>
                  <a:lnTo>
                    <a:pt x="9874" y="8941"/>
                  </a:lnTo>
                  <a:cubicBezTo>
                    <a:pt x="9874" y="8941"/>
                    <a:pt x="9641" y="6839"/>
                    <a:pt x="6338" y="4170"/>
                  </a:cubicBezTo>
                  <a:cubicBezTo>
                    <a:pt x="3036" y="1502"/>
                    <a:pt x="968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1"/>
            <p:cNvSpPr/>
            <p:nvPr/>
          </p:nvSpPr>
          <p:spPr>
            <a:xfrm>
              <a:off x="3415871" y="2782722"/>
              <a:ext cx="197428" cy="210001"/>
            </a:xfrm>
            <a:custGeom>
              <a:avLst/>
              <a:gdLst/>
              <a:ahLst/>
              <a:cxnLst/>
              <a:rect l="l" t="t" r="r" b="b"/>
              <a:pathLst>
                <a:path w="11008" h="11709" extrusionOk="0">
                  <a:moveTo>
                    <a:pt x="400" y="0"/>
                  </a:moveTo>
                  <a:cubicBezTo>
                    <a:pt x="400" y="0"/>
                    <a:pt x="0" y="5137"/>
                    <a:pt x="3336" y="7472"/>
                  </a:cubicBezTo>
                  <a:cubicBezTo>
                    <a:pt x="5771" y="9107"/>
                    <a:pt x="8339" y="10508"/>
                    <a:pt x="11008" y="11709"/>
                  </a:cubicBezTo>
                  <a:lnTo>
                    <a:pt x="10207" y="7972"/>
                  </a:lnTo>
                  <a:cubicBezTo>
                    <a:pt x="10207" y="7972"/>
                    <a:pt x="9740" y="5904"/>
                    <a:pt x="6204" y="3569"/>
                  </a:cubicBezTo>
                  <a:cubicBezTo>
                    <a:pt x="2635" y="1268"/>
                    <a:pt x="400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1"/>
            <p:cNvSpPr/>
            <p:nvPr/>
          </p:nvSpPr>
          <p:spPr>
            <a:xfrm>
              <a:off x="3412563" y="3058225"/>
              <a:ext cx="168123" cy="245297"/>
            </a:xfrm>
            <a:custGeom>
              <a:avLst/>
              <a:gdLst/>
              <a:ahLst/>
              <a:cxnLst/>
              <a:rect l="l" t="t" r="r" b="b"/>
              <a:pathLst>
                <a:path w="9374" h="13677" extrusionOk="0">
                  <a:moveTo>
                    <a:pt x="1501" y="0"/>
                  </a:moveTo>
                  <a:cubicBezTo>
                    <a:pt x="1501" y="0"/>
                    <a:pt x="0" y="4904"/>
                    <a:pt x="2769" y="7939"/>
                  </a:cubicBezTo>
                  <a:cubicBezTo>
                    <a:pt x="4804" y="10007"/>
                    <a:pt x="7005" y="11942"/>
                    <a:pt x="9374" y="13677"/>
                  </a:cubicBezTo>
                  <a:lnTo>
                    <a:pt x="9374" y="9840"/>
                  </a:lnTo>
                  <a:cubicBezTo>
                    <a:pt x="9374" y="9840"/>
                    <a:pt x="9374" y="7672"/>
                    <a:pt x="6405" y="4703"/>
                  </a:cubicBezTo>
                  <a:cubicBezTo>
                    <a:pt x="3403" y="1701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1"/>
            <p:cNvSpPr/>
            <p:nvPr/>
          </p:nvSpPr>
          <p:spPr>
            <a:xfrm>
              <a:off x="3468812" y="3357343"/>
              <a:ext cx="168715" cy="245315"/>
            </a:xfrm>
            <a:custGeom>
              <a:avLst/>
              <a:gdLst/>
              <a:ahLst/>
              <a:cxnLst/>
              <a:rect l="l" t="t" r="r" b="b"/>
              <a:pathLst>
                <a:path w="9407" h="13678" extrusionOk="0">
                  <a:moveTo>
                    <a:pt x="1501" y="1"/>
                  </a:moveTo>
                  <a:cubicBezTo>
                    <a:pt x="1501" y="1"/>
                    <a:pt x="0" y="4905"/>
                    <a:pt x="2802" y="7907"/>
                  </a:cubicBezTo>
                  <a:cubicBezTo>
                    <a:pt x="4837" y="10008"/>
                    <a:pt x="7038" y="11943"/>
                    <a:pt x="9407" y="13677"/>
                  </a:cubicBezTo>
                  <a:lnTo>
                    <a:pt x="9407" y="9808"/>
                  </a:lnTo>
                  <a:cubicBezTo>
                    <a:pt x="9407" y="9808"/>
                    <a:pt x="9407" y="7673"/>
                    <a:pt x="6438" y="4671"/>
                  </a:cubicBezTo>
                  <a:cubicBezTo>
                    <a:pt x="3436" y="1702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1"/>
            <p:cNvSpPr/>
            <p:nvPr/>
          </p:nvSpPr>
          <p:spPr>
            <a:xfrm>
              <a:off x="3755965" y="2964281"/>
              <a:ext cx="100526" cy="169342"/>
            </a:xfrm>
            <a:custGeom>
              <a:avLst/>
              <a:gdLst/>
              <a:ahLst/>
              <a:cxnLst/>
              <a:rect l="l" t="t" r="r" b="b"/>
              <a:pathLst>
                <a:path w="5605" h="9442" extrusionOk="0">
                  <a:moveTo>
                    <a:pt x="1468" y="1"/>
                  </a:moveTo>
                  <a:cubicBezTo>
                    <a:pt x="1468" y="1"/>
                    <a:pt x="0" y="2936"/>
                    <a:pt x="1435" y="5105"/>
                  </a:cubicBezTo>
                  <a:cubicBezTo>
                    <a:pt x="2469" y="6639"/>
                    <a:pt x="3670" y="8107"/>
                    <a:pt x="4970" y="9441"/>
                  </a:cubicBezTo>
                  <a:lnTo>
                    <a:pt x="5371" y="7039"/>
                  </a:lnTo>
                  <a:cubicBezTo>
                    <a:pt x="5371" y="7039"/>
                    <a:pt x="5604" y="5705"/>
                    <a:pt x="4036" y="3504"/>
                  </a:cubicBezTo>
                  <a:cubicBezTo>
                    <a:pt x="2502" y="1302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1"/>
            <p:cNvSpPr/>
            <p:nvPr/>
          </p:nvSpPr>
          <p:spPr>
            <a:xfrm>
              <a:off x="3576489" y="3106075"/>
              <a:ext cx="205212" cy="271626"/>
            </a:xfrm>
            <a:custGeom>
              <a:avLst/>
              <a:gdLst/>
              <a:ahLst/>
              <a:cxnLst/>
              <a:rect l="l" t="t" r="r" b="b"/>
              <a:pathLst>
                <a:path w="11442" h="15145" extrusionOk="0">
                  <a:moveTo>
                    <a:pt x="7305" y="1"/>
                  </a:moveTo>
                  <a:cubicBezTo>
                    <a:pt x="7172" y="334"/>
                    <a:pt x="7038" y="668"/>
                    <a:pt x="6938" y="1035"/>
                  </a:cubicBezTo>
                  <a:cubicBezTo>
                    <a:pt x="6805" y="701"/>
                    <a:pt x="6705" y="501"/>
                    <a:pt x="6705" y="501"/>
                  </a:cubicBezTo>
                  <a:cubicBezTo>
                    <a:pt x="6705" y="501"/>
                    <a:pt x="5037" y="2469"/>
                    <a:pt x="2535" y="5838"/>
                  </a:cubicBezTo>
                  <a:cubicBezTo>
                    <a:pt x="0" y="9241"/>
                    <a:pt x="300" y="11342"/>
                    <a:pt x="300" y="11342"/>
                  </a:cubicBezTo>
                  <a:lnTo>
                    <a:pt x="834" y="15145"/>
                  </a:lnTo>
                  <a:cubicBezTo>
                    <a:pt x="2936" y="13110"/>
                    <a:pt x="4837" y="10875"/>
                    <a:pt x="6571" y="8473"/>
                  </a:cubicBezTo>
                  <a:cubicBezTo>
                    <a:pt x="7172" y="7606"/>
                    <a:pt x="7505" y="6605"/>
                    <a:pt x="7606" y="5571"/>
                  </a:cubicBezTo>
                  <a:cubicBezTo>
                    <a:pt x="8573" y="6939"/>
                    <a:pt x="9640" y="8207"/>
                    <a:pt x="10808" y="9407"/>
                  </a:cubicBezTo>
                  <a:lnTo>
                    <a:pt x="11208" y="7006"/>
                  </a:lnTo>
                  <a:cubicBezTo>
                    <a:pt x="11208" y="7006"/>
                    <a:pt x="11442" y="5671"/>
                    <a:pt x="9907" y="3470"/>
                  </a:cubicBezTo>
                  <a:cubicBezTo>
                    <a:pt x="8339" y="1268"/>
                    <a:pt x="7305" y="1"/>
                    <a:pt x="73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1"/>
            <p:cNvSpPr/>
            <p:nvPr/>
          </p:nvSpPr>
          <p:spPr>
            <a:xfrm>
              <a:off x="3830736" y="3047446"/>
              <a:ext cx="131051" cy="125653"/>
            </a:xfrm>
            <a:custGeom>
              <a:avLst/>
              <a:gdLst/>
              <a:ahLst/>
              <a:cxnLst/>
              <a:rect l="l" t="t" r="r" b="b"/>
              <a:pathLst>
                <a:path w="7307" h="7006" extrusionOk="0">
                  <a:moveTo>
                    <a:pt x="7239" y="1"/>
                  </a:moveTo>
                  <a:cubicBezTo>
                    <a:pt x="7239" y="1"/>
                    <a:pt x="5772" y="735"/>
                    <a:pt x="3403" y="2035"/>
                  </a:cubicBezTo>
                  <a:cubicBezTo>
                    <a:pt x="1068" y="3336"/>
                    <a:pt x="701" y="4671"/>
                    <a:pt x="701" y="4671"/>
                  </a:cubicBezTo>
                  <a:lnTo>
                    <a:pt x="1" y="7006"/>
                  </a:lnTo>
                  <a:cubicBezTo>
                    <a:pt x="1769" y="6339"/>
                    <a:pt x="3470" y="5571"/>
                    <a:pt x="5071" y="4637"/>
                  </a:cubicBezTo>
                  <a:cubicBezTo>
                    <a:pt x="7306" y="3270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1"/>
            <p:cNvSpPr/>
            <p:nvPr/>
          </p:nvSpPr>
          <p:spPr>
            <a:xfrm>
              <a:off x="3736810" y="3227531"/>
              <a:ext cx="142404" cy="111287"/>
            </a:xfrm>
            <a:custGeom>
              <a:avLst/>
              <a:gdLst/>
              <a:ahLst/>
              <a:cxnLst/>
              <a:rect l="l" t="t" r="r" b="b"/>
              <a:pathLst>
                <a:path w="7940" h="6205" extrusionOk="0">
                  <a:moveTo>
                    <a:pt x="7940" y="0"/>
                  </a:moveTo>
                  <a:cubicBezTo>
                    <a:pt x="7940" y="0"/>
                    <a:pt x="6405" y="534"/>
                    <a:pt x="3904" y="1601"/>
                  </a:cubicBezTo>
                  <a:cubicBezTo>
                    <a:pt x="1435" y="2669"/>
                    <a:pt x="935" y="3903"/>
                    <a:pt x="935" y="3903"/>
                  </a:cubicBezTo>
                  <a:lnTo>
                    <a:pt x="1" y="6205"/>
                  </a:lnTo>
                  <a:cubicBezTo>
                    <a:pt x="1835" y="5738"/>
                    <a:pt x="3603" y="5104"/>
                    <a:pt x="5305" y="4370"/>
                  </a:cubicBezTo>
                  <a:cubicBezTo>
                    <a:pt x="7640" y="3236"/>
                    <a:pt x="7940" y="0"/>
                    <a:pt x="7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1"/>
            <p:cNvSpPr/>
            <p:nvPr/>
          </p:nvSpPr>
          <p:spPr>
            <a:xfrm>
              <a:off x="3723646" y="3397430"/>
              <a:ext cx="122675" cy="138817"/>
            </a:xfrm>
            <a:custGeom>
              <a:avLst/>
              <a:gdLst/>
              <a:ahLst/>
              <a:cxnLst/>
              <a:rect l="l" t="t" r="r" b="b"/>
              <a:pathLst>
                <a:path w="6840" h="7740" extrusionOk="0">
                  <a:moveTo>
                    <a:pt x="6439" y="1"/>
                  </a:moveTo>
                  <a:cubicBezTo>
                    <a:pt x="6439" y="1"/>
                    <a:pt x="5038" y="868"/>
                    <a:pt x="2836" y="2402"/>
                  </a:cubicBezTo>
                  <a:cubicBezTo>
                    <a:pt x="635" y="3970"/>
                    <a:pt x="401" y="5304"/>
                    <a:pt x="401" y="5304"/>
                  </a:cubicBezTo>
                  <a:lnTo>
                    <a:pt x="1" y="7739"/>
                  </a:lnTo>
                  <a:cubicBezTo>
                    <a:pt x="1669" y="6906"/>
                    <a:pt x="3270" y="5905"/>
                    <a:pt x="4771" y="4804"/>
                  </a:cubicBezTo>
                  <a:cubicBezTo>
                    <a:pt x="6839" y="3236"/>
                    <a:pt x="6439" y="1"/>
                    <a:pt x="64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1"/>
            <p:cNvSpPr/>
            <p:nvPr/>
          </p:nvSpPr>
          <p:spPr>
            <a:xfrm>
              <a:off x="3637504" y="3405213"/>
              <a:ext cx="92150" cy="176498"/>
            </a:xfrm>
            <a:custGeom>
              <a:avLst/>
              <a:gdLst/>
              <a:ahLst/>
              <a:cxnLst/>
              <a:rect l="l" t="t" r="r" b="b"/>
              <a:pathLst>
                <a:path w="5138" h="9841" extrusionOk="0">
                  <a:moveTo>
                    <a:pt x="1869" y="0"/>
                  </a:moveTo>
                  <a:cubicBezTo>
                    <a:pt x="1869" y="0"/>
                    <a:pt x="1" y="2702"/>
                    <a:pt x="1101" y="5037"/>
                  </a:cubicBezTo>
                  <a:cubicBezTo>
                    <a:pt x="1935" y="6705"/>
                    <a:pt x="2903" y="8340"/>
                    <a:pt x="3970" y="9841"/>
                  </a:cubicBezTo>
                  <a:lnTo>
                    <a:pt x="4737" y="7506"/>
                  </a:lnTo>
                  <a:cubicBezTo>
                    <a:pt x="4737" y="7506"/>
                    <a:pt x="5138" y="6238"/>
                    <a:pt x="3937" y="3836"/>
                  </a:cubicBezTo>
                  <a:cubicBezTo>
                    <a:pt x="2702" y="1435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1"/>
            <p:cNvSpPr/>
            <p:nvPr/>
          </p:nvSpPr>
          <p:spPr>
            <a:xfrm>
              <a:off x="3479568" y="1640338"/>
              <a:ext cx="2263827" cy="1212101"/>
            </a:xfrm>
            <a:custGeom>
              <a:avLst/>
              <a:gdLst/>
              <a:ahLst/>
              <a:cxnLst/>
              <a:rect l="l" t="t" r="r" b="b"/>
              <a:pathLst>
                <a:path w="126224" h="67583" extrusionOk="0">
                  <a:moveTo>
                    <a:pt x="0" y="0"/>
                  </a:moveTo>
                  <a:lnTo>
                    <a:pt x="0" y="67582"/>
                  </a:lnTo>
                  <a:lnTo>
                    <a:pt x="126224" y="67582"/>
                  </a:lnTo>
                  <a:lnTo>
                    <a:pt x="1262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1"/>
            <p:cNvSpPr/>
            <p:nvPr/>
          </p:nvSpPr>
          <p:spPr>
            <a:xfrm>
              <a:off x="3541193" y="1704957"/>
              <a:ext cx="2142981" cy="1088242"/>
            </a:xfrm>
            <a:custGeom>
              <a:avLst/>
              <a:gdLst/>
              <a:ahLst/>
              <a:cxnLst/>
              <a:rect l="l" t="t" r="r" b="b"/>
              <a:pathLst>
                <a:path w="119486" h="60677" extrusionOk="0">
                  <a:moveTo>
                    <a:pt x="0" y="0"/>
                  </a:moveTo>
                  <a:lnTo>
                    <a:pt x="0" y="60677"/>
                  </a:lnTo>
                  <a:lnTo>
                    <a:pt x="119485" y="60677"/>
                  </a:lnTo>
                  <a:lnTo>
                    <a:pt x="119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4187301" y="1779728"/>
              <a:ext cx="18" cy="862709"/>
            </a:xfrm>
            <a:custGeom>
              <a:avLst/>
              <a:gdLst/>
              <a:ahLst/>
              <a:cxnLst/>
              <a:rect l="l" t="t" r="r" b="b"/>
              <a:pathLst>
                <a:path w="1" h="48102" fill="none" extrusionOk="0">
                  <a:moveTo>
                    <a:pt x="1" y="1"/>
                  </a:moveTo>
                  <a:lnTo>
                    <a:pt x="1" y="481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4917184" y="1779728"/>
              <a:ext cx="18" cy="892625"/>
            </a:xfrm>
            <a:custGeom>
              <a:avLst/>
              <a:gdLst/>
              <a:ahLst/>
              <a:cxnLst/>
              <a:rect l="l" t="t" r="r" b="b"/>
              <a:pathLst>
                <a:path w="1" h="49770" fill="none" extrusionOk="0">
                  <a:moveTo>
                    <a:pt x="0" y="1"/>
                  </a:moveTo>
                  <a:lnTo>
                    <a:pt x="0" y="4977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3727842" y="1955025"/>
              <a:ext cx="1700866" cy="18"/>
            </a:xfrm>
            <a:custGeom>
              <a:avLst/>
              <a:gdLst/>
              <a:ahLst/>
              <a:cxnLst/>
              <a:rect l="l" t="t" r="r" b="b"/>
              <a:pathLst>
                <a:path w="94835" h="1" fill="none" extrusionOk="0">
                  <a:moveTo>
                    <a:pt x="0" y="0"/>
                  </a:moveTo>
                  <a:lnTo>
                    <a:pt x="9483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3812191" y="1812047"/>
              <a:ext cx="61643" cy="72404"/>
            </a:xfrm>
            <a:custGeom>
              <a:avLst/>
              <a:gdLst/>
              <a:ahLst/>
              <a:cxnLst/>
              <a:rect l="l" t="t" r="r" b="b"/>
              <a:pathLst>
                <a:path w="3437" h="4037" extrusionOk="0">
                  <a:moveTo>
                    <a:pt x="1" y="0"/>
                  </a:moveTo>
                  <a:lnTo>
                    <a:pt x="1" y="634"/>
                  </a:lnTo>
                  <a:lnTo>
                    <a:pt x="1335" y="634"/>
                  </a:lnTo>
                  <a:lnTo>
                    <a:pt x="1335" y="4036"/>
                  </a:lnTo>
                  <a:lnTo>
                    <a:pt x="2102" y="4036"/>
                  </a:lnTo>
                  <a:lnTo>
                    <a:pt x="2102" y="634"/>
                  </a:lnTo>
                  <a:lnTo>
                    <a:pt x="3437" y="634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1"/>
            <p:cNvSpPr/>
            <p:nvPr/>
          </p:nvSpPr>
          <p:spPr>
            <a:xfrm>
              <a:off x="3871807" y="1826395"/>
              <a:ext cx="69624" cy="59275"/>
            </a:xfrm>
            <a:custGeom>
              <a:avLst/>
              <a:gdLst/>
              <a:ahLst/>
              <a:cxnLst/>
              <a:rect l="l" t="t" r="r" b="b"/>
              <a:pathLst>
                <a:path w="3882" h="3305" extrusionOk="0">
                  <a:moveTo>
                    <a:pt x="1664" y="827"/>
                  </a:moveTo>
                  <a:cubicBezTo>
                    <a:pt x="2121" y="827"/>
                    <a:pt x="2559" y="1168"/>
                    <a:pt x="2581" y="1702"/>
                  </a:cubicBezTo>
                  <a:cubicBezTo>
                    <a:pt x="2648" y="2236"/>
                    <a:pt x="2214" y="2669"/>
                    <a:pt x="1680" y="2669"/>
                  </a:cubicBezTo>
                  <a:cubicBezTo>
                    <a:pt x="880" y="2669"/>
                    <a:pt x="446" y="1702"/>
                    <a:pt x="1013" y="1101"/>
                  </a:cubicBezTo>
                  <a:cubicBezTo>
                    <a:pt x="1202" y="912"/>
                    <a:pt x="1436" y="827"/>
                    <a:pt x="1664" y="827"/>
                  </a:cubicBezTo>
                  <a:close/>
                  <a:moveTo>
                    <a:pt x="1684" y="0"/>
                  </a:moveTo>
                  <a:cubicBezTo>
                    <a:pt x="820" y="0"/>
                    <a:pt x="0" y="693"/>
                    <a:pt x="46" y="1702"/>
                  </a:cubicBezTo>
                  <a:cubicBezTo>
                    <a:pt x="13" y="2583"/>
                    <a:pt x="746" y="3304"/>
                    <a:pt x="1621" y="3304"/>
                  </a:cubicBezTo>
                  <a:cubicBezTo>
                    <a:pt x="1641" y="3304"/>
                    <a:pt x="1661" y="3304"/>
                    <a:pt x="1680" y="3303"/>
                  </a:cubicBezTo>
                  <a:cubicBezTo>
                    <a:pt x="3148" y="3303"/>
                    <a:pt x="3882" y="1502"/>
                    <a:pt x="2815" y="468"/>
                  </a:cubicBezTo>
                  <a:cubicBezTo>
                    <a:pt x="2480" y="144"/>
                    <a:pt x="2078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1"/>
            <p:cNvSpPr/>
            <p:nvPr/>
          </p:nvSpPr>
          <p:spPr>
            <a:xfrm>
              <a:off x="3958182" y="1807259"/>
              <a:ext cx="68817" cy="77264"/>
            </a:xfrm>
            <a:custGeom>
              <a:avLst/>
              <a:gdLst/>
              <a:ahLst/>
              <a:cxnLst/>
              <a:rect l="l" t="t" r="r" b="b"/>
              <a:pathLst>
                <a:path w="3837" h="4308" extrusionOk="0">
                  <a:moveTo>
                    <a:pt x="2171" y="1894"/>
                  </a:moveTo>
                  <a:cubicBezTo>
                    <a:pt x="2628" y="1894"/>
                    <a:pt x="3080" y="2235"/>
                    <a:pt x="3102" y="2769"/>
                  </a:cubicBezTo>
                  <a:cubicBezTo>
                    <a:pt x="3136" y="3303"/>
                    <a:pt x="2735" y="3736"/>
                    <a:pt x="2202" y="3736"/>
                  </a:cubicBezTo>
                  <a:cubicBezTo>
                    <a:pt x="1368" y="3736"/>
                    <a:pt x="967" y="2769"/>
                    <a:pt x="1534" y="2168"/>
                  </a:cubicBezTo>
                  <a:cubicBezTo>
                    <a:pt x="1712" y="1979"/>
                    <a:pt x="1942" y="1894"/>
                    <a:pt x="2171" y="1894"/>
                  </a:cubicBezTo>
                  <a:close/>
                  <a:moveTo>
                    <a:pt x="3102" y="0"/>
                  </a:moveTo>
                  <a:lnTo>
                    <a:pt x="3102" y="1568"/>
                  </a:lnTo>
                  <a:cubicBezTo>
                    <a:pt x="2858" y="1324"/>
                    <a:pt x="2530" y="1163"/>
                    <a:pt x="2195" y="1163"/>
                  </a:cubicBezTo>
                  <a:cubicBezTo>
                    <a:pt x="2164" y="1163"/>
                    <a:pt x="2133" y="1165"/>
                    <a:pt x="2101" y="1168"/>
                  </a:cubicBezTo>
                  <a:cubicBezTo>
                    <a:pt x="2090" y="1167"/>
                    <a:pt x="2080" y="1167"/>
                    <a:pt x="2069" y="1167"/>
                  </a:cubicBezTo>
                  <a:cubicBezTo>
                    <a:pt x="0" y="1167"/>
                    <a:pt x="11" y="4303"/>
                    <a:pt x="2101" y="4303"/>
                  </a:cubicBezTo>
                  <a:cubicBezTo>
                    <a:pt x="2136" y="4306"/>
                    <a:pt x="2169" y="4307"/>
                    <a:pt x="2203" y="4307"/>
                  </a:cubicBezTo>
                  <a:cubicBezTo>
                    <a:pt x="2564" y="4307"/>
                    <a:pt x="2891" y="4147"/>
                    <a:pt x="3136" y="3903"/>
                  </a:cubicBezTo>
                  <a:lnTo>
                    <a:pt x="3136" y="4303"/>
                  </a:lnTo>
                  <a:lnTo>
                    <a:pt x="3836" y="4303"/>
                  </a:lnTo>
                  <a:lnTo>
                    <a:pt x="3836" y="34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4038530" y="1826395"/>
              <a:ext cx="69821" cy="59275"/>
            </a:xfrm>
            <a:custGeom>
              <a:avLst/>
              <a:gdLst/>
              <a:ahLst/>
              <a:cxnLst/>
              <a:rect l="l" t="t" r="r" b="b"/>
              <a:pathLst>
                <a:path w="3893" h="3305" extrusionOk="0">
                  <a:moveTo>
                    <a:pt x="1660" y="827"/>
                  </a:moveTo>
                  <a:cubicBezTo>
                    <a:pt x="2117" y="827"/>
                    <a:pt x="2569" y="1168"/>
                    <a:pt x="2592" y="1702"/>
                  </a:cubicBezTo>
                  <a:cubicBezTo>
                    <a:pt x="2625" y="2236"/>
                    <a:pt x="2191" y="2669"/>
                    <a:pt x="1658" y="2669"/>
                  </a:cubicBezTo>
                  <a:cubicBezTo>
                    <a:pt x="857" y="2669"/>
                    <a:pt x="457" y="1702"/>
                    <a:pt x="1024" y="1101"/>
                  </a:cubicBezTo>
                  <a:cubicBezTo>
                    <a:pt x="1202" y="912"/>
                    <a:pt x="1432" y="827"/>
                    <a:pt x="1660" y="827"/>
                  </a:cubicBezTo>
                  <a:close/>
                  <a:moveTo>
                    <a:pt x="1694" y="0"/>
                  </a:moveTo>
                  <a:cubicBezTo>
                    <a:pt x="828" y="0"/>
                    <a:pt x="0" y="693"/>
                    <a:pt x="23" y="1702"/>
                  </a:cubicBezTo>
                  <a:cubicBezTo>
                    <a:pt x="23" y="2583"/>
                    <a:pt x="725" y="3304"/>
                    <a:pt x="1630" y="3304"/>
                  </a:cubicBezTo>
                  <a:cubicBezTo>
                    <a:pt x="1650" y="3304"/>
                    <a:pt x="1671" y="3304"/>
                    <a:pt x="1691" y="3303"/>
                  </a:cubicBezTo>
                  <a:cubicBezTo>
                    <a:pt x="3159" y="3303"/>
                    <a:pt x="3893" y="1502"/>
                    <a:pt x="2825" y="468"/>
                  </a:cubicBezTo>
                  <a:cubicBezTo>
                    <a:pt x="2491" y="144"/>
                    <a:pt x="2088" y="0"/>
                    <a:pt x="1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4402683" y="1812047"/>
              <a:ext cx="70610" cy="72404"/>
            </a:xfrm>
            <a:custGeom>
              <a:avLst/>
              <a:gdLst/>
              <a:ahLst/>
              <a:cxnLst/>
              <a:rect l="l" t="t" r="r" b="b"/>
              <a:pathLst>
                <a:path w="3937" h="4037" extrusionOk="0">
                  <a:moveTo>
                    <a:pt x="1831" y="631"/>
                  </a:moveTo>
                  <a:cubicBezTo>
                    <a:pt x="3671" y="631"/>
                    <a:pt x="3671" y="3405"/>
                    <a:pt x="1831" y="3405"/>
                  </a:cubicBezTo>
                  <a:cubicBezTo>
                    <a:pt x="1800" y="3405"/>
                    <a:pt x="1768" y="3404"/>
                    <a:pt x="1735" y="3402"/>
                  </a:cubicBezTo>
                  <a:lnTo>
                    <a:pt x="768" y="3402"/>
                  </a:lnTo>
                  <a:lnTo>
                    <a:pt x="768" y="634"/>
                  </a:lnTo>
                  <a:lnTo>
                    <a:pt x="1735" y="634"/>
                  </a:lnTo>
                  <a:cubicBezTo>
                    <a:pt x="1768" y="632"/>
                    <a:pt x="1800" y="631"/>
                    <a:pt x="1831" y="631"/>
                  </a:cubicBezTo>
                  <a:close/>
                  <a:moveTo>
                    <a:pt x="0" y="0"/>
                  </a:moveTo>
                  <a:lnTo>
                    <a:pt x="0" y="4036"/>
                  </a:lnTo>
                  <a:lnTo>
                    <a:pt x="1735" y="4036"/>
                  </a:lnTo>
                  <a:cubicBezTo>
                    <a:pt x="3036" y="4036"/>
                    <a:pt x="3936" y="3236"/>
                    <a:pt x="3936" y="2035"/>
                  </a:cubicBezTo>
                  <a:cubicBezTo>
                    <a:pt x="3936" y="801"/>
                    <a:pt x="3036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4481417" y="1826395"/>
              <a:ext cx="69642" cy="59275"/>
            </a:xfrm>
            <a:custGeom>
              <a:avLst/>
              <a:gdLst/>
              <a:ahLst/>
              <a:cxnLst/>
              <a:rect l="l" t="t" r="r" b="b"/>
              <a:pathLst>
                <a:path w="3883" h="3305" extrusionOk="0">
                  <a:moveTo>
                    <a:pt x="1694" y="837"/>
                  </a:moveTo>
                  <a:cubicBezTo>
                    <a:pt x="2154" y="837"/>
                    <a:pt x="2593" y="1176"/>
                    <a:pt x="2615" y="1702"/>
                  </a:cubicBezTo>
                  <a:cubicBezTo>
                    <a:pt x="2649" y="2236"/>
                    <a:pt x="2215" y="2669"/>
                    <a:pt x="1681" y="2669"/>
                  </a:cubicBezTo>
                  <a:cubicBezTo>
                    <a:pt x="881" y="2669"/>
                    <a:pt x="480" y="1702"/>
                    <a:pt x="1014" y="1135"/>
                  </a:cubicBezTo>
                  <a:cubicBezTo>
                    <a:pt x="1209" y="929"/>
                    <a:pt x="1454" y="837"/>
                    <a:pt x="1694" y="837"/>
                  </a:cubicBezTo>
                  <a:close/>
                  <a:moveTo>
                    <a:pt x="1685" y="0"/>
                  </a:moveTo>
                  <a:cubicBezTo>
                    <a:pt x="821" y="0"/>
                    <a:pt x="1" y="693"/>
                    <a:pt x="47" y="1702"/>
                  </a:cubicBezTo>
                  <a:cubicBezTo>
                    <a:pt x="47" y="2583"/>
                    <a:pt x="749" y="3304"/>
                    <a:pt x="1622" y="3304"/>
                  </a:cubicBezTo>
                  <a:cubicBezTo>
                    <a:pt x="1642" y="3304"/>
                    <a:pt x="1662" y="3304"/>
                    <a:pt x="1681" y="3303"/>
                  </a:cubicBezTo>
                  <a:cubicBezTo>
                    <a:pt x="3182" y="3270"/>
                    <a:pt x="3883" y="1468"/>
                    <a:pt x="2815" y="468"/>
                  </a:cubicBezTo>
                  <a:cubicBezTo>
                    <a:pt x="2481" y="144"/>
                    <a:pt x="2079" y="0"/>
                    <a:pt x="1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4551687" y="1804802"/>
              <a:ext cx="16733" cy="79649"/>
            </a:xfrm>
            <a:custGeom>
              <a:avLst/>
              <a:gdLst/>
              <a:ahLst/>
              <a:cxnLst/>
              <a:rect l="l" t="t" r="r" b="b"/>
              <a:pathLst>
                <a:path w="933" h="4441" extrusionOk="0">
                  <a:moveTo>
                    <a:pt x="414" y="0"/>
                  </a:moveTo>
                  <a:cubicBezTo>
                    <a:pt x="199" y="0"/>
                    <a:pt x="1" y="190"/>
                    <a:pt x="32" y="437"/>
                  </a:cubicBezTo>
                  <a:cubicBezTo>
                    <a:pt x="48" y="704"/>
                    <a:pt x="265" y="838"/>
                    <a:pt x="482" y="838"/>
                  </a:cubicBezTo>
                  <a:cubicBezTo>
                    <a:pt x="699" y="838"/>
                    <a:pt x="916" y="704"/>
                    <a:pt x="932" y="437"/>
                  </a:cubicBezTo>
                  <a:cubicBezTo>
                    <a:pt x="932" y="190"/>
                    <a:pt x="760" y="0"/>
                    <a:pt x="523" y="0"/>
                  </a:cubicBezTo>
                  <a:cubicBezTo>
                    <a:pt x="504" y="0"/>
                    <a:pt x="485" y="1"/>
                    <a:pt x="465" y="4"/>
                  </a:cubicBezTo>
                  <a:cubicBezTo>
                    <a:pt x="448" y="1"/>
                    <a:pt x="431" y="0"/>
                    <a:pt x="414" y="0"/>
                  </a:cubicBezTo>
                  <a:close/>
                  <a:moveTo>
                    <a:pt x="98" y="1371"/>
                  </a:moveTo>
                  <a:lnTo>
                    <a:pt x="98" y="4440"/>
                  </a:lnTo>
                  <a:lnTo>
                    <a:pt x="832" y="4440"/>
                  </a:lnTo>
                  <a:lnTo>
                    <a:pt x="832" y="13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1"/>
            <p:cNvSpPr/>
            <p:nvPr/>
          </p:nvSpPr>
          <p:spPr>
            <a:xfrm>
              <a:off x="4583360" y="1829301"/>
              <a:ext cx="56190" cy="55150"/>
            </a:xfrm>
            <a:custGeom>
              <a:avLst/>
              <a:gdLst/>
              <a:ahLst/>
              <a:cxnLst/>
              <a:rect l="l" t="t" r="r" b="b"/>
              <a:pathLst>
                <a:path w="3133" h="3075" extrusionOk="0">
                  <a:moveTo>
                    <a:pt x="1874" y="1"/>
                  </a:moveTo>
                  <a:cubicBezTo>
                    <a:pt x="1839" y="1"/>
                    <a:pt x="1804" y="2"/>
                    <a:pt x="1768" y="5"/>
                  </a:cubicBezTo>
                  <a:cubicBezTo>
                    <a:pt x="1734" y="3"/>
                    <a:pt x="1700" y="1"/>
                    <a:pt x="1666" y="1"/>
                  </a:cubicBezTo>
                  <a:cubicBezTo>
                    <a:pt x="1301" y="1"/>
                    <a:pt x="945" y="162"/>
                    <a:pt x="701" y="406"/>
                  </a:cubicBezTo>
                  <a:lnTo>
                    <a:pt x="701" y="5"/>
                  </a:lnTo>
                  <a:lnTo>
                    <a:pt x="0" y="5"/>
                  </a:lnTo>
                  <a:lnTo>
                    <a:pt x="0" y="3074"/>
                  </a:lnTo>
                  <a:lnTo>
                    <a:pt x="734" y="3074"/>
                  </a:lnTo>
                  <a:lnTo>
                    <a:pt x="734" y="1506"/>
                  </a:lnTo>
                  <a:cubicBezTo>
                    <a:pt x="667" y="1006"/>
                    <a:pt x="1101" y="572"/>
                    <a:pt x="1601" y="572"/>
                  </a:cubicBezTo>
                  <a:cubicBezTo>
                    <a:pt x="2068" y="572"/>
                    <a:pt x="2335" y="873"/>
                    <a:pt x="2335" y="1406"/>
                  </a:cubicBezTo>
                  <a:lnTo>
                    <a:pt x="2335" y="3074"/>
                  </a:lnTo>
                  <a:lnTo>
                    <a:pt x="3069" y="3074"/>
                  </a:lnTo>
                  <a:lnTo>
                    <a:pt x="3069" y="1306"/>
                  </a:lnTo>
                  <a:cubicBezTo>
                    <a:pt x="3133" y="608"/>
                    <a:pt x="2562" y="1"/>
                    <a:pt x="1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1"/>
            <p:cNvSpPr/>
            <p:nvPr/>
          </p:nvSpPr>
          <p:spPr>
            <a:xfrm>
              <a:off x="4641954" y="1829319"/>
              <a:ext cx="68852" cy="76152"/>
            </a:xfrm>
            <a:custGeom>
              <a:avLst/>
              <a:gdLst/>
              <a:ahLst/>
              <a:cxnLst/>
              <a:rect l="l" t="t" r="r" b="b"/>
              <a:pathLst>
                <a:path w="3839" h="4246" extrusionOk="0">
                  <a:moveTo>
                    <a:pt x="2176" y="456"/>
                  </a:moveTo>
                  <a:cubicBezTo>
                    <a:pt x="2680" y="456"/>
                    <a:pt x="3151" y="858"/>
                    <a:pt x="3104" y="1439"/>
                  </a:cubicBezTo>
                  <a:cubicBezTo>
                    <a:pt x="3104" y="1952"/>
                    <a:pt x="2704" y="2341"/>
                    <a:pt x="2229" y="2341"/>
                  </a:cubicBezTo>
                  <a:cubicBezTo>
                    <a:pt x="2209" y="2341"/>
                    <a:pt x="2190" y="2341"/>
                    <a:pt x="2170" y="2339"/>
                  </a:cubicBezTo>
                  <a:cubicBezTo>
                    <a:pt x="1303" y="2306"/>
                    <a:pt x="903" y="1272"/>
                    <a:pt x="1537" y="705"/>
                  </a:cubicBezTo>
                  <a:cubicBezTo>
                    <a:pt x="1729" y="532"/>
                    <a:pt x="1956" y="456"/>
                    <a:pt x="2176" y="456"/>
                  </a:cubicBezTo>
                  <a:close/>
                  <a:moveTo>
                    <a:pt x="2172" y="0"/>
                  </a:moveTo>
                  <a:cubicBezTo>
                    <a:pt x="2138" y="0"/>
                    <a:pt x="2104" y="2"/>
                    <a:pt x="2070" y="4"/>
                  </a:cubicBezTo>
                  <a:cubicBezTo>
                    <a:pt x="2027" y="2"/>
                    <a:pt x="1985" y="0"/>
                    <a:pt x="1944" y="0"/>
                  </a:cubicBezTo>
                  <a:cubicBezTo>
                    <a:pt x="1" y="0"/>
                    <a:pt x="11" y="2975"/>
                    <a:pt x="1975" y="2975"/>
                  </a:cubicBezTo>
                  <a:cubicBezTo>
                    <a:pt x="2006" y="2975"/>
                    <a:pt x="2038" y="2975"/>
                    <a:pt x="2070" y="2973"/>
                  </a:cubicBezTo>
                  <a:cubicBezTo>
                    <a:pt x="2437" y="2973"/>
                    <a:pt x="2838" y="2840"/>
                    <a:pt x="3104" y="2573"/>
                  </a:cubicBezTo>
                  <a:lnTo>
                    <a:pt x="3104" y="2706"/>
                  </a:lnTo>
                  <a:cubicBezTo>
                    <a:pt x="3104" y="3340"/>
                    <a:pt x="2804" y="3640"/>
                    <a:pt x="2104" y="3640"/>
                  </a:cubicBezTo>
                  <a:cubicBezTo>
                    <a:pt x="2063" y="3644"/>
                    <a:pt x="2023" y="3645"/>
                    <a:pt x="1982" y="3645"/>
                  </a:cubicBezTo>
                  <a:cubicBezTo>
                    <a:pt x="1623" y="3645"/>
                    <a:pt x="1269" y="3513"/>
                    <a:pt x="970" y="3273"/>
                  </a:cubicBezTo>
                  <a:lnTo>
                    <a:pt x="636" y="3840"/>
                  </a:lnTo>
                  <a:cubicBezTo>
                    <a:pt x="1056" y="4111"/>
                    <a:pt x="1531" y="4246"/>
                    <a:pt x="2010" y="4246"/>
                  </a:cubicBezTo>
                  <a:cubicBezTo>
                    <a:pt x="2064" y="4246"/>
                    <a:pt x="2117" y="4244"/>
                    <a:pt x="2170" y="4241"/>
                  </a:cubicBezTo>
                  <a:cubicBezTo>
                    <a:pt x="3238" y="4241"/>
                    <a:pt x="3838" y="3740"/>
                    <a:pt x="3838" y="2606"/>
                  </a:cubicBezTo>
                  <a:lnTo>
                    <a:pt x="3838" y="4"/>
                  </a:lnTo>
                  <a:lnTo>
                    <a:pt x="3138" y="4"/>
                  </a:lnTo>
                  <a:lnTo>
                    <a:pt x="3138" y="438"/>
                  </a:lnTo>
                  <a:cubicBezTo>
                    <a:pt x="2893" y="163"/>
                    <a:pt x="2537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1"/>
            <p:cNvSpPr/>
            <p:nvPr/>
          </p:nvSpPr>
          <p:spPr>
            <a:xfrm>
              <a:off x="5090687" y="1812047"/>
              <a:ext cx="71202" cy="72404"/>
            </a:xfrm>
            <a:custGeom>
              <a:avLst/>
              <a:gdLst/>
              <a:ahLst/>
              <a:cxnLst/>
              <a:rect l="l" t="t" r="r" b="b"/>
              <a:pathLst>
                <a:path w="3970" h="4037" extrusionOk="0">
                  <a:moveTo>
                    <a:pt x="1831" y="631"/>
                  </a:moveTo>
                  <a:cubicBezTo>
                    <a:pt x="3671" y="631"/>
                    <a:pt x="3671" y="3405"/>
                    <a:pt x="1831" y="3405"/>
                  </a:cubicBezTo>
                  <a:cubicBezTo>
                    <a:pt x="1799" y="3405"/>
                    <a:pt x="1767" y="3404"/>
                    <a:pt x="1735" y="3402"/>
                  </a:cubicBezTo>
                  <a:lnTo>
                    <a:pt x="767" y="3402"/>
                  </a:lnTo>
                  <a:lnTo>
                    <a:pt x="767" y="634"/>
                  </a:lnTo>
                  <a:lnTo>
                    <a:pt x="1735" y="634"/>
                  </a:lnTo>
                  <a:cubicBezTo>
                    <a:pt x="1767" y="632"/>
                    <a:pt x="1799" y="631"/>
                    <a:pt x="1831" y="631"/>
                  </a:cubicBezTo>
                  <a:close/>
                  <a:moveTo>
                    <a:pt x="0" y="0"/>
                  </a:moveTo>
                  <a:lnTo>
                    <a:pt x="0" y="4036"/>
                  </a:lnTo>
                  <a:lnTo>
                    <a:pt x="1768" y="4036"/>
                  </a:lnTo>
                  <a:cubicBezTo>
                    <a:pt x="3102" y="4036"/>
                    <a:pt x="3970" y="3236"/>
                    <a:pt x="3970" y="2035"/>
                  </a:cubicBezTo>
                  <a:cubicBezTo>
                    <a:pt x="3970" y="801"/>
                    <a:pt x="31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1"/>
            <p:cNvSpPr/>
            <p:nvPr/>
          </p:nvSpPr>
          <p:spPr>
            <a:xfrm>
              <a:off x="5170032" y="1826395"/>
              <a:ext cx="69624" cy="59275"/>
            </a:xfrm>
            <a:custGeom>
              <a:avLst/>
              <a:gdLst/>
              <a:ahLst/>
              <a:cxnLst/>
              <a:rect l="l" t="t" r="r" b="b"/>
              <a:pathLst>
                <a:path w="3882" h="3305" extrusionOk="0">
                  <a:moveTo>
                    <a:pt x="1684" y="837"/>
                  </a:moveTo>
                  <a:cubicBezTo>
                    <a:pt x="2134" y="837"/>
                    <a:pt x="2559" y="1176"/>
                    <a:pt x="2581" y="1702"/>
                  </a:cubicBezTo>
                  <a:cubicBezTo>
                    <a:pt x="2648" y="2236"/>
                    <a:pt x="2214" y="2669"/>
                    <a:pt x="1680" y="2669"/>
                  </a:cubicBezTo>
                  <a:cubicBezTo>
                    <a:pt x="880" y="2669"/>
                    <a:pt x="446" y="1702"/>
                    <a:pt x="1013" y="1135"/>
                  </a:cubicBezTo>
                  <a:cubicBezTo>
                    <a:pt x="1208" y="929"/>
                    <a:pt x="1449" y="837"/>
                    <a:pt x="1684" y="837"/>
                  </a:cubicBezTo>
                  <a:close/>
                  <a:moveTo>
                    <a:pt x="1684" y="0"/>
                  </a:moveTo>
                  <a:cubicBezTo>
                    <a:pt x="820" y="0"/>
                    <a:pt x="0" y="693"/>
                    <a:pt x="46" y="1702"/>
                  </a:cubicBezTo>
                  <a:cubicBezTo>
                    <a:pt x="13" y="2583"/>
                    <a:pt x="747" y="3304"/>
                    <a:pt x="1621" y="3304"/>
                  </a:cubicBezTo>
                  <a:cubicBezTo>
                    <a:pt x="1641" y="3304"/>
                    <a:pt x="1661" y="3304"/>
                    <a:pt x="1680" y="3303"/>
                  </a:cubicBezTo>
                  <a:cubicBezTo>
                    <a:pt x="3148" y="3303"/>
                    <a:pt x="3882" y="1468"/>
                    <a:pt x="2815" y="468"/>
                  </a:cubicBezTo>
                  <a:cubicBezTo>
                    <a:pt x="2480" y="144"/>
                    <a:pt x="2078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1"/>
            <p:cNvSpPr/>
            <p:nvPr/>
          </p:nvSpPr>
          <p:spPr>
            <a:xfrm>
              <a:off x="5242041" y="1829301"/>
              <a:ext cx="55599" cy="55150"/>
            </a:xfrm>
            <a:custGeom>
              <a:avLst/>
              <a:gdLst/>
              <a:ahLst/>
              <a:cxnLst/>
              <a:rect l="l" t="t" r="r" b="b"/>
              <a:pathLst>
                <a:path w="3100" h="3075" extrusionOk="0">
                  <a:moveTo>
                    <a:pt x="1874" y="1"/>
                  </a:moveTo>
                  <a:cubicBezTo>
                    <a:pt x="1839" y="1"/>
                    <a:pt x="1804" y="2"/>
                    <a:pt x="1768" y="5"/>
                  </a:cubicBezTo>
                  <a:cubicBezTo>
                    <a:pt x="1734" y="3"/>
                    <a:pt x="1700" y="1"/>
                    <a:pt x="1666" y="1"/>
                  </a:cubicBezTo>
                  <a:cubicBezTo>
                    <a:pt x="1301" y="1"/>
                    <a:pt x="945" y="162"/>
                    <a:pt x="701" y="406"/>
                  </a:cubicBezTo>
                  <a:lnTo>
                    <a:pt x="701" y="5"/>
                  </a:lnTo>
                  <a:lnTo>
                    <a:pt x="0" y="5"/>
                  </a:lnTo>
                  <a:lnTo>
                    <a:pt x="0" y="3074"/>
                  </a:lnTo>
                  <a:lnTo>
                    <a:pt x="734" y="3074"/>
                  </a:lnTo>
                  <a:lnTo>
                    <a:pt x="734" y="1506"/>
                  </a:lnTo>
                  <a:cubicBezTo>
                    <a:pt x="668" y="1006"/>
                    <a:pt x="1068" y="572"/>
                    <a:pt x="1602" y="572"/>
                  </a:cubicBezTo>
                  <a:cubicBezTo>
                    <a:pt x="2035" y="572"/>
                    <a:pt x="2335" y="873"/>
                    <a:pt x="2335" y="1406"/>
                  </a:cubicBezTo>
                  <a:lnTo>
                    <a:pt x="2335" y="3074"/>
                  </a:lnTo>
                  <a:lnTo>
                    <a:pt x="3036" y="3074"/>
                  </a:lnTo>
                  <a:lnTo>
                    <a:pt x="3036" y="1306"/>
                  </a:lnTo>
                  <a:cubicBezTo>
                    <a:pt x="3099" y="608"/>
                    <a:pt x="2559" y="1"/>
                    <a:pt x="1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1"/>
            <p:cNvSpPr/>
            <p:nvPr/>
          </p:nvSpPr>
          <p:spPr>
            <a:xfrm>
              <a:off x="5308454" y="1828763"/>
              <a:ext cx="58020" cy="56872"/>
            </a:xfrm>
            <a:custGeom>
              <a:avLst/>
              <a:gdLst/>
              <a:ahLst/>
              <a:cxnLst/>
              <a:rect l="l" t="t" r="r" b="b"/>
              <a:pathLst>
                <a:path w="3235" h="3171" extrusionOk="0">
                  <a:moveTo>
                    <a:pt x="1639" y="561"/>
                  </a:moveTo>
                  <a:cubicBezTo>
                    <a:pt x="2043" y="561"/>
                    <a:pt x="2452" y="819"/>
                    <a:pt x="2535" y="1336"/>
                  </a:cubicBezTo>
                  <a:lnTo>
                    <a:pt x="767" y="1336"/>
                  </a:lnTo>
                  <a:cubicBezTo>
                    <a:pt x="834" y="819"/>
                    <a:pt x="1234" y="561"/>
                    <a:pt x="1639" y="561"/>
                  </a:cubicBezTo>
                  <a:close/>
                  <a:moveTo>
                    <a:pt x="1542" y="1"/>
                  </a:moveTo>
                  <a:cubicBezTo>
                    <a:pt x="701" y="1"/>
                    <a:pt x="1" y="690"/>
                    <a:pt x="33" y="1570"/>
                  </a:cubicBezTo>
                  <a:cubicBezTo>
                    <a:pt x="100" y="2548"/>
                    <a:pt x="923" y="3171"/>
                    <a:pt x="1770" y="3171"/>
                  </a:cubicBezTo>
                  <a:cubicBezTo>
                    <a:pt x="2194" y="3171"/>
                    <a:pt x="2624" y="3015"/>
                    <a:pt x="2969" y="2671"/>
                  </a:cubicBezTo>
                  <a:lnTo>
                    <a:pt x="2602" y="2204"/>
                  </a:lnTo>
                  <a:cubicBezTo>
                    <a:pt x="2368" y="2437"/>
                    <a:pt x="2068" y="2537"/>
                    <a:pt x="1768" y="2537"/>
                  </a:cubicBezTo>
                  <a:cubicBezTo>
                    <a:pt x="1743" y="2539"/>
                    <a:pt x="1718" y="2540"/>
                    <a:pt x="1693" y="2540"/>
                  </a:cubicBezTo>
                  <a:cubicBezTo>
                    <a:pt x="1228" y="2540"/>
                    <a:pt x="862" y="2247"/>
                    <a:pt x="767" y="1803"/>
                  </a:cubicBezTo>
                  <a:lnTo>
                    <a:pt x="3169" y="1803"/>
                  </a:lnTo>
                  <a:cubicBezTo>
                    <a:pt x="3169" y="1737"/>
                    <a:pt x="3202" y="1637"/>
                    <a:pt x="3169" y="1603"/>
                  </a:cubicBezTo>
                  <a:cubicBezTo>
                    <a:pt x="3234" y="722"/>
                    <a:pt x="2534" y="1"/>
                    <a:pt x="1660" y="1"/>
                  </a:cubicBezTo>
                  <a:cubicBezTo>
                    <a:pt x="1641" y="1"/>
                    <a:pt x="1621" y="1"/>
                    <a:pt x="1601" y="2"/>
                  </a:cubicBezTo>
                  <a:cubicBezTo>
                    <a:pt x="1581" y="1"/>
                    <a:pt x="1562" y="1"/>
                    <a:pt x="1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1"/>
            <p:cNvSpPr/>
            <p:nvPr/>
          </p:nvSpPr>
          <p:spPr>
            <a:xfrm>
              <a:off x="3730838" y="2056734"/>
              <a:ext cx="109493" cy="109493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5437" y="0"/>
                  </a:moveTo>
                  <a:lnTo>
                    <a:pt x="1168" y="601"/>
                  </a:lnTo>
                  <a:cubicBezTo>
                    <a:pt x="1168" y="601"/>
                    <a:pt x="0" y="3069"/>
                    <a:pt x="1701" y="6104"/>
                  </a:cubicBezTo>
                  <a:lnTo>
                    <a:pt x="6105" y="5604"/>
                  </a:lnTo>
                  <a:cubicBezTo>
                    <a:pt x="6105" y="5604"/>
                    <a:pt x="5404" y="1535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1"/>
            <p:cNvSpPr/>
            <p:nvPr/>
          </p:nvSpPr>
          <p:spPr>
            <a:xfrm>
              <a:off x="3751768" y="2056734"/>
              <a:ext cx="95737" cy="87361"/>
            </a:xfrm>
            <a:custGeom>
              <a:avLst/>
              <a:gdLst/>
              <a:ahLst/>
              <a:cxnLst/>
              <a:rect l="l" t="t" r="r" b="b"/>
              <a:pathLst>
                <a:path w="5338" h="4871" extrusionOk="0">
                  <a:moveTo>
                    <a:pt x="4270" y="0"/>
                  </a:moveTo>
                  <a:lnTo>
                    <a:pt x="1" y="334"/>
                  </a:lnTo>
                  <a:cubicBezTo>
                    <a:pt x="134" y="1901"/>
                    <a:pt x="501" y="3403"/>
                    <a:pt x="1001" y="4870"/>
                  </a:cubicBezTo>
                  <a:lnTo>
                    <a:pt x="5338" y="4337"/>
                  </a:lnTo>
                  <a:cubicBezTo>
                    <a:pt x="4804" y="2936"/>
                    <a:pt x="4471" y="1468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1"/>
            <p:cNvSpPr/>
            <p:nvPr/>
          </p:nvSpPr>
          <p:spPr>
            <a:xfrm>
              <a:off x="3863646" y="2200914"/>
              <a:ext cx="96347" cy="87361"/>
            </a:xfrm>
            <a:custGeom>
              <a:avLst/>
              <a:gdLst/>
              <a:ahLst/>
              <a:cxnLst/>
              <a:rect l="l" t="t" r="r" b="b"/>
              <a:pathLst>
                <a:path w="5372" h="4871" extrusionOk="0">
                  <a:moveTo>
                    <a:pt x="4270" y="0"/>
                  </a:moveTo>
                  <a:lnTo>
                    <a:pt x="1" y="334"/>
                  </a:lnTo>
                  <a:cubicBezTo>
                    <a:pt x="167" y="1868"/>
                    <a:pt x="501" y="3403"/>
                    <a:pt x="1035" y="4870"/>
                  </a:cubicBezTo>
                  <a:lnTo>
                    <a:pt x="5371" y="4337"/>
                  </a:lnTo>
                  <a:cubicBezTo>
                    <a:pt x="4837" y="2936"/>
                    <a:pt x="4470" y="1468"/>
                    <a:pt x="427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1"/>
            <p:cNvSpPr/>
            <p:nvPr/>
          </p:nvSpPr>
          <p:spPr>
            <a:xfrm>
              <a:off x="3885186" y="2351066"/>
              <a:ext cx="95737" cy="87971"/>
            </a:xfrm>
            <a:custGeom>
              <a:avLst/>
              <a:gdLst/>
              <a:ahLst/>
              <a:cxnLst/>
              <a:rect l="l" t="t" r="r" b="b"/>
              <a:pathLst>
                <a:path w="5338" h="4905" extrusionOk="0">
                  <a:moveTo>
                    <a:pt x="4270" y="1"/>
                  </a:moveTo>
                  <a:lnTo>
                    <a:pt x="0" y="334"/>
                  </a:lnTo>
                  <a:cubicBezTo>
                    <a:pt x="134" y="1902"/>
                    <a:pt x="501" y="3437"/>
                    <a:pt x="1001" y="4904"/>
                  </a:cubicBezTo>
                  <a:lnTo>
                    <a:pt x="5338" y="4337"/>
                  </a:lnTo>
                  <a:cubicBezTo>
                    <a:pt x="4804" y="2936"/>
                    <a:pt x="4470" y="1502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1"/>
            <p:cNvSpPr/>
            <p:nvPr/>
          </p:nvSpPr>
          <p:spPr>
            <a:xfrm>
              <a:off x="3968351" y="2056734"/>
              <a:ext cx="100526" cy="101118"/>
            </a:xfrm>
            <a:custGeom>
              <a:avLst/>
              <a:gdLst/>
              <a:ahLst/>
              <a:cxnLst/>
              <a:rect l="l" t="t" r="r" b="b"/>
              <a:pathLst>
                <a:path w="5605" h="5638" extrusionOk="0">
                  <a:moveTo>
                    <a:pt x="4770" y="0"/>
                  </a:moveTo>
                  <a:lnTo>
                    <a:pt x="0" y="300"/>
                  </a:lnTo>
                  <a:cubicBezTo>
                    <a:pt x="0" y="4337"/>
                    <a:pt x="867" y="5637"/>
                    <a:pt x="867" y="5637"/>
                  </a:cubicBezTo>
                  <a:lnTo>
                    <a:pt x="5604" y="5104"/>
                  </a:lnTo>
                  <a:cubicBezTo>
                    <a:pt x="5037" y="3469"/>
                    <a:pt x="4737" y="1735"/>
                    <a:pt x="47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1"/>
            <p:cNvSpPr/>
            <p:nvPr/>
          </p:nvSpPr>
          <p:spPr>
            <a:xfrm>
              <a:off x="3980905" y="2042960"/>
              <a:ext cx="101118" cy="101727"/>
            </a:xfrm>
            <a:custGeom>
              <a:avLst/>
              <a:gdLst/>
              <a:ahLst/>
              <a:cxnLst/>
              <a:rect l="l" t="t" r="r" b="b"/>
              <a:pathLst>
                <a:path w="5638" h="5672" extrusionOk="0">
                  <a:moveTo>
                    <a:pt x="4804" y="1"/>
                  </a:moveTo>
                  <a:lnTo>
                    <a:pt x="1" y="334"/>
                  </a:lnTo>
                  <a:cubicBezTo>
                    <a:pt x="1" y="4337"/>
                    <a:pt x="901" y="5672"/>
                    <a:pt x="901" y="5672"/>
                  </a:cubicBezTo>
                  <a:lnTo>
                    <a:pt x="5638" y="5105"/>
                  </a:lnTo>
                  <a:cubicBezTo>
                    <a:pt x="5037" y="3470"/>
                    <a:pt x="4771" y="1735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1"/>
            <p:cNvSpPr/>
            <p:nvPr/>
          </p:nvSpPr>
          <p:spPr>
            <a:xfrm>
              <a:off x="4038333" y="2063209"/>
              <a:ext cx="10187" cy="9685"/>
            </a:xfrm>
            <a:custGeom>
              <a:avLst/>
              <a:gdLst/>
              <a:ahLst/>
              <a:cxnLst/>
              <a:rect l="l" t="t" r="r" b="b"/>
              <a:pathLst>
                <a:path w="568" h="540" extrusionOk="0">
                  <a:moveTo>
                    <a:pt x="343" y="1"/>
                  </a:moveTo>
                  <a:cubicBezTo>
                    <a:pt x="329" y="1"/>
                    <a:pt x="315" y="3"/>
                    <a:pt x="301" y="6"/>
                  </a:cubicBezTo>
                  <a:cubicBezTo>
                    <a:pt x="134" y="6"/>
                    <a:pt x="34" y="106"/>
                    <a:pt x="34" y="273"/>
                  </a:cubicBezTo>
                  <a:cubicBezTo>
                    <a:pt x="1" y="406"/>
                    <a:pt x="134" y="540"/>
                    <a:pt x="301" y="540"/>
                  </a:cubicBezTo>
                  <a:cubicBezTo>
                    <a:pt x="434" y="540"/>
                    <a:pt x="568" y="406"/>
                    <a:pt x="568" y="273"/>
                  </a:cubicBezTo>
                  <a:cubicBezTo>
                    <a:pt x="568" y="124"/>
                    <a:pt x="461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1"/>
            <p:cNvSpPr/>
            <p:nvPr/>
          </p:nvSpPr>
          <p:spPr>
            <a:xfrm>
              <a:off x="3803223" y="2072876"/>
              <a:ext cx="10187" cy="10187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67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34"/>
                    <a:pt x="134" y="568"/>
                    <a:pt x="267" y="568"/>
                  </a:cubicBezTo>
                  <a:cubicBezTo>
                    <a:pt x="434" y="568"/>
                    <a:pt x="568" y="434"/>
                    <a:pt x="568" y="301"/>
                  </a:cubicBezTo>
                  <a:cubicBezTo>
                    <a:pt x="568" y="134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1"/>
            <p:cNvSpPr/>
            <p:nvPr/>
          </p:nvSpPr>
          <p:spPr>
            <a:xfrm>
              <a:off x="3894764" y="2215262"/>
              <a:ext cx="11371" cy="9739"/>
            </a:xfrm>
            <a:custGeom>
              <a:avLst/>
              <a:gdLst/>
              <a:ahLst/>
              <a:cxnLst/>
              <a:rect l="l" t="t" r="r" b="b"/>
              <a:pathLst>
                <a:path w="634" h="543" extrusionOk="0">
                  <a:moveTo>
                    <a:pt x="367" y="1"/>
                  </a:moveTo>
                  <a:cubicBezTo>
                    <a:pt x="134" y="1"/>
                    <a:pt x="0" y="301"/>
                    <a:pt x="167" y="468"/>
                  </a:cubicBezTo>
                  <a:cubicBezTo>
                    <a:pt x="219" y="519"/>
                    <a:pt x="283" y="542"/>
                    <a:pt x="347" y="542"/>
                  </a:cubicBezTo>
                  <a:cubicBezTo>
                    <a:pt x="491" y="542"/>
                    <a:pt x="634" y="429"/>
                    <a:pt x="634" y="268"/>
                  </a:cubicBezTo>
                  <a:cubicBezTo>
                    <a:pt x="634" y="101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1"/>
            <p:cNvSpPr/>
            <p:nvPr/>
          </p:nvSpPr>
          <p:spPr>
            <a:xfrm>
              <a:off x="4017403" y="2225431"/>
              <a:ext cx="89155" cy="104722"/>
            </a:xfrm>
            <a:custGeom>
              <a:avLst/>
              <a:gdLst/>
              <a:ahLst/>
              <a:cxnLst/>
              <a:rect l="l" t="t" r="r" b="b"/>
              <a:pathLst>
                <a:path w="4971" h="5839" extrusionOk="0">
                  <a:moveTo>
                    <a:pt x="4170" y="1"/>
                  </a:moveTo>
                  <a:lnTo>
                    <a:pt x="67" y="401"/>
                  </a:lnTo>
                  <a:cubicBezTo>
                    <a:pt x="0" y="3904"/>
                    <a:pt x="768" y="5838"/>
                    <a:pt x="768" y="5838"/>
                  </a:cubicBezTo>
                  <a:lnTo>
                    <a:pt x="4971" y="5471"/>
                  </a:lnTo>
                  <a:cubicBezTo>
                    <a:pt x="4470" y="3670"/>
                    <a:pt x="4203" y="1835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1"/>
            <p:cNvSpPr/>
            <p:nvPr/>
          </p:nvSpPr>
          <p:spPr>
            <a:xfrm>
              <a:off x="3667419" y="2249374"/>
              <a:ext cx="116685" cy="125043"/>
            </a:xfrm>
            <a:custGeom>
              <a:avLst/>
              <a:gdLst/>
              <a:ahLst/>
              <a:cxnLst/>
              <a:rect l="l" t="t" r="r" b="b"/>
              <a:pathLst>
                <a:path w="6506" h="6972" extrusionOk="0">
                  <a:moveTo>
                    <a:pt x="6038" y="0"/>
                  </a:moveTo>
                  <a:lnTo>
                    <a:pt x="1902" y="200"/>
                  </a:lnTo>
                  <a:cubicBezTo>
                    <a:pt x="1902" y="200"/>
                    <a:pt x="0" y="3569"/>
                    <a:pt x="2169" y="6972"/>
                  </a:cubicBezTo>
                  <a:lnTo>
                    <a:pt x="6505" y="6471"/>
                  </a:lnTo>
                  <a:cubicBezTo>
                    <a:pt x="6505" y="6471"/>
                    <a:pt x="5371" y="2535"/>
                    <a:pt x="603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1"/>
            <p:cNvSpPr/>
            <p:nvPr/>
          </p:nvSpPr>
          <p:spPr>
            <a:xfrm>
              <a:off x="3693748" y="2248765"/>
              <a:ext cx="93944" cy="102319"/>
            </a:xfrm>
            <a:custGeom>
              <a:avLst/>
              <a:gdLst/>
              <a:ahLst/>
              <a:cxnLst/>
              <a:rect l="l" t="t" r="r" b="b"/>
              <a:pathLst>
                <a:path w="5238" h="5705" extrusionOk="0">
                  <a:moveTo>
                    <a:pt x="4570" y="1"/>
                  </a:moveTo>
                  <a:lnTo>
                    <a:pt x="434" y="234"/>
                  </a:lnTo>
                  <a:cubicBezTo>
                    <a:pt x="0" y="4404"/>
                    <a:pt x="1068" y="5705"/>
                    <a:pt x="1068" y="5705"/>
                  </a:cubicBezTo>
                  <a:lnTo>
                    <a:pt x="5237" y="5138"/>
                  </a:lnTo>
                  <a:cubicBezTo>
                    <a:pt x="4770" y="3470"/>
                    <a:pt x="4570" y="1735"/>
                    <a:pt x="4570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1"/>
            <p:cNvSpPr/>
            <p:nvPr/>
          </p:nvSpPr>
          <p:spPr>
            <a:xfrm>
              <a:off x="3738012" y="2261337"/>
              <a:ext cx="11981" cy="10115"/>
            </a:xfrm>
            <a:custGeom>
              <a:avLst/>
              <a:gdLst/>
              <a:ahLst/>
              <a:cxnLst/>
              <a:rect l="l" t="t" r="r" b="b"/>
              <a:pathLst>
                <a:path w="668" h="564" extrusionOk="0">
                  <a:moveTo>
                    <a:pt x="367" y="0"/>
                  </a:moveTo>
                  <a:cubicBezTo>
                    <a:pt x="134" y="0"/>
                    <a:pt x="1" y="300"/>
                    <a:pt x="167" y="467"/>
                  </a:cubicBezTo>
                  <a:cubicBezTo>
                    <a:pt x="234" y="534"/>
                    <a:pt x="312" y="564"/>
                    <a:pt x="386" y="564"/>
                  </a:cubicBezTo>
                  <a:cubicBezTo>
                    <a:pt x="534" y="564"/>
                    <a:pt x="668" y="445"/>
                    <a:pt x="668" y="267"/>
                  </a:cubicBezTo>
                  <a:cubicBezTo>
                    <a:pt x="668" y="134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1"/>
            <p:cNvSpPr/>
            <p:nvPr/>
          </p:nvSpPr>
          <p:spPr>
            <a:xfrm>
              <a:off x="4068859" y="2239707"/>
              <a:ext cx="9577" cy="9685"/>
            </a:xfrm>
            <a:custGeom>
              <a:avLst/>
              <a:gdLst/>
              <a:ahLst/>
              <a:cxnLst/>
              <a:rect l="l" t="t" r="r" b="b"/>
              <a:pathLst>
                <a:path w="534" h="540" extrusionOk="0">
                  <a:moveTo>
                    <a:pt x="217" y="0"/>
                  </a:moveTo>
                  <a:cubicBezTo>
                    <a:pt x="80" y="0"/>
                    <a:pt x="0" y="123"/>
                    <a:pt x="0" y="272"/>
                  </a:cubicBezTo>
                  <a:cubicBezTo>
                    <a:pt x="0" y="406"/>
                    <a:pt x="100" y="539"/>
                    <a:pt x="267" y="539"/>
                  </a:cubicBezTo>
                  <a:cubicBezTo>
                    <a:pt x="434" y="539"/>
                    <a:pt x="534" y="406"/>
                    <a:pt x="534" y="272"/>
                  </a:cubicBezTo>
                  <a:cubicBezTo>
                    <a:pt x="534" y="123"/>
                    <a:pt x="427" y="0"/>
                    <a:pt x="309" y="0"/>
                  </a:cubicBezTo>
                  <a:cubicBezTo>
                    <a:pt x="295" y="0"/>
                    <a:pt x="281" y="2"/>
                    <a:pt x="267" y="5"/>
                  </a:cubicBezTo>
                  <a:cubicBezTo>
                    <a:pt x="249" y="2"/>
                    <a:pt x="233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1"/>
            <p:cNvSpPr/>
            <p:nvPr/>
          </p:nvSpPr>
          <p:spPr>
            <a:xfrm>
              <a:off x="3941717" y="2365127"/>
              <a:ext cx="10797" cy="8555"/>
            </a:xfrm>
            <a:custGeom>
              <a:avLst/>
              <a:gdLst/>
              <a:ahLst/>
              <a:cxnLst/>
              <a:rect l="l" t="t" r="r" b="b"/>
              <a:pathLst>
                <a:path w="602" h="477" extrusionOk="0">
                  <a:moveTo>
                    <a:pt x="301" y="1"/>
                  </a:moveTo>
                  <a:cubicBezTo>
                    <a:pt x="167" y="1"/>
                    <a:pt x="34" y="84"/>
                    <a:pt x="17" y="251"/>
                  </a:cubicBezTo>
                  <a:cubicBezTo>
                    <a:pt x="1" y="401"/>
                    <a:pt x="151" y="476"/>
                    <a:pt x="301" y="476"/>
                  </a:cubicBezTo>
                  <a:cubicBezTo>
                    <a:pt x="451" y="476"/>
                    <a:pt x="601" y="401"/>
                    <a:pt x="584" y="251"/>
                  </a:cubicBezTo>
                  <a:cubicBezTo>
                    <a:pt x="568" y="8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1"/>
            <p:cNvSpPr/>
            <p:nvPr/>
          </p:nvSpPr>
          <p:spPr>
            <a:xfrm>
              <a:off x="4326692" y="2277478"/>
              <a:ext cx="95755" cy="87379"/>
            </a:xfrm>
            <a:custGeom>
              <a:avLst/>
              <a:gdLst/>
              <a:ahLst/>
              <a:cxnLst/>
              <a:rect l="l" t="t" r="r" b="b"/>
              <a:pathLst>
                <a:path w="5339" h="4872" extrusionOk="0">
                  <a:moveTo>
                    <a:pt x="4271" y="1"/>
                  </a:moveTo>
                  <a:lnTo>
                    <a:pt x="1" y="334"/>
                  </a:lnTo>
                  <a:cubicBezTo>
                    <a:pt x="134" y="1869"/>
                    <a:pt x="468" y="3403"/>
                    <a:pt x="1002" y="4871"/>
                  </a:cubicBezTo>
                  <a:lnTo>
                    <a:pt x="5338" y="4337"/>
                  </a:lnTo>
                  <a:cubicBezTo>
                    <a:pt x="4804" y="2936"/>
                    <a:pt x="4437" y="1469"/>
                    <a:pt x="4271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1"/>
            <p:cNvSpPr/>
            <p:nvPr/>
          </p:nvSpPr>
          <p:spPr>
            <a:xfrm>
              <a:off x="4345847" y="2457564"/>
              <a:ext cx="96329" cy="87361"/>
            </a:xfrm>
            <a:custGeom>
              <a:avLst/>
              <a:gdLst/>
              <a:ahLst/>
              <a:cxnLst/>
              <a:rect l="l" t="t" r="r" b="b"/>
              <a:pathLst>
                <a:path w="5371" h="4871" extrusionOk="0">
                  <a:moveTo>
                    <a:pt x="4270" y="0"/>
                  </a:moveTo>
                  <a:lnTo>
                    <a:pt x="0" y="334"/>
                  </a:lnTo>
                  <a:cubicBezTo>
                    <a:pt x="167" y="1868"/>
                    <a:pt x="501" y="3403"/>
                    <a:pt x="1034" y="4871"/>
                  </a:cubicBezTo>
                  <a:lnTo>
                    <a:pt x="5371" y="4337"/>
                  </a:lnTo>
                  <a:cubicBezTo>
                    <a:pt x="4837" y="2936"/>
                    <a:pt x="4470" y="1468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1"/>
            <p:cNvSpPr/>
            <p:nvPr/>
          </p:nvSpPr>
          <p:spPr>
            <a:xfrm>
              <a:off x="4612666" y="2056734"/>
              <a:ext cx="100526" cy="101118"/>
            </a:xfrm>
            <a:custGeom>
              <a:avLst/>
              <a:gdLst/>
              <a:ahLst/>
              <a:cxnLst/>
              <a:rect l="l" t="t" r="r" b="b"/>
              <a:pathLst>
                <a:path w="5605" h="5638" extrusionOk="0">
                  <a:moveTo>
                    <a:pt x="4771" y="0"/>
                  </a:moveTo>
                  <a:lnTo>
                    <a:pt x="1" y="300"/>
                  </a:lnTo>
                  <a:cubicBezTo>
                    <a:pt x="1" y="4337"/>
                    <a:pt x="868" y="5637"/>
                    <a:pt x="868" y="5637"/>
                  </a:cubicBezTo>
                  <a:lnTo>
                    <a:pt x="5605" y="5104"/>
                  </a:lnTo>
                  <a:cubicBezTo>
                    <a:pt x="5004" y="3469"/>
                    <a:pt x="4737" y="1735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1"/>
            <p:cNvSpPr/>
            <p:nvPr/>
          </p:nvSpPr>
          <p:spPr>
            <a:xfrm>
              <a:off x="4625238" y="2042960"/>
              <a:ext cx="100526" cy="101135"/>
            </a:xfrm>
            <a:custGeom>
              <a:avLst/>
              <a:gdLst/>
              <a:ahLst/>
              <a:cxnLst/>
              <a:rect l="l" t="t" r="r" b="b"/>
              <a:pathLst>
                <a:path w="5605" h="5639" extrusionOk="0">
                  <a:moveTo>
                    <a:pt x="4770" y="1"/>
                  </a:moveTo>
                  <a:lnTo>
                    <a:pt x="0" y="334"/>
                  </a:lnTo>
                  <a:cubicBezTo>
                    <a:pt x="0" y="4337"/>
                    <a:pt x="867" y="5638"/>
                    <a:pt x="867" y="5638"/>
                  </a:cubicBezTo>
                  <a:lnTo>
                    <a:pt x="5604" y="5105"/>
                  </a:lnTo>
                  <a:cubicBezTo>
                    <a:pt x="5037" y="3470"/>
                    <a:pt x="4737" y="1735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1"/>
            <p:cNvSpPr/>
            <p:nvPr/>
          </p:nvSpPr>
          <p:spPr>
            <a:xfrm>
              <a:off x="4682666" y="2063155"/>
              <a:ext cx="10187" cy="9900"/>
            </a:xfrm>
            <a:custGeom>
              <a:avLst/>
              <a:gdLst/>
              <a:ahLst/>
              <a:cxnLst/>
              <a:rect l="l" t="t" r="r" b="b"/>
              <a:pathLst>
                <a:path w="568" h="552" extrusionOk="0">
                  <a:moveTo>
                    <a:pt x="284" y="1"/>
                  </a:moveTo>
                  <a:cubicBezTo>
                    <a:pt x="142" y="1"/>
                    <a:pt x="0" y="92"/>
                    <a:pt x="0" y="276"/>
                  </a:cubicBezTo>
                  <a:cubicBezTo>
                    <a:pt x="0" y="459"/>
                    <a:pt x="142" y="551"/>
                    <a:pt x="284" y="551"/>
                  </a:cubicBezTo>
                  <a:cubicBezTo>
                    <a:pt x="426" y="551"/>
                    <a:pt x="568" y="459"/>
                    <a:pt x="568" y="276"/>
                  </a:cubicBezTo>
                  <a:cubicBezTo>
                    <a:pt x="568" y="92"/>
                    <a:pt x="426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1"/>
            <p:cNvSpPr/>
            <p:nvPr/>
          </p:nvSpPr>
          <p:spPr>
            <a:xfrm>
              <a:off x="4359011" y="2291844"/>
              <a:ext cx="10187" cy="9595"/>
            </a:xfrm>
            <a:custGeom>
              <a:avLst/>
              <a:gdLst/>
              <a:ahLst/>
              <a:cxnLst/>
              <a:rect l="l" t="t" r="r" b="b"/>
              <a:pathLst>
                <a:path w="568" h="535" extrusionOk="0">
                  <a:moveTo>
                    <a:pt x="300" y="0"/>
                  </a:moveTo>
                  <a:cubicBezTo>
                    <a:pt x="134" y="0"/>
                    <a:pt x="0" y="101"/>
                    <a:pt x="0" y="267"/>
                  </a:cubicBezTo>
                  <a:cubicBezTo>
                    <a:pt x="0" y="434"/>
                    <a:pt x="134" y="534"/>
                    <a:pt x="300" y="534"/>
                  </a:cubicBezTo>
                  <a:cubicBezTo>
                    <a:pt x="434" y="534"/>
                    <a:pt x="567" y="434"/>
                    <a:pt x="567" y="267"/>
                  </a:cubicBezTo>
                  <a:cubicBezTo>
                    <a:pt x="567" y="101"/>
                    <a:pt x="434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1"/>
            <p:cNvSpPr/>
            <p:nvPr/>
          </p:nvSpPr>
          <p:spPr>
            <a:xfrm>
              <a:off x="4496608" y="2259543"/>
              <a:ext cx="88563" cy="104705"/>
            </a:xfrm>
            <a:custGeom>
              <a:avLst/>
              <a:gdLst/>
              <a:ahLst/>
              <a:cxnLst/>
              <a:rect l="l" t="t" r="r" b="b"/>
              <a:pathLst>
                <a:path w="4938" h="5838" extrusionOk="0">
                  <a:moveTo>
                    <a:pt x="4137" y="0"/>
                  </a:moveTo>
                  <a:lnTo>
                    <a:pt x="34" y="434"/>
                  </a:lnTo>
                  <a:cubicBezTo>
                    <a:pt x="0" y="3903"/>
                    <a:pt x="734" y="5838"/>
                    <a:pt x="734" y="5838"/>
                  </a:cubicBezTo>
                  <a:lnTo>
                    <a:pt x="4937" y="5471"/>
                  </a:lnTo>
                  <a:cubicBezTo>
                    <a:pt x="4437" y="3703"/>
                    <a:pt x="4170" y="1868"/>
                    <a:pt x="41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1"/>
            <p:cNvSpPr/>
            <p:nvPr/>
          </p:nvSpPr>
          <p:spPr>
            <a:xfrm>
              <a:off x="4545661" y="2273748"/>
              <a:ext cx="11981" cy="10331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370" y="1"/>
                  </a:moveTo>
                  <a:cubicBezTo>
                    <a:pt x="301" y="1"/>
                    <a:pt x="229" y="24"/>
                    <a:pt x="167" y="75"/>
                  </a:cubicBezTo>
                  <a:cubicBezTo>
                    <a:pt x="1" y="276"/>
                    <a:pt x="134" y="576"/>
                    <a:pt x="368" y="576"/>
                  </a:cubicBezTo>
                  <a:cubicBezTo>
                    <a:pt x="534" y="576"/>
                    <a:pt x="668" y="442"/>
                    <a:pt x="668" y="276"/>
                  </a:cubicBezTo>
                  <a:cubicBezTo>
                    <a:pt x="668" y="114"/>
                    <a:pt x="525" y="1"/>
                    <a:pt x="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1"/>
            <p:cNvSpPr/>
            <p:nvPr/>
          </p:nvSpPr>
          <p:spPr>
            <a:xfrm>
              <a:off x="4388622" y="2472217"/>
              <a:ext cx="10779" cy="9003"/>
            </a:xfrm>
            <a:custGeom>
              <a:avLst/>
              <a:gdLst/>
              <a:ahLst/>
              <a:cxnLst/>
              <a:rect l="l" t="t" r="r" b="b"/>
              <a:pathLst>
                <a:path w="601" h="502" extrusionOk="0">
                  <a:moveTo>
                    <a:pt x="301" y="1"/>
                  </a:moveTo>
                  <a:cubicBezTo>
                    <a:pt x="167" y="1"/>
                    <a:pt x="34" y="84"/>
                    <a:pt x="17" y="251"/>
                  </a:cubicBezTo>
                  <a:cubicBezTo>
                    <a:pt x="0" y="418"/>
                    <a:pt x="151" y="501"/>
                    <a:pt x="301" y="501"/>
                  </a:cubicBezTo>
                  <a:cubicBezTo>
                    <a:pt x="451" y="501"/>
                    <a:pt x="601" y="418"/>
                    <a:pt x="584" y="251"/>
                  </a:cubicBezTo>
                  <a:cubicBezTo>
                    <a:pt x="568" y="8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1"/>
            <p:cNvSpPr/>
            <p:nvPr/>
          </p:nvSpPr>
          <p:spPr>
            <a:xfrm>
              <a:off x="5084697" y="2056734"/>
              <a:ext cx="95737" cy="87361"/>
            </a:xfrm>
            <a:custGeom>
              <a:avLst/>
              <a:gdLst/>
              <a:ahLst/>
              <a:cxnLst/>
              <a:rect l="l" t="t" r="r" b="b"/>
              <a:pathLst>
                <a:path w="5338" h="4871" extrusionOk="0">
                  <a:moveTo>
                    <a:pt x="4270" y="0"/>
                  </a:moveTo>
                  <a:lnTo>
                    <a:pt x="0" y="334"/>
                  </a:lnTo>
                  <a:cubicBezTo>
                    <a:pt x="134" y="1901"/>
                    <a:pt x="467" y="3403"/>
                    <a:pt x="1001" y="4870"/>
                  </a:cubicBezTo>
                  <a:lnTo>
                    <a:pt x="5338" y="4337"/>
                  </a:lnTo>
                  <a:cubicBezTo>
                    <a:pt x="4804" y="2936"/>
                    <a:pt x="4437" y="1468"/>
                    <a:pt x="427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1"/>
            <p:cNvSpPr/>
            <p:nvPr/>
          </p:nvSpPr>
          <p:spPr>
            <a:xfrm>
              <a:off x="5218115" y="2351066"/>
              <a:ext cx="95737" cy="87971"/>
            </a:xfrm>
            <a:custGeom>
              <a:avLst/>
              <a:gdLst/>
              <a:ahLst/>
              <a:cxnLst/>
              <a:rect l="l" t="t" r="r" b="b"/>
              <a:pathLst>
                <a:path w="5338" h="4905" extrusionOk="0">
                  <a:moveTo>
                    <a:pt x="4270" y="1"/>
                  </a:moveTo>
                  <a:lnTo>
                    <a:pt x="0" y="334"/>
                  </a:lnTo>
                  <a:cubicBezTo>
                    <a:pt x="134" y="1902"/>
                    <a:pt x="467" y="3437"/>
                    <a:pt x="1001" y="4904"/>
                  </a:cubicBezTo>
                  <a:lnTo>
                    <a:pt x="5337" y="4337"/>
                  </a:lnTo>
                  <a:cubicBezTo>
                    <a:pt x="4804" y="2936"/>
                    <a:pt x="4437" y="1502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1"/>
            <p:cNvSpPr/>
            <p:nvPr/>
          </p:nvSpPr>
          <p:spPr>
            <a:xfrm>
              <a:off x="5313835" y="2042960"/>
              <a:ext cx="99916" cy="101727"/>
            </a:xfrm>
            <a:custGeom>
              <a:avLst/>
              <a:gdLst/>
              <a:ahLst/>
              <a:cxnLst/>
              <a:rect l="l" t="t" r="r" b="b"/>
              <a:pathLst>
                <a:path w="5571" h="5672" extrusionOk="0">
                  <a:moveTo>
                    <a:pt x="4770" y="1"/>
                  </a:moveTo>
                  <a:lnTo>
                    <a:pt x="0" y="334"/>
                  </a:lnTo>
                  <a:cubicBezTo>
                    <a:pt x="0" y="4337"/>
                    <a:pt x="834" y="5672"/>
                    <a:pt x="834" y="5672"/>
                  </a:cubicBezTo>
                  <a:lnTo>
                    <a:pt x="5571" y="5105"/>
                  </a:lnTo>
                  <a:cubicBezTo>
                    <a:pt x="5004" y="3470"/>
                    <a:pt x="4737" y="1735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1"/>
            <p:cNvSpPr/>
            <p:nvPr/>
          </p:nvSpPr>
          <p:spPr>
            <a:xfrm>
              <a:off x="5371262" y="2063209"/>
              <a:ext cx="10187" cy="9685"/>
            </a:xfrm>
            <a:custGeom>
              <a:avLst/>
              <a:gdLst/>
              <a:ahLst/>
              <a:cxnLst/>
              <a:rect l="l" t="t" r="r" b="b"/>
              <a:pathLst>
                <a:path w="568" h="540" extrusionOk="0">
                  <a:moveTo>
                    <a:pt x="226" y="1"/>
                  </a:moveTo>
                  <a:cubicBezTo>
                    <a:pt x="108" y="1"/>
                    <a:pt x="1" y="124"/>
                    <a:pt x="1" y="273"/>
                  </a:cubicBezTo>
                  <a:cubicBezTo>
                    <a:pt x="1" y="406"/>
                    <a:pt x="134" y="540"/>
                    <a:pt x="267" y="540"/>
                  </a:cubicBezTo>
                  <a:cubicBezTo>
                    <a:pt x="434" y="540"/>
                    <a:pt x="568" y="406"/>
                    <a:pt x="568" y="273"/>
                  </a:cubicBezTo>
                  <a:cubicBezTo>
                    <a:pt x="568" y="106"/>
                    <a:pt x="434" y="6"/>
                    <a:pt x="267" y="6"/>
                  </a:cubicBezTo>
                  <a:cubicBezTo>
                    <a:pt x="253" y="3"/>
                    <a:pt x="240" y="1"/>
                    <a:pt x="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1"/>
            <p:cNvSpPr/>
            <p:nvPr/>
          </p:nvSpPr>
          <p:spPr>
            <a:xfrm>
              <a:off x="5135543" y="2072876"/>
              <a:ext cx="10187" cy="10348"/>
            </a:xfrm>
            <a:custGeom>
              <a:avLst/>
              <a:gdLst/>
              <a:ahLst/>
              <a:cxnLst/>
              <a:rect l="l" t="t" r="r" b="b"/>
              <a:pathLst>
                <a:path w="568" h="577" extrusionOk="0">
                  <a:moveTo>
                    <a:pt x="284" y="1"/>
                  </a:moveTo>
                  <a:cubicBezTo>
                    <a:pt x="143" y="1"/>
                    <a:pt x="1" y="101"/>
                    <a:pt x="1" y="301"/>
                  </a:cubicBezTo>
                  <a:cubicBezTo>
                    <a:pt x="1" y="484"/>
                    <a:pt x="143" y="576"/>
                    <a:pt x="284" y="576"/>
                  </a:cubicBezTo>
                  <a:cubicBezTo>
                    <a:pt x="426" y="576"/>
                    <a:pt x="568" y="484"/>
                    <a:pt x="568" y="301"/>
                  </a:cubicBezTo>
                  <a:cubicBezTo>
                    <a:pt x="568" y="101"/>
                    <a:pt x="426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1"/>
            <p:cNvSpPr/>
            <p:nvPr/>
          </p:nvSpPr>
          <p:spPr>
            <a:xfrm>
              <a:off x="5026659" y="2248765"/>
              <a:ext cx="93352" cy="102319"/>
            </a:xfrm>
            <a:custGeom>
              <a:avLst/>
              <a:gdLst/>
              <a:ahLst/>
              <a:cxnLst/>
              <a:rect l="l" t="t" r="r" b="b"/>
              <a:pathLst>
                <a:path w="5205" h="5705" extrusionOk="0">
                  <a:moveTo>
                    <a:pt x="4537" y="1"/>
                  </a:moveTo>
                  <a:lnTo>
                    <a:pt x="401" y="234"/>
                  </a:lnTo>
                  <a:cubicBezTo>
                    <a:pt x="1" y="4404"/>
                    <a:pt x="1068" y="5705"/>
                    <a:pt x="1068" y="5705"/>
                  </a:cubicBezTo>
                  <a:lnTo>
                    <a:pt x="5205" y="5138"/>
                  </a:lnTo>
                  <a:cubicBezTo>
                    <a:pt x="4771" y="3470"/>
                    <a:pt x="4537" y="1735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1"/>
            <p:cNvSpPr/>
            <p:nvPr/>
          </p:nvSpPr>
          <p:spPr>
            <a:xfrm>
              <a:off x="5072125" y="2261337"/>
              <a:ext cx="10205" cy="10187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267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35" y="567"/>
                    <a:pt x="568" y="434"/>
                    <a:pt x="568" y="267"/>
                  </a:cubicBezTo>
                  <a:cubicBezTo>
                    <a:pt x="568" y="134"/>
                    <a:pt x="435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1"/>
            <p:cNvSpPr/>
            <p:nvPr/>
          </p:nvSpPr>
          <p:spPr>
            <a:xfrm>
              <a:off x="5273140" y="2364840"/>
              <a:ext cx="11389" cy="9846"/>
            </a:xfrm>
            <a:custGeom>
              <a:avLst/>
              <a:gdLst/>
              <a:ahLst/>
              <a:cxnLst/>
              <a:rect l="l" t="t" r="r" b="b"/>
              <a:pathLst>
                <a:path w="635" h="549" extrusionOk="0">
                  <a:moveTo>
                    <a:pt x="368" y="0"/>
                  </a:moveTo>
                  <a:cubicBezTo>
                    <a:pt x="134" y="0"/>
                    <a:pt x="1" y="300"/>
                    <a:pt x="168" y="467"/>
                  </a:cubicBezTo>
                  <a:cubicBezTo>
                    <a:pt x="223" y="523"/>
                    <a:pt x="294" y="549"/>
                    <a:pt x="363" y="549"/>
                  </a:cubicBezTo>
                  <a:cubicBezTo>
                    <a:pt x="501" y="549"/>
                    <a:pt x="635" y="445"/>
                    <a:pt x="635" y="267"/>
                  </a:cubicBezTo>
                  <a:cubicBezTo>
                    <a:pt x="635" y="100"/>
                    <a:pt x="5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1"/>
            <p:cNvSpPr/>
            <p:nvPr/>
          </p:nvSpPr>
          <p:spPr>
            <a:xfrm>
              <a:off x="3479568" y="1646328"/>
              <a:ext cx="61643" cy="1206111"/>
            </a:xfrm>
            <a:custGeom>
              <a:avLst/>
              <a:gdLst/>
              <a:ahLst/>
              <a:cxnLst/>
              <a:rect l="l" t="t" r="r" b="b"/>
              <a:pathLst>
                <a:path w="3437" h="67249" extrusionOk="0">
                  <a:moveTo>
                    <a:pt x="0" y="0"/>
                  </a:moveTo>
                  <a:lnTo>
                    <a:pt x="0" y="67248"/>
                  </a:lnTo>
                  <a:lnTo>
                    <a:pt x="3436" y="63946"/>
                  </a:lnTo>
                  <a:lnTo>
                    <a:pt x="3436" y="3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1"/>
            <p:cNvSpPr/>
            <p:nvPr/>
          </p:nvSpPr>
          <p:spPr>
            <a:xfrm>
              <a:off x="5684156" y="1640338"/>
              <a:ext cx="59239" cy="1206703"/>
            </a:xfrm>
            <a:custGeom>
              <a:avLst/>
              <a:gdLst/>
              <a:ahLst/>
              <a:cxnLst/>
              <a:rect l="l" t="t" r="r" b="b"/>
              <a:pathLst>
                <a:path w="3303" h="67282" extrusionOk="0">
                  <a:moveTo>
                    <a:pt x="3303" y="0"/>
                  </a:moveTo>
                  <a:lnTo>
                    <a:pt x="0" y="3603"/>
                  </a:lnTo>
                  <a:lnTo>
                    <a:pt x="0" y="64280"/>
                  </a:lnTo>
                  <a:lnTo>
                    <a:pt x="3303" y="6728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1"/>
            <p:cNvSpPr/>
            <p:nvPr/>
          </p:nvSpPr>
          <p:spPr>
            <a:xfrm>
              <a:off x="4277048" y="2042960"/>
              <a:ext cx="160949" cy="11389"/>
            </a:xfrm>
            <a:custGeom>
              <a:avLst/>
              <a:gdLst/>
              <a:ahLst/>
              <a:cxnLst/>
              <a:rect l="l" t="t" r="r" b="b"/>
              <a:pathLst>
                <a:path w="8974" h="635" fill="none" extrusionOk="0">
                  <a:moveTo>
                    <a:pt x="0" y="635"/>
                  </a:moveTo>
                  <a:lnTo>
                    <a:pt x="8973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1"/>
            <p:cNvSpPr/>
            <p:nvPr/>
          </p:nvSpPr>
          <p:spPr>
            <a:xfrm>
              <a:off x="4277048" y="2072284"/>
              <a:ext cx="160949" cy="11389"/>
            </a:xfrm>
            <a:custGeom>
              <a:avLst/>
              <a:gdLst/>
              <a:ahLst/>
              <a:cxnLst/>
              <a:rect l="l" t="t" r="r" b="b"/>
              <a:pathLst>
                <a:path w="8974" h="635" fill="none" extrusionOk="0">
                  <a:moveTo>
                    <a:pt x="0" y="634"/>
                  </a:moveTo>
                  <a:lnTo>
                    <a:pt x="897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1"/>
            <p:cNvSpPr/>
            <p:nvPr/>
          </p:nvSpPr>
          <p:spPr>
            <a:xfrm>
              <a:off x="4277048" y="2101590"/>
              <a:ext cx="160949" cy="11389"/>
            </a:xfrm>
            <a:custGeom>
              <a:avLst/>
              <a:gdLst/>
              <a:ahLst/>
              <a:cxnLst/>
              <a:rect l="l" t="t" r="r" b="b"/>
              <a:pathLst>
                <a:path w="8974" h="635" fill="none" extrusionOk="0">
                  <a:moveTo>
                    <a:pt x="0" y="635"/>
                  </a:moveTo>
                  <a:lnTo>
                    <a:pt x="8973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1"/>
            <p:cNvSpPr/>
            <p:nvPr/>
          </p:nvSpPr>
          <p:spPr>
            <a:xfrm>
              <a:off x="4670703" y="2270304"/>
              <a:ext cx="201625" cy="223775"/>
            </a:xfrm>
            <a:custGeom>
              <a:avLst/>
              <a:gdLst/>
              <a:ahLst/>
              <a:cxnLst/>
              <a:rect l="l" t="t" r="r" b="b"/>
              <a:pathLst>
                <a:path w="11242" h="12477" fill="none" extrusionOk="0">
                  <a:moveTo>
                    <a:pt x="134" y="4270"/>
                  </a:moveTo>
                  <a:cubicBezTo>
                    <a:pt x="567" y="2769"/>
                    <a:pt x="1902" y="1702"/>
                    <a:pt x="3369" y="1135"/>
                  </a:cubicBezTo>
                  <a:cubicBezTo>
                    <a:pt x="6372" y="1"/>
                    <a:pt x="9374" y="1201"/>
                    <a:pt x="10474" y="4270"/>
                  </a:cubicBezTo>
                  <a:cubicBezTo>
                    <a:pt x="11242" y="6539"/>
                    <a:pt x="11075" y="9474"/>
                    <a:pt x="8973" y="10942"/>
                  </a:cubicBezTo>
                  <a:cubicBezTo>
                    <a:pt x="7172" y="12176"/>
                    <a:pt x="4937" y="12476"/>
                    <a:pt x="2836" y="11842"/>
                  </a:cubicBezTo>
                  <a:cubicBezTo>
                    <a:pt x="1301" y="11342"/>
                    <a:pt x="0" y="9841"/>
                    <a:pt x="167" y="82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1"/>
            <p:cNvSpPr/>
            <p:nvPr/>
          </p:nvSpPr>
          <p:spPr>
            <a:xfrm>
              <a:off x="4804714" y="2157834"/>
              <a:ext cx="28140" cy="116075"/>
            </a:xfrm>
            <a:custGeom>
              <a:avLst/>
              <a:gdLst/>
              <a:ahLst/>
              <a:cxnLst/>
              <a:rect l="l" t="t" r="r" b="b"/>
              <a:pathLst>
                <a:path w="1569" h="6472" fill="none" extrusionOk="0">
                  <a:moveTo>
                    <a:pt x="1568" y="0"/>
                  </a:moveTo>
                  <a:cubicBezTo>
                    <a:pt x="1034" y="2169"/>
                    <a:pt x="501" y="4304"/>
                    <a:pt x="0" y="64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1"/>
            <p:cNvSpPr/>
            <p:nvPr/>
          </p:nvSpPr>
          <p:spPr>
            <a:xfrm>
              <a:off x="4778385" y="2231421"/>
              <a:ext cx="59849" cy="46075"/>
            </a:xfrm>
            <a:custGeom>
              <a:avLst/>
              <a:gdLst/>
              <a:ahLst/>
              <a:cxnLst/>
              <a:rect l="l" t="t" r="r" b="b"/>
              <a:pathLst>
                <a:path w="3337" h="2569" fill="none" extrusionOk="0">
                  <a:moveTo>
                    <a:pt x="1" y="0"/>
                  </a:moveTo>
                  <a:cubicBezTo>
                    <a:pt x="301" y="901"/>
                    <a:pt x="701" y="1768"/>
                    <a:pt x="1235" y="2569"/>
                  </a:cubicBezTo>
                  <a:cubicBezTo>
                    <a:pt x="2102" y="2235"/>
                    <a:pt x="2836" y="1635"/>
                    <a:pt x="3336" y="8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1"/>
            <p:cNvSpPr/>
            <p:nvPr/>
          </p:nvSpPr>
          <p:spPr>
            <a:xfrm>
              <a:off x="4721549" y="2348089"/>
              <a:ext cx="95737" cy="87953"/>
            </a:xfrm>
            <a:custGeom>
              <a:avLst/>
              <a:gdLst/>
              <a:ahLst/>
              <a:cxnLst/>
              <a:rect l="l" t="t" r="r" b="b"/>
              <a:pathLst>
                <a:path w="5338" h="4904" extrusionOk="0">
                  <a:moveTo>
                    <a:pt x="4270" y="0"/>
                  </a:moveTo>
                  <a:lnTo>
                    <a:pt x="1" y="367"/>
                  </a:lnTo>
                  <a:cubicBezTo>
                    <a:pt x="134" y="1901"/>
                    <a:pt x="501" y="3436"/>
                    <a:pt x="1035" y="4904"/>
                  </a:cubicBezTo>
                  <a:lnTo>
                    <a:pt x="5338" y="4370"/>
                  </a:lnTo>
                  <a:cubicBezTo>
                    <a:pt x="4804" y="2969"/>
                    <a:pt x="4471" y="1501"/>
                    <a:pt x="427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1"/>
            <p:cNvSpPr/>
            <p:nvPr/>
          </p:nvSpPr>
          <p:spPr>
            <a:xfrm>
              <a:off x="4753850" y="2362437"/>
              <a:ext cx="10205" cy="10187"/>
            </a:xfrm>
            <a:custGeom>
              <a:avLst/>
              <a:gdLst/>
              <a:ahLst/>
              <a:cxnLst/>
              <a:rect l="l" t="t" r="r" b="b"/>
              <a:pathLst>
                <a:path w="569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35" y="568"/>
                    <a:pt x="568" y="434"/>
                    <a:pt x="568" y="301"/>
                  </a:cubicBezTo>
                  <a:cubicBezTo>
                    <a:pt x="568" y="134"/>
                    <a:pt x="435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1"/>
            <p:cNvSpPr/>
            <p:nvPr/>
          </p:nvSpPr>
          <p:spPr>
            <a:xfrm>
              <a:off x="4130465" y="4321441"/>
              <a:ext cx="277616" cy="135320"/>
            </a:xfrm>
            <a:custGeom>
              <a:avLst/>
              <a:gdLst/>
              <a:ahLst/>
              <a:cxnLst/>
              <a:rect l="l" t="t" r="r" b="b"/>
              <a:pathLst>
                <a:path w="15479" h="7545" extrusionOk="0">
                  <a:moveTo>
                    <a:pt x="6175" y="1"/>
                  </a:moveTo>
                  <a:cubicBezTo>
                    <a:pt x="4740" y="1"/>
                    <a:pt x="268" y="2152"/>
                    <a:pt x="268" y="2152"/>
                  </a:cubicBezTo>
                  <a:cubicBezTo>
                    <a:pt x="268" y="2152"/>
                    <a:pt x="1" y="4521"/>
                    <a:pt x="535" y="6089"/>
                  </a:cubicBezTo>
                  <a:cubicBezTo>
                    <a:pt x="635" y="6589"/>
                    <a:pt x="968" y="7056"/>
                    <a:pt x="1435" y="7323"/>
                  </a:cubicBezTo>
                  <a:cubicBezTo>
                    <a:pt x="1809" y="7480"/>
                    <a:pt x="2250" y="7545"/>
                    <a:pt x="2734" y="7545"/>
                  </a:cubicBezTo>
                  <a:cubicBezTo>
                    <a:pt x="4406" y="7545"/>
                    <a:pt x="6584" y="6769"/>
                    <a:pt x="8240" y="6355"/>
                  </a:cubicBezTo>
                  <a:cubicBezTo>
                    <a:pt x="10375" y="5822"/>
                    <a:pt x="14978" y="4254"/>
                    <a:pt x="15412" y="2453"/>
                  </a:cubicBezTo>
                  <a:cubicBezTo>
                    <a:pt x="15479" y="2186"/>
                    <a:pt x="15445" y="1919"/>
                    <a:pt x="15378" y="1652"/>
                  </a:cubicBezTo>
                  <a:cubicBezTo>
                    <a:pt x="15049" y="883"/>
                    <a:pt x="13792" y="815"/>
                    <a:pt x="12725" y="815"/>
                  </a:cubicBezTo>
                  <a:cubicBezTo>
                    <a:pt x="12496" y="815"/>
                    <a:pt x="12276" y="818"/>
                    <a:pt x="12076" y="818"/>
                  </a:cubicBezTo>
                  <a:cubicBezTo>
                    <a:pt x="10708" y="818"/>
                    <a:pt x="7406" y="451"/>
                    <a:pt x="6472" y="51"/>
                  </a:cubicBezTo>
                  <a:cubicBezTo>
                    <a:pt x="6399" y="17"/>
                    <a:pt x="6298" y="1"/>
                    <a:pt x="6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1"/>
            <p:cNvSpPr/>
            <p:nvPr/>
          </p:nvSpPr>
          <p:spPr>
            <a:xfrm>
              <a:off x="3921074" y="4237900"/>
              <a:ext cx="162150" cy="127966"/>
            </a:xfrm>
            <a:custGeom>
              <a:avLst/>
              <a:gdLst/>
              <a:ahLst/>
              <a:cxnLst/>
              <a:rect l="l" t="t" r="r" b="b"/>
              <a:pathLst>
                <a:path w="9041" h="7135" extrusionOk="0">
                  <a:moveTo>
                    <a:pt x="7902" y="0"/>
                  </a:moveTo>
                  <a:cubicBezTo>
                    <a:pt x="6892" y="0"/>
                    <a:pt x="4971" y="673"/>
                    <a:pt x="4971" y="673"/>
                  </a:cubicBezTo>
                  <a:lnTo>
                    <a:pt x="868" y="6"/>
                  </a:lnTo>
                  <a:cubicBezTo>
                    <a:pt x="868" y="6"/>
                    <a:pt x="568" y="1507"/>
                    <a:pt x="301" y="2908"/>
                  </a:cubicBezTo>
                  <a:cubicBezTo>
                    <a:pt x="101" y="3808"/>
                    <a:pt x="1" y="5009"/>
                    <a:pt x="301" y="5910"/>
                  </a:cubicBezTo>
                  <a:cubicBezTo>
                    <a:pt x="468" y="6410"/>
                    <a:pt x="901" y="6844"/>
                    <a:pt x="1402" y="7011"/>
                  </a:cubicBezTo>
                  <a:cubicBezTo>
                    <a:pt x="1681" y="7096"/>
                    <a:pt x="1937" y="7134"/>
                    <a:pt x="2174" y="7134"/>
                  </a:cubicBezTo>
                  <a:cubicBezTo>
                    <a:pt x="3240" y="7134"/>
                    <a:pt x="3922" y="6355"/>
                    <a:pt x="4604" y="5509"/>
                  </a:cubicBezTo>
                  <a:cubicBezTo>
                    <a:pt x="5438" y="4509"/>
                    <a:pt x="6305" y="4275"/>
                    <a:pt x="7640" y="3341"/>
                  </a:cubicBezTo>
                  <a:cubicBezTo>
                    <a:pt x="8941" y="2407"/>
                    <a:pt x="9041" y="573"/>
                    <a:pt x="8407" y="139"/>
                  </a:cubicBezTo>
                  <a:cubicBezTo>
                    <a:pt x="8373" y="106"/>
                    <a:pt x="8340" y="106"/>
                    <a:pt x="8340" y="72"/>
                  </a:cubicBezTo>
                  <a:cubicBezTo>
                    <a:pt x="8234" y="22"/>
                    <a:pt x="8083" y="0"/>
                    <a:pt x="7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1"/>
            <p:cNvSpPr/>
            <p:nvPr/>
          </p:nvSpPr>
          <p:spPr>
            <a:xfrm>
              <a:off x="3926473" y="4240375"/>
              <a:ext cx="156752" cy="125491"/>
            </a:xfrm>
            <a:custGeom>
              <a:avLst/>
              <a:gdLst/>
              <a:ahLst/>
              <a:cxnLst/>
              <a:rect l="l" t="t" r="r" b="b"/>
              <a:pathLst>
                <a:path w="8740" h="6997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8206" y="735"/>
                    <a:pt x="8039" y="1469"/>
                    <a:pt x="7605" y="2069"/>
                  </a:cubicBezTo>
                  <a:cubicBezTo>
                    <a:pt x="7105" y="2736"/>
                    <a:pt x="6505" y="3303"/>
                    <a:pt x="5838" y="3737"/>
                  </a:cubicBezTo>
                  <a:cubicBezTo>
                    <a:pt x="5137" y="4204"/>
                    <a:pt x="4503" y="4704"/>
                    <a:pt x="3903" y="5305"/>
                  </a:cubicBezTo>
                  <a:cubicBezTo>
                    <a:pt x="3636" y="5572"/>
                    <a:pt x="3202" y="5672"/>
                    <a:pt x="2869" y="5905"/>
                  </a:cubicBezTo>
                  <a:cubicBezTo>
                    <a:pt x="2480" y="6183"/>
                    <a:pt x="2114" y="6438"/>
                    <a:pt x="1674" y="6438"/>
                  </a:cubicBezTo>
                  <a:cubicBezTo>
                    <a:pt x="1586" y="6438"/>
                    <a:pt x="1496" y="6428"/>
                    <a:pt x="1401" y="6406"/>
                  </a:cubicBezTo>
                  <a:cubicBezTo>
                    <a:pt x="901" y="6305"/>
                    <a:pt x="434" y="6072"/>
                    <a:pt x="0" y="5772"/>
                  </a:cubicBezTo>
                  <a:lnTo>
                    <a:pt x="0" y="5772"/>
                  </a:lnTo>
                  <a:cubicBezTo>
                    <a:pt x="167" y="6305"/>
                    <a:pt x="600" y="6706"/>
                    <a:pt x="1101" y="6873"/>
                  </a:cubicBezTo>
                  <a:cubicBezTo>
                    <a:pt x="1381" y="6958"/>
                    <a:pt x="1638" y="6996"/>
                    <a:pt x="1875" y="6996"/>
                  </a:cubicBezTo>
                  <a:cubicBezTo>
                    <a:pt x="2940" y="6996"/>
                    <a:pt x="3621" y="6223"/>
                    <a:pt x="4303" y="5405"/>
                  </a:cubicBezTo>
                  <a:cubicBezTo>
                    <a:pt x="5137" y="4371"/>
                    <a:pt x="6004" y="4137"/>
                    <a:pt x="7339" y="3203"/>
                  </a:cubicBezTo>
                  <a:cubicBezTo>
                    <a:pt x="8640" y="2269"/>
                    <a:pt x="8740" y="435"/>
                    <a:pt x="8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1"/>
            <p:cNvSpPr/>
            <p:nvPr/>
          </p:nvSpPr>
          <p:spPr>
            <a:xfrm>
              <a:off x="4140043" y="4351069"/>
              <a:ext cx="268039" cy="107592"/>
            </a:xfrm>
            <a:custGeom>
              <a:avLst/>
              <a:gdLst/>
              <a:ahLst/>
              <a:cxnLst/>
              <a:rect l="l" t="t" r="r" b="b"/>
              <a:pathLst>
                <a:path w="14945" h="5999" extrusionOk="0">
                  <a:moveTo>
                    <a:pt x="14844" y="0"/>
                  </a:moveTo>
                  <a:cubicBezTo>
                    <a:pt x="14611" y="534"/>
                    <a:pt x="13977" y="1268"/>
                    <a:pt x="12343" y="2102"/>
                  </a:cubicBezTo>
                  <a:cubicBezTo>
                    <a:pt x="9174" y="3803"/>
                    <a:pt x="4804" y="4837"/>
                    <a:pt x="3270" y="5104"/>
                  </a:cubicBezTo>
                  <a:cubicBezTo>
                    <a:pt x="3128" y="5126"/>
                    <a:pt x="2980" y="5137"/>
                    <a:pt x="2827" y="5137"/>
                  </a:cubicBezTo>
                  <a:cubicBezTo>
                    <a:pt x="1863" y="5137"/>
                    <a:pt x="720" y="4725"/>
                    <a:pt x="1" y="4437"/>
                  </a:cubicBezTo>
                  <a:lnTo>
                    <a:pt x="1" y="4437"/>
                  </a:lnTo>
                  <a:cubicBezTo>
                    <a:pt x="101" y="4937"/>
                    <a:pt x="434" y="5404"/>
                    <a:pt x="901" y="5671"/>
                  </a:cubicBezTo>
                  <a:cubicBezTo>
                    <a:pt x="1433" y="5894"/>
                    <a:pt x="2090" y="5999"/>
                    <a:pt x="2812" y="5999"/>
                  </a:cubicBezTo>
                  <a:cubicBezTo>
                    <a:pt x="4352" y="5999"/>
                    <a:pt x="6184" y="5521"/>
                    <a:pt x="7706" y="4703"/>
                  </a:cubicBezTo>
                  <a:cubicBezTo>
                    <a:pt x="9841" y="4170"/>
                    <a:pt x="14444" y="2602"/>
                    <a:pt x="14878" y="801"/>
                  </a:cubicBezTo>
                  <a:cubicBezTo>
                    <a:pt x="14945" y="534"/>
                    <a:pt x="14911" y="267"/>
                    <a:pt x="14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1"/>
            <p:cNvSpPr/>
            <p:nvPr/>
          </p:nvSpPr>
          <p:spPr>
            <a:xfrm>
              <a:off x="3854679" y="3111456"/>
              <a:ext cx="524688" cy="1272793"/>
            </a:xfrm>
            <a:custGeom>
              <a:avLst/>
              <a:gdLst/>
              <a:ahLst/>
              <a:cxnLst/>
              <a:rect l="l" t="t" r="r" b="b"/>
              <a:pathLst>
                <a:path w="29255" h="70967" extrusionOk="0">
                  <a:moveTo>
                    <a:pt x="23417" y="1535"/>
                  </a:moveTo>
                  <a:lnTo>
                    <a:pt x="23417" y="1535"/>
                  </a:lnTo>
                  <a:cubicBezTo>
                    <a:pt x="23417" y="1535"/>
                    <a:pt x="23417" y="1536"/>
                    <a:pt x="23417" y="1536"/>
                  </a:cubicBezTo>
                  <a:lnTo>
                    <a:pt x="23417" y="1536"/>
                  </a:lnTo>
                  <a:cubicBezTo>
                    <a:pt x="23417" y="1535"/>
                    <a:pt x="23417" y="1535"/>
                    <a:pt x="23417" y="1535"/>
                  </a:cubicBezTo>
                  <a:close/>
                  <a:moveTo>
                    <a:pt x="5234" y="0"/>
                  </a:moveTo>
                  <a:cubicBezTo>
                    <a:pt x="4999" y="0"/>
                    <a:pt x="667" y="11311"/>
                    <a:pt x="567" y="11776"/>
                  </a:cubicBezTo>
                  <a:cubicBezTo>
                    <a:pt x="134" y="13644"/>
                    <a:pt x="0" y="15579"/>
                    <a:pt x="167" y="17480"/>
                  </a:cubicBezTo>
                  <a:cubicBezTo>
                    <a:pt x="501" y="20983"/>
                    <a:pt x="1835" y="24352"/>
                    <a:pt x="4070" y="27120"/>
                  </a:cubicBezTo>
                  <a:cubicBezTo>
                    <a:pt x="6138" y="29789"/>
                    <a:pt x="10541" y="33792"/>
                    <a:pt x="9073" y="37628"/>
                  </a:cubicBezTo>
                  <a:cubicBezTo>
                    <a:pt x="8173" y="39963"/>
                    <a:pt x="2068" y="50537"/>
                    <a:pt x="3669" y="63280"/>
                  </a:cubicBezTo>
                  <a:cubicBezTo>
                    <a:pt x="3669" y="63280"/>
                    <a:pt x="4529" y="64718"/>
                    <a:pt x="6170" y="64718"/>
                  </a:cubicBezTo>
                  <a:cubicBezTo>
                    <a:pt x="6990" y="64718"/>
                    <a:pt x="8006" y="64358"/>
                    <a:pt x="9207" y="63280"/>
                  </a:cubicBezTo>
                  <a:lnTo>
                    <a:pt x="12643" y="56274"/>
                  </a:lnTo>
                  <a:lnTo>
                    <a:pt x="15344" y="69217"/>
                  </a:lnTo>
                  <a:cubicBezTo>
                    <a:pt x="15344" y="69217"/>
                    <a:pt x="16931" y="70966"/>
                    <a:pt x="18898" y="70966"/>
                  </a:cubicBezTo>
                  <a:cubicBezTo>
                    <a:pt x="19881" y="70966"/>
                    <a:pt x="20960" y="70529"/>
                    <a:pt x="21983" y="69217"/>
                  </a:cubicBezTo>
                  <a:cubicBezTo>
                    <a:pt x="21716" y="62346"/>
                    <a:pt x="22383" y="55474"/>
                    <a:pt x="23951" y="48802"/>
                  </a:cubicBezTo>
                  <a:cubicBezTo>
                    <a:pt x="25618" y="41864"/>
                    <a:pt x="26953" y="34893"/>
                    <a:pt x="27987" y="27821"/>
                  </a:cubicBezTo>
                  <a:cubicBezTo>
                    <a:pt x="28454" y="24585"/>
                    <a:pt x="29254" y="21183"/>
                    <a:pt x="28821" y="17914"/>
                  </a:cubicBezTo>
                  <a:cubicBezTo>
                    <a:pt x="28420" y="14511"/>
                    <a:pt x="24652" y="4739"/>
                    <a:pt x="23417" y="1536"/>
                  </a:cubicBezTo>
                  <a:lnTo>
                    <a:pt x="23417" y="1536"/>
                  </a:lnTo>
                  <a:cubicBezTo>
                    <a:pt x="23412" y="1576"/>
                    <a:pt x="21865" y="4035"/>
                    <a:pt x="17376" y="4035"/>
                  </a:cubicBezTo>
                  <a:cubicBezTo>
                    <a:pt x="14582" y="4035"/>
                    <a:pt x="10649" y="3082"/>
                    <a:pt x="5237" y="1"/>
                  </a:cubicBezTo>
                  <a:cubicBezTo>
                    <a:pt x="5236" y="0"/>
                    <a:pt x="5235" y="0"/>
                    <a:pt x="5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1"/>
            <p:cNvSpPr/>
            <p:nvPr/>
          </p:nvSpPr>
          <p:spPr>
            <a:xfrm>
              <a:off x="4056878" y="3928682"/>
              <a:ext cx="13182" cy="113690"/>
            </a:xfrm>
            <a:custGeom>
              <a:avLst/>
              <a:gdLst/>
              <a:ahLst/>
              <a:cxnLst/>
              <a:rect l="l" t="t" r="r" b="b"/>
              <a:pathLst>
                <a:path w="735" h="6339" fill="none" extrusionOk="0">
                  <a:moveTo>
                    <a:pt x="268" y="1"/>
                  </a:moveTo>
                  <a:cubicBezTo>
                    <a:pt x="1" y="2069"/>
                    <a:pt x="368" y="4304"/>
                    <a:pt x="735" y="6339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1"/>
            <p:cNvSpPr/>
            <p:nvPr/>
          </p:nvSpPr>
          <p:spPr>
            <a:xfrm>
              <a:off x="4018605" y="3460848"/>
              <a:ext cx="96329" cy="416415"/>
            </a:xfrm>
            <a:custGeom>
              <a:avLst/>
              <a:gdLst/>
              <a:ahLst/>
              <a:cxnLst/>
              <a:rect l="l" t="t" r="r" b="b"/>
              <a:pathLst>
                <a:path w="5371" h="23218" fill="none" extrusionOk="0">
                  <a:moveTo>
                    <a:pt x="0" y="0"/>
                  </a:moveTo>
                  <a:lnTo>
                    <a:pt x="3903" y="1502"/>
                  </a:lnTo>
                  <a:cubicBezTo>
                    <a:pt x="3903" y="1502"/>
                    <a:pt x="5371" y="12409"/>
                    <a:pt x="5371" y="14478"/>
                  </a:cubicBezTo>
                  <a:cubicBezTo>
                    <a:pt x="5371" y="15879"/>
                    <a:pt x="3869" y="19781"/>
                    <a:pt x="2969" y="23217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1"/>
            <p:cNvSpPr/>
            <p:nvPr/>
          </p:nvSpPr>
          <p:spPr>
            <a:xfrm>
              <a:off x="4128672" y="4322338"/>
              <a:ext cx="287193" cy="140610"/>
            </a:xfrm>
            <a:custGeom>
              <a:avLst/>
              <a:gdLst/>
              <a:ahLst/>
              <a:cxnLst/>
              <a:rect l="l" t="t" r="r" b="b"/>
              <a:pathLst>
                <a:path w="16013" h="7840" fill="none" extrusionOk="0">
                  <a:moveTo>
                    <a:pt x="635" y="1369"/>
                  </a:moveTo>
                  <a:cubicBezTo>
                    <a:pt x="635" y="1369"/>
                    <a:pt x="1" y="4204"/>
                    <a:pt x="635" y="6039"/>
                  </a:cubicBezTo>
                  <a:cubicBezTo>
                    <a:pt x="1235" y="7840"/>
                    <a:pt x="2636" y="7706"/>
                    <a:pt x="4237" y="7706"/>
                  </a:cubicBezTo>
                  <a:cubicBezTo>
                    <a:pt x="5838" y="7706"/>
                    <a:pt x="12043" y="5138"/>
                    <a:pt x="13677" y="4437"/>
                  </a:cubicBezTo>
                  <a:cubicBezTo>
                    <a:pt x="15345" y="3704"/>
                    <a:pt x="16012" y="2136"/>
                    <a:pt x="15478" y="1602"/>
                  </a:cubicBezTo>
                  <a:cubicBezTo>
                    <a:pt x="14911" y="1068"/>
                    <a:pt x="14611" y="902"/>
                    <a:pt x="12176" y="735"/>
                  </a:cubicBezTo>
                  <a:cubicBezTo>
                    <a:pt x="9774" y="601"/>
                    <a:pt x="7306" y="568"/>
                    <a:pt x="6605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1"/>
            <p:cNvSpPr/>
            <p:nvPr/>
          </p:nvSpPr>
          <p:spPr>
            <a:xfrm>
              <a:off x="4140043" y="4351069"/>
              <a:ext cx="266245" cy="94535"/>
            </a:xfrm>
            <a:custGeom>
              <a:avLst/>
              <a:gdLst/>
              <a:ahLst/>
              <a:cxnLst/>
              <a:rect l="l" t="t" r="r" b="b"/>
              <a:pathLst>
                <a:path w="14845" h="5271" fill="none" extrusionOk="0">
                  <a:moveTo>
                    <a:pt x="1" y="4437"/>
                  </a:moveTo>
                  <a:cubicBezTo>
                    <a:pt x="1268" y="5070"/>
                    <a:pt x="2702" y="5270"/>
                    <a:pt x="4103" y="4970"/>
                  </a:cubicBezTo>
                  <a:cubicBezTo>
                    <a:pt x="6305" y="4403"/>
                    <a:pt x="14011" y="2102"/>
                    <a:pt x="14844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1"/>
            <p:cNvSpPr/>
            <p:nvPr/>
          </p:nvSpPr>
          <p:spPr>
            <a:xfrm>
              <a:off x="3920482" y="4237397"/>
              <a:ext cx="158563" cy="131625"/>
            </a:xfrm>
            <a:custGeom>
              <a:avLst/>
              <a:gdLst/>
              <a:ahLst/>
              <a:cxnLst/>
              <a:rect l="l" t="t" r="r" b="b"/>
              <a:pathLst>
                <a:path w="8841" h="7339" fill="none" extrusionOk="0">
                  <a:moveTo>
                    <a:pt x="801" y="1034"/>
                  </a:moveTo>
                  <a:cubicBezTo>
                    <a:pt x="801" y="1034"/>
                    <a:pt x="0" y="3703"/>
                    <a:pt x="134" y="4737"/>
                  </a:cubicBezTo>
                  <a:cubicBezTo>
                    <a:pt x="301" y="5771"/>
                    <a:pt x="101" y="6905"/>
                    <a:pt x="1902" y="7139"/>
                  </a:cubicBezTo>
                  <a:cubicBezTo>
                    <a:pt x="3670" y="7339"/>
                    <a:pt x="4637" y="5471"/>
                    <a:pt x="5037" y="5137"/>
                  </a:cubicBezTo>
                  <a:cubicBezTo>
                    <a:pt x="5438" y="4804"/>
                    <a:pt x="7873" y="3669"/>
                    <a:pt x="8507" y="2335"/>
                  </a:cubicBezTo>
                  <a:cubicBezTo>
                    <a:pt x="8773" y="1835"/>
                    <a:pt x="8840" y="1234"/>
                    <a:pt x="8707" y="667"/>
                  </a:cubicBezTo>
                  <a:cubicBezTo>
                    <a:pt x="8473" y="0"/>
                    <a:pt x="7973" y="34"/>
                    <a:pt x="7339" y="134"/>
                  </a:cubicBezTo>
                  <a:cubicBezTo>
                    <a:pt x="6538" y="267"/>
                    <a:pt x="5771" y="467"/>
                    <a:pt x="5004" y="7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1"/>
            <p:cNvSpPr/>
            <p:nvPr/>
          </p:nvSpPr>
          <p:spPr>
            <a:xfrm>
              <a:off x="3924661" y="4242778"/>
              <a:ext cx="147193" cy="113080"/>
            </a:xfrm>
            <a:custGeom>
              <a:avLst/>
              <a:gdLst/>
              <a:ahLst/>
              <a:cxnLst/>
              <a:rect l="l" t="t" r="r" b="b"/>
              <a:pathLst>
                <a:path w="8207" h="6305" fill="none" extrusionOk="0">
                  <a:moveTo>
                    <a:pt x="1" y="5738"/>
                  </a:moveTo>
                  <a:cubicBezTo>
                    <a:pt x="802" y="6038"/>
                    <a:pt x="1635" y="6305"/>
                    <a:pt x="2436" y="6071"/>
                  </a:cubicBezTo>
                  <a:cubicBezTo>
                    <a:pt x="3370" y="5771"/>
                    <a:pt x="3904" y="4837"/>
                    <a:pt x="4671" y="4237"/>
                  </a:cubicBezTo>
                  <a:cubicBezTo>
                    <a:pt x="4938" y="4037"/>
                    <a:pt x="5238" y="3870"/>
                    <a:pt x="5538" y="3670"/>
                  </a:cubicBezTo>
                  <a:cubicBezTo>
                    <a:pt x="6272" y="3236"/>
                    <a:pt x="6906" y="2702"/>
                    <a:pt x="7406" y="2035"/>
                  </a:cubicBezTo>
                  <a:cubicBezTo>
                    <a:pt x="7907" y="1368"/>
                    <a:pt x="8207" y="834"/>
                    <a:pt x="8173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1"/>
            <p:cNvSpPr/>
            <p:nvPr/>
          </p:nvSpPr>
          <p:spPr>
            <a:xfrm>
              <a:off x="4650957" y="2573603"/>
              <a:ext cx="205822" cy="142422"/>
            </a:xfrm>
            <a:custGeom>
              <a:avLst/>
              <a:gdLst/>
              <a:ahLst/>
              <a:cxnLst/>
              <a:rect l="l" t="t" r="r" b="b"/>
              <a:pathLst>
                <a:path w="11476" h="7941" extrusionOk="0">
                  <a:moveTo>
                    <a:pt x="7309" y="1"/>
                  </a:moveTo>
                  <a:cubicBezTo>
                    <a:pt x="6872" y="1"/>
                    <a:pt x="6160" y="677"/>
                    <a:pt x="5671" y="1036"/>
                  </a:cubicBezTo>
                  <a:cubicBezTo>
                    <a:pt x="5204" y="1436"/>
                    <a:pt x="4604" y="3071"/>
                    <a:pt x="4003" y="3504"/>
                  </a:cubicBezTo>
                  <a:cubicBezTo>
                    <a:pt x="3873" y="3598"/>
                    <a:pt x="3749" y="3633"/>
                    <a:pt x="3622" y="3633"/>
                  </a:cubicBezTo>
                  <a:cubicBezTo>
                    <a:pt x="3274" y="3633"/>
                    <a:pt x="2902" y="3375"/>
                    <a:pt x="2310" y="3375"/>
                  </a:cubicBezTo>
                  <a:cubicBezTo>
                    <a:pt x="2121" y="3375"/>
                    <a:pt x="1909" y="3401"/>
                    <a:pt x="1668" y="3471"/>
                  </a:cubicBezTo>
                  <a:cubicBezTo>
                    <a:pt x="401" y="3838"/>
                    <a:pt x="1" y="5539"/>
                    <a:pt x="1" y="5539"/>
                  </a:cubicBezTo>
                  <a:lnTo>
                    <a:pt x="34" y="6273"/>
                  </a:lnTo>
                  <a:lnTo>
                    <a:pt x="1468" y="7941"/>
                  </a:lnTo>
                  <a:cubicBezTo>
                    <a:pt x="1468" y="7941"/>
                    <a:pt x="4837" y="5639"/>
                    <a:pt x="5705" y="5539"/>
                  </a:cubicBezTo>
                  <a:cubicBezTo>
                    <a:pt x="6572" y="5439"/>
                    <a:pt x="8106" y="5372"/>
                    <a:pt x="9107" y="4772"/>
                  </a:cubicBezTo>
                  <a:cubicBezTo>
                    <a:pt x="10141" y="4171"/>
                    <a:pt x="10942" y="1670"/>
                    <a:pt x="11209" y="1303"/>
                  </a:cubicBezTo>
                  <a:cubicBezTo>
                    <a:pt x="11475" y="936"/>
                    <a:pt x="10908" y="669"/>
                    <a:pt x="10908" y="669"/>
                  </a:cubicBezTo>
                  <a:cubicBezTo>
                    <a:pt x="10677" y="533"/>
                    <a:pt x="10458" y="476"/>
                    <a:pt x="10253" y="476"/>
                  </a:cubicBezTo>
                  <a:cubicBezTo>
                    <a:pt x="9599" y="476"/>
                    <a:pt x="9071" y="1054"/>
                    <a:pt x="8640" y="1536"/>
                  </a:cubicBezTo>
                  <a:cubicBezTo>
                    <a:pt x="8273" y="1936"/>
                    <a:pt x="7839" y="2237"/>
                    <a:pt x="7339" y="2470"/>
                  </a:cubicBezTo>
                  <a:cubicBezTo>
                    <a:pt x="7506" y="2203"/>
                    <a:pt x="7606" y="1903"/>
                    <a:pt x="7706" y="1636"/>
                  </a:cubicBezTo>
                  <a:cubicBezTo>
                    <a:pt x="7781" y="1336"/>
                    <a:pt x="7256" y="1298"/>
                    <a:pt x="6988" y="1298"/>
                  </a:cubicBezTo>
                  <a:cubicBezTo>
                    <a:pt x="6899" y="1298"/>
                    <a:pt x="6839" y="1303"/>
                    <a:pt x="6839" y="1303"/>
                  </a:cubicBezTo>
                  <a:cubicBezTo>
                    <a:pt x="6839" y="1303"/>
                    <a:pt x="7806" y="68"/>
                    <a:pt x="7339" y="2"/>
                  </a:cubicBezTo>
                  <a:cubicBezTo>
                    <a:pt x="7329" y="1"/>
                    <a:pt x="7319" y="1"/>
                    <a:pt x="7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1"/>
            <p:cNvSpPr/>
            <p:nvPr/>
          </p:nvSpPr>
          <p:spPr>
            <a:xfrm>
              <a:off x="4649755" y="2591574"/>
              <a:ext cx="205822" cy="125061"/>
            </a:xfrm>
            <a:custGeom>
              <a:avLst/>
              <a:gdLst/>
              <a:ahLst/>
              <a:cxnLst/>
              <a:rect l="l" t="t" r="r" b="b"/>
              <a:pathLst>
                <a:path w="11476" h="6973" fill="none" extrusionOk="0">
                  <a:moveTo>
                    <a:pt x="1569" y="6972"/>
                  </a:moveTo>
                  <a:cubicBezTo>
                    <a:pt x="2603" y="5905"/>
                    <a:pt x="3670" y="5438"/>
                    <a:pt x="4904" y="4837"/>
                  </a:cubicBezTo>
                  <a:cubicBezTo>
                    <a:pt x="5738" y="4404"/>
                    <a:pt x="6772" y="4604"/>
                    <a:pt x="7706" y="4470"/>
                  </a:cubicBezTo>
                  <a:cubicBezTo>
                    <a:pt x="8907" y="4337"/>
                    <a:pt x="9474" y="3570"/>
                    <a:pt x="10008" y="2569"/>
                  </a:cubicBezTo>
                  <a:cubicBezTo>
                    <a:pt x="10475" y="1768"/>
                    <a:pt x="10809" y="668"/>
                    <a:pt x="11476" y="101"/>
                  </a:cubicBezTo>
                  <a:cubicBezTo>
                    <a:pt x="11109" y="0"/>
                    <a:pt x="10775" y="34"/>
                    <a:pt x="10408" y="134"/>
                  </a:cubicBezTo>
                  <a:cubicBezTo>
                    <a:pt x="9808" y="334"/>
                    <a:pt x="9307" y="1035"/>
                    <a:pt x="8874" y="1602"/>
                  </a:cubicBezTo>
                  <a:cubicBezTo>
                    <a:pt x="8440" y="2169"/>
                    <a:pt x="7806" y="2602"/>
                    <a:pt x="7106" y="2769"/>
                  </a:cubicBezTo>
                  <a:cubicBezTo>
                    <a:pt x="7073" y="2802"/>
                    <a:pt x="7006" y="2802"/>
                    <a:pt x="6939" y="2769"/>
                  </a:cubicBezTo>
                  <a:cubicBezTo>
                    <a:pt x="6772" y="2669"/>
                    <a:pt x="6872" y="2369"/>
                    <a:pt x="6972" y="2202"/>
                  </a:cubicBezTo>
                  <a:lnTo>
                    <a:pt x="7673" y="1035"/>
                  </a:lnTo>
                  <a:cubicBezTo>
                    <a:pt x="7740" y="901"/>
                    <a:pt x="7773" y="768"/>
                    <a:pt x="7773" y="634"/>
                  </a:cubicBezTo>
                  <a:cubicBezTo>
                    <a:pt x="7706" y="467"/>
                    <a:pt x="7506" y="467"/>
                    <a:pt x="7339" y="501"/>
                  </a:cubicBezTo>
                  <a:cubicBezTo>
                    <a:pt x="6606" y="634"/>
                    <a:pt x="5972" y="1001"/>
                    <a:pt x="5438" y="1502"/>
                  </a:cubicBezTo>
                  <a:cubicBezTo>
                    <a:pt x="4938" y="1935"/>
                    <a:pt x="4504" y="2536"/>
                    <a:pt x="3904" y="2536"/>
                  </a:cubicBezTo>
                  <a:cubicBezTo>
                    <a:pt x="3603" y="2502"/>
                    <a:pt x="3337" y="2436"/>
                    <a:pt x="3070" y="2335"/>
                  </a:cubicBezTo>
                  <a:cubicBezTo>
                    <a:pt x="2302" y="2169"/>
                    <a:pt x="1502" y="2402"/>
                    <a:pt x="968" y="3003"/>
                  </a:cubicBezTo>
                  <a:cubicBezTo>
                    <a:pt x="401" y="3570"/>
                    <a:pt x="1" y="4137"/>
                    <a:pt x="34" y="50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1"/>
            <p:cNvSpPr/>
            <p:nvPr/>
          </p:nvSpPr>
          <p:spPr>
            <a:xfrm>
              <a:off x="4778977" y="2581405"/>
              <a:ext cx="70018" cy="43690"/>
            </a:xfrm>
            <a:custGeom>
              <a:avLst/>
              <a:gdLst/>
              <a:ahLst/>
              <a:cxnLst/>
              <a:rect l="l" t="t" r="r" b="b"/>
              <a:pathLst>
                <a:path w="3904" h="2436" fill="none" extrusionOk="0">
                  <a:moveTo>
                    <a:pt x="3904" y="534"/>
                  </a:moveTo>
                  <a:cubicBezTo>
                    <a:pt x="3904" y="301"/>
                    <a:pt x="3704" y="167"/>
                    <a:pt x="3503" y="134"/>
                  </a:cubicBezTo>
                  <a:cubicBezTo>
                    <a:pt x="3137" y="0"/>
                    <a:pt x="2703" y="34"/>
                    <a:pt x="2369" y="234"/>
                  </a:cubicBezTo>
                  <a:cubicBezTo>
                    <a:pt x="2102" y="401"/>
                    <a:pt x="1902" y="634"/>
                    <a:pt x="1702" y="868"/>
                  </a:cubicBezTo>
                  <a:cubicBezTo>
                    <a:pt x="1202" y="1435"/>
                    <a:pt x="635" y="1968"/>
                    <a:pt x="1" y="24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1"/>
            <p:cNvSpPr/>
            <p:nvPr/>
          </p:nvSpPr>
          <p:spPr>
            <a:xfrm>
              <a:off x="4733512" y="2573621"/>
              <a:ext cx="50882" cy="55060"/>
            </a:xfrm>
            <a:custGeom>
              <a:avLst/>
              <a:gdLst/>
              <a:ahLst/>
              <a:cxnLst/>
              <a:rect l="l" t="t" r="r" b="b"/>
              <a:pathLst>
                <a:path w="2837" h="3070" fill="none" extrusionOk="0">
                  <a:moveTo>
                    <a:pt x="1" y="3070"/>
                  </a:moveTo>
                  <a:cubicBezTo>
                    <a:pt x="668" y="2169"/>
                    <a:pt x="1035" y="1001"/>
                    <a:pt x="1936" y="334"/>
                  </a:cubicBezTo>
                  <a:cubicBezTo>
                    <a:pt x="2169" y="134"/>
                    <a:pt x="2436" y="34"/>
                    <a:pt x="2736" y="1"/>
                  </a:cubicBezTo>
                  <a:cubicBezTo>
                    <a:pt x="2769" y="1"/>
                    <a:pt x="2803" y="1"/>
                    <a:pt x="2836" y="1"/>
                  </a:cubicBezTo>
                  <a:cubicBezTo>
                    <a:pt x="2836" y="34"/>
                    <a:pt x="2836" y="101"/>
                    <a:pt x="2836" y="134"/>
                  </a:cubicBezTo>
                  <a:cubicBezTo>
                    <a:pt x="2569" y="635"/>
                    <a:pt x="2302" y="1168"/>
                    <a:pt x="2002" y="1669"/>
                  </a:cubicBezTo>
                  <a:lnTo>
                    <a:pt x="2069" y="16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1"/>
            <p:cNvSpPr/>
            <p:nvPr/>
          </p:nvSpPr>
          <p:spPr>
            <a:xfrm>
              <a:off x="3762547" y="2524425"/>
              <a:ext cx="918344" cy="839519"/>
            </a:xfrm>
            <a:custGeom>
              <a:avLst/>
              <a:gdLst/>
              <a:ahLst/>
              <a:cxnLst/>
              <a:rect l="l" t="t" r="r" b="b"/>
              <a:pathLst>
                <a:path w="51204" h="46809" extrusionOk="0">
                  <a:moveTo>
                    <a:pt x="15411" y="0"/>
                  </a:moveTo>
                  <a:cubicBezTo>
                    <a:pt x="15019" y="0"/>
                    <a:pt x="14627" y="25"/>
                    <a:pt x="14244" y="75"/>
                  </a:cubicBezTo>
                  <a:cubicBezTo>
                    <a:pt x="13376" y="175"/>
                    <a:pt x="12576" y="409"/>
                    <a:pt x="11775" y="776"/>
                  </a:cubicBezTo>
                  <a:lnTo>
                    <a:pt x="12409" y="4111"/>
                  </a:lnTo>
                  <a:cubicBezTo>
                    <a:pt x="12409" y="4111"/>
                    <a:pt x="8873" y="4645"/>
                    <a:pt x="7239" y="5612"/>
                  </a:cubicBezTo>
                  <a:cubicBezTo>
                    <a:pt x="7239" y="5612"/>
                    <a:pt x="3836" y="9482"/>
                    <a:pt x="3269" y="10749"/>
                  </a:cubicBezTo>
                  <a:cubicBezTo>
                    <a:pt x="2936" y="11517"/>
                    <a:pt x="1835" y="15720"/>
                    <a:pt x="1001" y="20590"/>
                  </a:cubicBezTo>
                  <a:cubicBezTo>
                    <a:pt x="400" y="23892"/>
                    <a:pt x="67" y="27228"/>
                    <a:pt x="0" y="30597"/>
                  </a:cubicBezTo>
                  <a:cubicBezTo>
                    <a:pt x="1435" y="31631"/>
                    <a:pt x="3136" y="32232"/>
                    <a:pt x="4904" y="32265"/>
                  </a:cubicBezTo>
                  <a:cubicBezTo>
                    <a:pt x="4957" y="32266"/>
                    <a:pt x="5011" y="32267"/>
                    <a:pt x="5064" y="32267"/>
                  </a:cubicBezTo>
                  <a:cubicBezTo>
                    <a:pt x="6609" y="32267"/>
                    <a:pt x="8117" y="31802"/>
                    <a:pt x="9407" y="30964"/>
                  </a:cubicBezTo>
                  <a:lnTo>
                    <a:pt x="9407" y="30964"/>
                  </a:lnTo>
                  <a:lnTo>
                    <a:pt x="4870" y="41805"/>
                  </a:lnTo>
                  <a:cubicBezTo>
                    <a:pt x="6171" y="42672"/>
                    <a:pt x="7506" y="43473"/>
                    <a:pt x="8907" y="44173"/>
                  </a:cubicBezTo>
                  <a:cubicBezTo>
                    <a:pt x="10708" y="45141"/>
                    <a:pt x="12643" y="45808"/>
                    <a:pt x="14677" y="46175"/>
                  </a:cubicBezTo>
                  <a:lnTo>
                    <a:pt x="17913" y="39870"/>
                  </a:lnTo>
                  <a:lnTo>
                    <a:pt x="19648" y="46809"/>
                  </a:lnTo>
                  <a:cubicBezTo>
                    <a:pt x="19648" y="46809"/>
                    <a:pt x="27553" y="46175"/>
                    <a:pt x="32190" y="42872"/>
                  </a:cubicBezTo>
                  <a:lnTo>
                    <a:pt x="27486" y="30730"/>
                  </a:lnTo>
                  <a:lnTo>
                    <a:pt x="29088" y="23425"/>
                  </a:lnTo>
                  <a:lnTo>
                    <a:pt x="29788" y="20290"/>
                  </a:lnTo>
                  <a:cubicBezTo>
                    <a:pt x="29788" y="20290"/>
                    <a:pt x="36893" y="27728"/>
                    <a:pt x="37927" y="28262"/>
                  </a:cubicBezTo>
                  <a:cubicBezTo>
                    <a:pt x="38515" y="28556"/>
                    <a:pt x="38809" y="28789"/>
                    <a:pt x="39206" y="28789"/>
                  </a:cubicBezTo>
                  <a:cubicBezTo>
                    <a:pt x="39529" y="28789"/>
                    <a:pt x="39921" y="28633"/>
                    <a:pt x="40596" y="28229"/>
                  </a:cubicBezTo>
                  <a:cubicBezTo>
                    <a:pt x="42130" y="27328"/>
                    <a:pt x="50903" y="11650"/>
                    <a:pt x="51203" y="11183"/>
                  </a:cubicBezTo>
                  <a:lnTo>
                    <a:pt x="48968" y="8314"/>
                  </a:lnTo>
                  <a:lnTo>
                    <a:pt x="38528" y="18922"/>
                  </a:lnTo>
                  <a:cubicBezTo>
                    <a:pt x="38528" y="18922"/>
                    <a:pt x="32623" y="10016"/>
                    <a:pt x="31489" y="9082"/>
                  </a:cubicBezTo>
                  <a:cubicBezTo>
                    <a:pt x="30322" y="8148"/>
                    <a:pt x="25518" y="5279"/>
                    <a:pt x="22383" y="4712"/>
                  </a:cubicBezTo>
                  <a:lnTo>
                    <a:pt x="22383" y="2310"/>
                  </a:lnTo>
                  <a:cubicBezTo>
                    <a:pt x="20748" y="1209"/>
                    <a:pt x="18914" y="475"/>
                    <a:pt x="17012" y="142"/>
                  </a:cubicBezTo>
                  <a:cubicBezTo>
                    <a:pt x="16846" y="109"/>
                    <a:pt x="16712" y="75"/>
                    <a:pt x="16579" y="75"/>
                  </a:cubicBezTo>
                  <a:cubicBezTo>
                    <a:pt x="16195" y="25"/>
                    <a:pt x="15803" y="0"/>
                    <a:pt x="15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1"/>
            <p:cNvSpPr/>
            <p:nvPr/>
          </p:nvSpPr>
          <p:spPr>
            <a:xfrm>
              <a:off x="4301565" y="2721997"/>
              <a:ext cx="383504" cy="323547"/>
            </a:xfrm>
            <a:custGeom>
              <a:avLst/>
              <a:gdLst/>
              <a:ahLst/>
              <a:cxnLst/>
              <a:rect l="l" t="t" r="r" b="b"/>
              <a:pathLst>
                <a:path w="21383" h="18040" extrusionOk="0">
                  <a:moveTo>
                    <a:pt x="2203" y="0"/>
                  </a:moveTo>
                  <a:lnTo>
                    <a:pt x="1" y="9574"/>
                  </a:lnTo>
                  <a:cubicBezTo>
                    <a:pt x="1" y="9574"/>
                    <a:pt x="7106" y="17013"/>
                    <a:pt x="8140" y="17513"/>
                  </a:cubicBezTo>
                  <a:cubicBezTo>
                    <a:pt x="8728" y="17807"/>
                    <a:pt x="9022" y="18040"/>
                    <a:pt x="9419" y="18040"/>
                  </a:cubicBezTo>
                  <a:cubicBezTo>
                    <a:pt x="9742" y="18040"/>
                    <a:pt x="10134" y="17884"/>
                    <a:pt x="10809" y="17480"/>
                  </a:cubicBezTo>
                  <a:cubicBezTo>
                    <a:pt x="12343" y="16579"/>
                    <a:pt x="21116" y="934"/>
                    <a:pt x="21383" y="434"/>
                  </a:cubicBezTo>
                  <a:lnTo>
                    <a:pt x="21383" y="434"/>
                  </a:lnTo>
                  <a:lnTo>
                    <a:pt x="9441" y="12709"/>
                  </a:lnTo>
                  <a:cubicBezTo>
                    <a:pt x="8140" y="9107"/>
                    <a:pt x="2203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1"/>
            <p:cNvSpPr/>
            <p:nvPr/>
          </p:nvSpPr>
          <p:spPr>
            <a:xfrm>
              <a:off x="3780482" y="2525771"/>
              <a:ext cx="287193" cy="790916"/>
            </a:xfrm>
            <a:custGeom>
              <a:avLst/>
              <a:gdLst/>
              <a:ahLst/>
              <a:cxnLst/>
              <a:rect l="l" t="t" r="r" b="b"/>
              <a:pathLst>
                <a:path w="16013" h="44099" extrusionOk="0">
                  <a:moveTo>
                    <a:pt x="13244" y="0"/>
                  </a:moveTo>
                  <a:cubicBezTo>
                    <a:pt x="12376" y="100"/>
                    <a:pt x="11576" y="334"/>
                    <a:pt x="10775" y="701"/>
                  </a:cubicBezTo>
                  <a:lnTo>
                    <a:pt x="11409" y="4036"/>
                  </a:lnTo>
                  <a:cubicBezTo>
                    <a:pt x="11409" y="4036"/>
                    <a:pt x="7873" y="4570"/>
                    <a:pt x="6239" y="5537"/>
                  </a:cubicBezTo>
                  <a:cubicBezTo>
                    <a:pt x="6239" y="5537"/>
                    <a:pt x="2836" y="9407"/>
                    <a:pt x="2269" y="10674"/>
                  </a:cubicBezTo>
                  <a:cubicBezTo>
                    <a:pt x="1936" y="11442"/>
                    <a:pt x="835" y="15645"/>
                    <a:pt x="1" y="20515"/>
                  </a:cubicBezTo>
                  <a:cubicBezTo>
                    <a:pt x="6372" y="22049"/>
                    <a:pt x="4171" y="31189"/>
                    <a:pt x="3904" y="32190"/>
                  </a:cubicBezTo>
                  <a:cubicBezTo>
                    <a:pt x="5505" y="32190"/>
                    <a:pt x="7073" y="31756"/>
                    <a:pt x="8407" y="30889"/>
                  </a:cubicBezTo>
                  <a:lnTo>
                    <a:pt x="8407" y="30889"/>
                  </a:lnTo>
                  <a:lnTo>
                    <a:pt x="3870" y="41730"/>
                  </a:lnTo>
                  <a:cubicBezTo>
                    <a:pt x="5138" y="42597"/>
                    <a:pt x="6506" y="43398"/>
                    <a:pt x="7873" y="44098"/>
                  </a:cubicBezTo>
                  <a:lnTo>
                    <a:pt x="12677" y="30022"/>
                  </a:lnTo>
                  <a:lnTo>
                    <a:pt x="14778" y="30222"/>
                  </a:lnTo>
                  <a:cubicBezTo>
                    <a:pt x="9908" y="25118"/>
                    <a:pt x="8807" y="11075"/>
                    <a:pt x="9708" y="9207"/>
                  </a:cubicBezTo>
                  <a:cubicBezTo>
                    <a:pt x="10608" y="7339"/>
                    <a:pt x="16012" y="4136"/>
                    <a:pt x="16012" y="4136"/>
                  </a:cubicBezTo>
                  <a:lnTo>
                    <a:pt x="16012" y="34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1"/>
            <p:cNvSpPr/>
            <p:nvPr/>
          </p:nvSpPr>
          <p:spPr>
            <a:xfrm>
              <a:off x="4007826" y="2243133"/>
              <a:ext cx="245315" cy="311621"/>
            </a:xfrm>
            <a:custGeom>
              <a:avLst/>
              <a:gdLst/>
              <a:ahLst/>
              <a:cxnLst/>
              <a:rect l="l" t="t" r="r" b="b"/>
              <a:pathLst>
                <a:path w="13678" h="17375" extrusionOk="0">
                  <a:moveTo>
                    <a:pt x="7716" y="0"/>
                  </a:moveTo>
                  <a:cubicBezTo>
                    <a:pt x="2492" y="0"/>
                    <a:pt x="134" y="11223"/>
                    <a:pt x="134" y="11223"/>
                  </a:cubicBezTo>
                  <a:lnTo>
                    <a:pt x="1" y="16059"/>
                  </a:lnTo>
                  <a:cubicBezTo>
                    <a:pt x="562" y="15967"/>
                    <a:pt x="1122" y="15928"/>
                    <a:pt x="1669" y="15928"/>
                  </a:cubicBezTo>
                  <a:cubicBezTo>
                    <a:pt x="4573" y="15928"/>
                    <a:pt x="7117" y="17036"/>
                    <a:pt x="7593" y="17256"/>
                  </a:cubicBezTo>
                  <a:lnTo>
                    <a:pt x="7593" y="17256"/>
                  </a:lnTo>
                  <a:cubicBezTo>
                    <a:pt x="7591" y="17107"/>
                    <a:pt x="7618" y="16791"/>
                    <a:pt x="7706" y="16159"/>
                  </a:cubicBezTo>
                  <a:cubicBezTo>
                    <a:pt x="7806" y="15159"/>
                    <a:pt x="8440" y="14325"/>
                    <a:pt x="9307" y="13925"/>
                  </a:cubicBezTo>
                  <a:cubicBezTo>
                    <a:pt x="9307" y="13925"/>
                    <a:pt x="10939" y="14838"/>
                    <a:pt x="12059" y="14838"/>
                  </a:cubicBezTo>
                  <a:cubicBezTo>
                    <a:pt x="12326" y="14838"/>
                    <a:pt x="12563" y="14787"/>
                    <a:pt x="12743" y="14658"/>
                  </a:cubicBezTo>
                  <a:cubicBezTo>
                    <a:pt x="13677" y="13991"/>
                    <a:pt x="12876" y="8587"/>
                    <a:pt x="12876" y="8587"/>
                  </a:cubicBezTo>
                  <a:cubicBezTo>
                    <a:pt x="13043" y="8354"/>
                    <a:pt x="13210" y="8120"/>
                    <a:pt x="13343" y="7887"/>
                  </a:cubicBezTo>
                  <a:cubicBezTo>
                    <a:pt x="13644" y="7320"/>
                    <a:pt x="13210" y="7086"/>
                    <a:pt x="12343" y="6419"/>
                  </a:cubicBezTo>
                  <a:cubicBezTo>
                    <a:pt x="11442" y="5785"/>
                    <a:pt x="11209" y="4117"/>
                    <a:pt x="10908" y="2550"/>
                  </a:cubicBezTo>
                  <a:cubicBezTo>
                    <a:pt x="10608" y="949"/>
                    <a:pt x="8640" y="115"/>
                    <a:pt x="8640" y="115"/>
                  </a:cubicBezTo>
                  <a:cubicBezTo>
                    <a:pt x="8323" y="37"/>
                    <a:pt x="8014" y="0"/>
                    <a:pt x="7716" y="0"/>
                  </a:cubicBezTo>
                  <a:close/>
                  <a:moveTo>
                    <a:pt x="7593" y="17256"/>
                  </a:moveTo>
                  <a:cubicBezTo>
                    <a:pt x="7594" y="17346"/>
                    <a:pt x="7605" y="17375"/>
                    <a:pt x="7619" y="17375"/>
                  </a:cubicBezTo>
                  <a:cubicBezTo>
                    <a:pt x="7642" y="17375"/>
                    <a:pt x="7673" y="17294"/>
                    <a:pt x="7673" y="17294"/>
                  </a:cubicBezTo>
                  <a:cubicBezTo>
                    <a:pt x="7673" y="17294"/>
                    <a:pt x="7645" y="17280"/>
                    <a:pt x="7593" y="17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1"/>
            <p:cNvSpPr/>
            <p:nvPr/>
          </p:nvSpPr>
          <p:spPr>
            <a:xfrm>
              <a:off x="4183714" y="2340305"/>
              <a:ext cx="12590" cy="24589"/>
            </a:xfrm>
            <a:custGeom>
              <a:avLst/>
              <a:gdLst/>
              <a:ahLst/>
              <a:cxnLst/>
              <a:rect l="l" t="t" r="r" b="b"/>
              <a:pathLst>
                <a:path w="702" h="1371" extrusionOk="0">
                  <a:moveTo>
                    <a:pt x="267" y="0"/>
                  </a:moveTo>
                  <a:cubicBezTo>
                    <a:pt x="101" y="34"/>
                    <a:pt x="1" y="367"/>
                    <a:pt x="67" y="734"/>
                  </a:cubicBezTo>
                  <a:cubicBezTo>
                    <a:pt x="99" y="1082"/>
                    <a:pt x="251" y="1371"/>
                    <a:pt x="409" y="1371"/>
                  </a:cubicBezTo>
                  <a:cubicBezTo>
                    <a:pt x="417" y="1371"/>
                    <a:pt x="426" y="1370"/>
                    <a:pt x="434" y="1368"/>
                  </a:cubicBezTo>
                  <a:cubicBezTo>
                    <a:pt x="601" y="1368"/>
                    <a:pt x="701" y="1034"/>
                    <a:pt x="668" y="668"/>
                  </a:cubicBezTo>
                  <a:cubicBezTo>
                    <a:pt x="601" y="267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1"/>
            <p:cNvSpPr/>
            <p:nvPr/>
          </p:nvSpPr>
          <p:spPr>
            <a:xfrm>
              <a:off x="4131667" y="2221252"/>
              <a:ext cx="128038" cy="295551"/>
            </a:xfrm>
            <a:custGeom>
              <a:avLst/>
              <a:gdLst/>
              <a:ahLst/>
              <a:cxnLst/>
              <a:rect l="l" t="t" r="r" b="b"/>
              <a:pathLst>
                <a:path w="7139" h="16479" fill="none" extrusionOk="0">
                  <a:moveTo>
                    <a:pt x="34" y="0"/>
                  </a:moveTo>
                  <a:cubicBezTo>
                    <a:pt x="34" y="0"/>
                    <a:pt x="3903" y="2202"/>
                    <a:pt x="4170" y="4403"/>
                  </a:cubicBezTo>
                  <a:cubicBezTo>
                    <a:pt x="4437" y="6572"/>
                    <a:pt x="4837" y="7339"/>
                    <a:pt x="5971" y="8039"/>
                  </a:cubicBezTo>
                  <a:cubicBezTo>
                    <a:pt x="7139" y="8707"/>
                    <a:pt x="5971" y="9807"/>
                    <a:pt x="5971" y="9807"/>
                  </a:cubicBezTo>
                  <a:cubicBezTo>
                    <a:pt x="5971" y="9807"/>
                    <a:pt x="6505" y="15278"/>
                    <a:pt x="5838" y="15878"/>
                  </a:cubicBezTo>
                  <a:cubicBezTo>
                    <a:pt x="5204" y="16479"/>
                    <a:pt x="1668" y="15445"/>
                    <a:pt x="1" y="1297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1"/>
            <p:cNvSpPr/>
            <p:nvPr/>
          </p:nvSpPr>
          <p:spPr>
            <a:xfrm>
              <a:off x="4121498" y="2540728"/>
              <a:ext cx="217785" cy="496566"/>
            </a:xfrm>
            <a:custGeom>
              <a:avLst/>
              <a:gdLst/>
              <a:ahLst/>
              <a:cxnLst/>
              <a:rect l="l" t="t" r="r" b="b"/>
              <a:pathLst>
                <a:path w="12143" h="27687" extrusionOk="0">
                  <a:moveTo>
                    <a:pt x="0" y="0"/>
                  </a:moveTo>
                  <a:lnTo>
                    <a:pt x="67" y="3403"/>
                  </a:lnTo>
                  <a:cubicBezTo>
                    <a:pt x="67" y="3403"/>
                    <a:pt x="6605" y="8106"/>
                    <a:pt x="8607" y="9974"/>
                  </a:cubicBezTo>
                  <a:lnTo>
                    <a:pt x="7839" y="27687"/>
                  </a:lnTo>
                  <a:lnTo>
                    <a:pt x="12142" y="9073"/>
                  </a:lnTo>
                  <a:cubicBezTo>
                    <a:pt x="12142" y="9073"/>
                    <a:pt x="8306" y="4670"/>
                    <a:pt x="2369" y="3836"/>
                  </a:cubicBezTo>
                  <a:lnTo>
                    <a:pt x="2369" y="1434"/>
                  </a:lnTo>
                  <a:cubicBezTo>
                    <a:pt x="1635" y="867"/>
                    <a:pt x="834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1"/>
            <p:cNvSpPr/>
            <p:nvPr/>
          </p:nvSpPr>
          <p:spPr>
            <a:xfrm>
              <a:off x="4143630" y="2489865"/>
              <a:ext cx="26938" cy="59257"/>
            </a:xfrm>
            <a:custGeom>
              <a:avLst/>
              <a:gdLst/>
              <a:ahLst/>
              <a:cxnLst/>
              <a:rect l="l" t="t" r="r" b="b"/>
              <a:pathLst>
                <a:path w="1502" h="3304" fill="none" extrusionOk="0">
                  <a:moveTo>
                    <a:pt x="1502" y="1"/>
                  </a:moveTo>
                  <a:cubicBezTo>
                    <a:pt x="935" y="434"/>
                    <a:pt x="501" y="1035"/>
                    <a:pt x="301" y="1702"/>
                  </a:cubicBezTo>
                  <a:cubicBezTo>
                    <a:pt x="134" y="2236"/>
                    <a:pt x="34" y="2769"/>
                    <a:pt x="1" y="33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1"/>
            <p:cNvSpPr/>
            <p:nvPr/>
          </p:nvSpPr>
          <p:spPr>
            <a:xfrm>
              <a:off x="4062868" y="2358258"/>
              <a:ext cx="69408" cy="113080"/>
            </a:xfrm>
            <a:custGeom>
              <a:avLst/>
              <a:gdLst/>
              <a:ahLst/>
              <a:cxnLst/>
              <a:rect l="l" t="t" r="r" b="b"/>
              <a:pathLst>
                <a:path w="3870" h="6305" fill="none" extrusionOk="0">
                  <a:moveTo>
                    <a:pt x="3503" y="1635"/>
                  </a:moveTo>
                  <a:cubicBezTo>
                    <a:pt x="3503" y="1635"/>
                    <a:pt x="1969" y="0"/>
                    <a:pt x="1201" y="400"/>
                  </a:cubicBezTo>
                  <a:cubicBezTo>
                    <a:pt x="401" y="767"/>
                    <a:pt x="0" y="2268"/>
                    <a:pt x="634" y="4170"/>
                  </a:cubicBezTo>
                  <a:cubicBezTo>
                    <a:pt x="1301" y="6071"/>
                    <a:pt x="2936" y="6305"/>
                    <a:pt x="3870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1"/>
            <p:cNvSpPr/>
            <p:nvPr/>
          </p:nvSpPr>
          <p:spPr>
            <a:xfrm>
              <a:off x="4007826" y="2482099"/>
              <a:ext cx="2421" cy="45483"/>
            </a:xfrm>
            <a:custGeom>
              <a:avLst/>
              <a:gdLst/>
              <a:ahLst/>
              <a:cxnLst/>
              <a:rect l="l" t="t" r="r" b="b"/>
              <a:pathLst>
                <a:path w="135" h="2536" fill="none" extrusionOk="0">
                  <a:moveTo>
                    <a:pt x="134" y="0"/>
                  </a:moveTo>
                  <a:cubicBezTo>
                    <a:pt x="134" y="901"/>
                    <a:pt x="67" y="1701"/>
                    <a:pt x="1" y="2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1"/>
            <p:cNvSpPr/>
            <p:nvPr/>
          </p:nvSpPr>
          <p:spPr>
            <a:xfrm>
              <a:off x="3901346" y="2200914"/>
              <a:ext cx="291964" cy="295515"/>
            </a:xfrm>
            <a:custGeom>
              <a:avLst/>
              <a:gdLst/>
              <a:ahLst/>
              <a:cxnLst/>
              <a:rect l="l" t="t" r="r" b="b"/>
              <a:pathLst>
                <a:path w="16279" h="16477" extrusionOk="0">
                  <a:moveTo>
                    <a:pt x="8973" y="0"/>
                  </a:moveTo>
                  <a:cubicBezTo>
                    <a:pt x="4036" y="0"/>
                    <a:pt x="1901" y="1701"/>
                    <a:pt x="1134" y="5304"/>
                  </a:cubicBezTo>
                  <a:cubicBezTo>
                    <a:pt x="400" y="8873"/>
                    <a:pt x="0" y="13877"/>
                    <a:pt x="3036" y="15678"/>
                  </a:cubicBezTo>
                  <a:cubicBezTo>
                    <a:pt x="3974" y="16231"/>
                    <a:pt x="4919" y="16477"/>
                    <a:pt x="5798" y="16477"/>
                  </a:cubicBezTo>
                  <a:cubicBezTo>
                    <a:pt x="7731" y="16477"/>
                    <a:pt x="9346" y="15286"/>
                    <a:pt x="9874" y="13543"/>
                  </a:cubicBezTo>
                  <a:cubicBezTo>
                    <a:pt x="9874" y="13543"/>
                    <a:pt x="8406" y="10608"/>
                    <a:pt x="9840" y="9440"/>
                  </a:cubicBezTo>
                  <a:cubicBezTo>
                    <a:pt x="10051" y="9274"/>
                    <a:pt x="10278" y="9207"/>
                    <a:pt x="10509" y="9207"/>
                  </a:cubicBezTo>
                  <a:cubicBezTo>
                    <a:pt x="11483" y="9207"/>
                    <a:pt x="12509" y="10408"/>
                    <a:pt x="12509" y="10408"/>
                  </a:cubicBezTo>
                  <a:cubicBezTo>
                    <a:pt x="12509" y="10408"/>
                    <a:pt x="16278" y="7639"/>
                    <a:pt x="15945" y="3503"/>
                  </a:cubicBezTo>
                  <a:cubicBezTo>
                    <a:pt x="15945" y="3503"/>
                    <a:pt x="13910" y="0"/>
                    <a:pt x="8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1"/>
            <p:cNvSpPr/>
            <p:nvPr/>
          </p:nvSpPr>
          <p:spPr>
            <a:xfrm>
              <a:off x="3970736" y="2498240"/>
              <a:ext cx="193250" cy="108309"/>
            </a:xfrm>
            <a:custGeom>
              <a:avLst/>
              <a:gdLst/>
              <a:ahLst/>
              <a:cxnLst/>
              <a:rect l="l" t="t" r="r" b="b"/>
              <a:pathLst>
                <a:path w="10775" h="6039" fill="none" extrusionOk="0">
                  <a:moveTo>
                    <a:pt x="734" y="5305"/>
                  </a:moveTo>
                  <a:lnTo>
                    <a:pt x="0" y="2236"/>
                  </a:lnTo>
                  <a:cubicBezTo>
                    <a:pt x="0" y="2236"/>
                    <a:pt x="6105" y="1"/>
                    <a:pt x="10775" y="3770"/>
                  </a:cubicBezTo>
                  <a:lnTo>
                    <a:pt x="10775" y="603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1"/>
            <p:cNvSpPr/>
            <p:nvPr/>
          </p:nvSpPr>
          <p:spPr>
            <a:xfrm>
              <a:off x="3813984" y="2577818"/>
              <a:ext cx="525890" cy="785535"/>
            </a:xfrm>
            <a:custGeom>
              <a:avLst/>
              <a:gdLst/>
              <a:ahLst/>
              <a:cxnLst/>
              <a:rect l="l" t="t" r="r" b="b"/>
              <a:pathLst>
                <a:path w="29322" h="43799" fill="none" extrusionOk="0">
                  <a:moveTo>
                    <a:pt x="24618" y="27320"/>
                  </a:moveTo>
                  <a:lnTo>
                    <a:pt x="29322" y="39895"/>
                  </a:lnTo>
                  <a:cubicBezTo>
                    <a:pt x="29322" y="39895"/>
                    <a:pt x="23084" y="43665"/>
                    <a:pt x="16780" y="43798"/>
                  </a:cubicBezTo>
                  <a:lnTo>
                    <a:pt x="15045" y="36893"/>
                  </a:lnTo>
                  <a:lnTo>
                    <a:pt x="11776" y="43164"/>
                  </a:lnTo>
                  <a:cubicBezTo>
                    <a:pt x="8740" y="42397"/>
                    <a:pt x="5071" y="41864"/>
                    <a:pt x="2002" y="38828"/>
                  </a:cubicBezTo>
                  <a:lnTo>
                    <a:pt x="6872" y="27753"/>
                  </a:lnTo>
                  <a:lnTo>
                    <a:pt x="1" y="8273"/>
                  </a:lnTo>
                  <a:lnTo>
                    <a:pt x="4371" y="2635"/>
                  </a:lnTo>
                  <a:cubicBezTo>
                    <a:pt x="4371" y="2635"/>
                    <a:pt x="8374" y="0"/>
                    <a:pt x="17213" y="1301"/>
                  </a:cubicBezTo>
                  <a:cubicBezTo>
                    <a:pt x="26053" y="2635"/>
                    <a:pt x="29322" y="6838"/>
                    <a:pt x="29322" y="6838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1"/>
            <p:cNvSpPr/>
            <p:nvPr/>
          </p:nvSpPr>
          <p:spPr>
            <a:xfrm>
              <a:off x="4162784" y="3067784"/>
              <a:ext cx="92742" cy="16769"/>
            </a:xfrm>
            <a:custGeom>
              <a:avLst/>
              <a:gdLst/>
              <a:ahLst/>
              <a:cxnLst/>
              <a:rect l="l" t="t" r="r" b="b"/>
              <a:pathLst>
                <a:path w="5171" h="935" fill="none" extrusionOk="0">
                  <a:moveTo>
                    <a:pt x="5170" y="1"/>
                  </a:moveTo>
                  <a:cubicBezTo>
                    <a:pt x="5170" y="1"/>
                    <a:pt x="3202" y="935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1"/>
            <p:cNvSpPr/>
            <p:nvPr/>
          </p:nvSpPr>
          <p:spPr>
            <a:xfrm>
              <a:off x="4158587" y="3073183"/>
              <a:ext cx="86770" cy="25737"/>
            </a:xfrm>
            <a:custGeom>
              <a:avLst/>
              <a:gdLst/>
              <a:ahLst/>
              <a:cxnLst/>
              <a:rect l="l" t="t" r="r" b="b"/>
              <a:pathLst>
                <a:path w="4838" h="1435" fill="none" extrusionOk="0">
                  <a:moveTo>
                    <a:pt x="1" y="1268"/>
                  </a:moveTo>
                  <a:cubicBezTo>
                    <a:pt x="1702" y="1434"/>
                    <a:pt x="3436" y="1001"/>
                    <a:pt x="48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1"/>
            <p:cNvSpPr/>
            <p:nvPr/>
          </p:nvSpPr>
          <p:spPr>
            <a:xfrm>
              <a:off x="3946201" y="2241591"/>
              <a:ext cx="175315" cy="41304"/>
            </a:xfrm>
            <a:custGeom>
              <a:avLst/>
              <a:gdLst/>
              <a:ahLst/>
              <a:cxnLst/>
              <a:rect l="l" t="t" r="r" b="b"/>
              <a:pathLst>
                <a:path w="9775" h="2303" fill="none" extrusionOk="0">
                  <a:moveTo>
                    <a:pt x="1" y="1768"/>
                  </a:moveTo>
                  <a:cubicBezTo>
                    <a:pt x="701" y="1035"/>
                    <a:pt x="1702" y="701"/>
                    <a:pt x="2703" y="434"/>
                  </a:cubicBezTo>
                  <a:cubicBezTo>
                    <a:pt x="3970" y="101"/>
                    <a:pt x="5305" y="0"/>
                    <a:pt x="6606" y="201"/>
                  </a:cubicBezTo>
                  <a:cubicBezTo>
                    <a:pt x="7906" y="401"/>
                    <a:pt x="9074" y="1168"/>
                    <a:pt x="9774" y="2302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1"/>
            <p:cNvSpPr/>
            <p:nvPr/>
          </p:nvSpPr>
          <p:spPr>
            <a:xfrm>
              <a:off x="3943224" y="2297835"/>
              <a:ext cx="105296" cy="99916"/>
            </a:xfrm>
            <a:custGeom>
              <a:avLst/>
              <a:gdLst/>
              <a:ahLst/>
              <a:cxnLst/>
              <a:rect l="l" t="t" r="r" b="b"/>
              <a:pathLst>
                <a:path w="5871" h="5571" fill="none" extrusionOk="0">
                  <a:moveTo>
                    <a:pt x="0" y="0"/>
                  </a:moveTo>
                  <a:cubicBezTo>
                    <a:pt x="667" y="2835"/>
                    <a:pt x="2969" y="5037"/>
                    <a:pt x="5871" y="557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1"/>
            <p:cNvSpPr/>
            <p:nvPr/>
          </p:nvSpPr>
          <p:spPr>
            <a:xfrm>
              <a:off x="4339856" y="2700458"/>
              <a:ext cx="134638" cy="274029"/>
            </a:xfrm>
            <a:custGeom>
              <a:avLst/>
              <a:gdLst/>
              <a:ahLst/>
              <a:cxnLst/>
              <a:rect l="l" t="t" r="r" b="b"/>
              <a:pathLst>
                <a:path w="7507" h="15279" fill="none" extrusionOk="0">
                  <a:moveTo>
                    <a:pt x="1" y="0"/>
                  </a:moveTo>
                  <a:lnTo>
                    <a:pt x="6339" y="9107"/>
                  </a:lnTo>
                  <a:cubicBezTo>
                    <a:pt x="6339" y="9107"/>
                    <a:pt x="7506" y="12243"/>
                    <a:pt x="6839" y="1527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1"/>
            <p:cNvSpPr/>
            <p:nvPr/>
          </p:nvSpPr>
          <p:spPr>
            <a:xfrm>
              <a:off x="4296794" y="2673537"/>
              <a:ext cx="384096" cy="371541"/>
            </a:xfrm>
            <a:custGeom>
              <a:avLst/>
              <a:gdLst/>
              <a:ahLst/>
              <a:cxnLst/>
              <a:rect l="l" t="t" r="r" b="b"/>
              <a:pathLst>
                <a:path w="21416" h="20716" fill="none" extrusionOk="0">
                  <a:moveTo>
                    <a:pt x="8740" y="10608"/>
                  </a:moveTo>
                  <a:lnTo>
                    <a:pt x="19180" y="0"/>
                  </a:lnTo>
                  <a:lnTo>
                    <a:pt x="21415" y="2869"/>
                  </a:lnTo>
                  <a:cubicBezTo>
                    <a:pt x="21415" y="2869"/>
                    <a:pt x="15911" y="14544"/>
                    <a:pt x="10841" y="19948"/>
                  </a:cubicBezTo>
                  <a:cubicBezTo>
                    <a:pt x="10107" y="20682"/>
                    <a:pt x="8906" y="20715"/>
                    <a:pt x="8139" y="19981"/>
                  </a:cubicBezTo>
                  <a:lnTo>
                    <a:pt x="0" y="1197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1"/>
            <p:cNvSpPr/>
            <p:nvPr/>
          </p:nvSpPr>
          <p:spPr>
            <a:xfrm>
              <a:off x="3758350" y="2726176"/>
              <a:ext cx="178902" cy="416415"/>
            </a:xfrm>
            <a:custGeom>
              <a:avLst/>
              <a:gdLst/>
              <a:ahLst/>
              <a:cxnLst/>
              <a:rect l="l" t="t" r="r" b="b"/>
              <a:pathLst>
                <a:path w="9975" h="23218" fill="none" extrusionOk="0">
                  <a:moveTo>
                    <a:pt x="3103" y="1"/>
                  </a:moveTo>
                  <a:cubicBezTo>
                    <a:pt x="3103" y="1"/>
                    <a:pt x="1" y="12710"/>
                    <a:pt x="234" y="19348"/>
                  </a:cubicBezTo>
                  <a:cubicBezTo>
                    <a:pt x="234" y="19348"/>
                    <a:pt x="4504" y="23217"/>
                    <a:pt x="9974" y="1951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1"/>
            <p:cNvSpPr/>
            <p:nvPr/>
          </p:nvSpPr>
          <p:spPr>
            <a:xfrm>
              <a:off x="3872614" y="2968478"/>
              <a:ext cx="26938" cy="71812"/>
            </a:xfrm>
            <a:custGeom>
              <a:avLst/>
              <a:gdLst/>
              <a:ahLst/>
              <a:cxnLst/>
              <a:rect l="l" t="t" r="r" b="b"/>
              <a:pathLst>
                <a:path w="1502" h="4004" fill="none" extrusionOk="0">
                  <a:moveTo>
                    <a:pt x="1502" y="0"/>
                  </a:moveTo>
                  <a:cubicBezTo>
                    <a:pt x="1268" y="1435"/>
                    <a:pt x="735" y="2769"/>
                    <a:pt x="1" y="40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1"/>
            <p:cNvSpPr/>
            <p:nvPr/>
          </p:nvSpPr>
          <p:spPr>
            <a:xfrm>
              <a:off x="3657250" y="2263328"/>
              <a:ext cx="285992" cy="589093"/>
            </a:xfrm>
            <a:custGeom>
              <a:avLst/>
              <a:gdLst/>
              <a:ahLst/>
              <a:cxnLst/>
              <a:rect l="l" t="t" r="r" b="b"/>
              <a:pathLst>
                <a:path w="15946" h="32846" extrusionOk="0">
                  <a:moveTo>
                    <a:pt x="13095" y="0"/>
                  </a:moveTo>
                  <a:cubicBezTo>
                    <a:pt x="12239" y="0"/>
                    <a:pt x="11384" y="246"/>
                    <a:pt x="10675" y="757"/>
                  </a:cubicBezTo>
                  <a:cubicBezTo>
                    <a:pt x="9474" y="1724"/>
                    <a:pt x="9207" y="3392"/>
                    <a:pt x="8840" y="4893"/>
                  </a:cubicBezTo>
                  <a:cubicBezTo>
                    <a:pt x="8373" y="6761"/>
                    <a:pt x="7672" y="8562"/>
                    <a:pt x="6738" y="10230"/>
                  </a:cubicBezTo>
                  <a:cubicBezTo>
                    <a:pt x="4804" y="13599"/>
                    <a:pt x="1935" y="16468"/>
                    <a:pt x="734" y="20170"/>
                  </a:cubicBezTo>
                  <a:cubicBezTo>
                    <a:pt x="134" y="22072"/>
                    <a:pt x="0" y="24107"/>
                    <a:pt x="367" y="26075"/>
                  </a:cubicBezTo>
                  <a:cubicBezTo>
                    <a:pt x="634" y="27642"/>
                    <a:pt x="1301" y="29077"/>
                    <a:pt x="2335" y="30278"/>
                  </a:cubicBezTo>
                  <a:cubicBezTo>
                    <a:pt x="3269" y="31278"/>
                    <a:pt x="4437" y="32046"/>
                    <a:pt x="5771" y="32479"/>
                  </a:cubicBezTo>
                  <a:cubicBezTo>
                    <a:pt x="6420" y="32713"/>
                    <a:pt x="7131" y="32846"/>
                    <a:pt x="7838" y="32846"/>
                  </a:cubicBezTo>
                  <a:cubicBezTo>
                    <a:pt x="8039" y="32846"/>
                    <a:pt x="8240" y="32835"/>
                    <a:pt x="8440" y="32813"/>
                  </a:cubicBezTo>
                  <a:cubicBezTo>
                    <a:pt x="10341" y="32579"/>
                    <a:pt x="11909" y="31112"/>
                    <a:pt x="12709" y="29377"/>
                  </a:cubicBezTo>
                  <a:cubicBezTo>
                    <a:pt x="13543" y="27642"/>
                    <a:pt x="13710" y="25674"/>
                    <a:pt x="13743" y="23773"/>
                  </a:cubicBezTo>
                  <a:cubicBezTo>
                    <a:pt x="13877" y="18202"/>
                    <a:pt x="13076" y="12632"/>
                    <a:pt x="13276" y="7094"/>
                  </a:cubicBezTo>
                  <a:cubicBezTo>
                    <a:pt x="13276" y="5860"/>
                    <a:pt x="13510" y="4659"/>
                    <a:pt x="13910" y="3525"/>
                  </a:cubicBezTo>
                  <a:cubicBezTo>
                    <a:pt x="14277" y="2725"/>
                    <a:pt x="15645" y="1891"/>
                    <a:pt x="15778" y="1157"/>
                  </a:cubicBezTo>
                  <a:cubicBezTo>
                    <a:pt x="15945" y="156"/>
                    <a:pt x="14210" y="89"/>
                    <a:pt x="13543" y="23"/>
                  </a:cubicBezTo>
                  <a:cubicBezTo>
                    <a:pt x="13394" y="8"/>
                    <a:pt x="13245" y="0"/>
                    <a:pt x="1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1"/>
            <p:cNvSpPr/>
            <p:nvPr/>
          </p:nvSpPr>
          <p:spPr>
            <a:xfrm>
              <a:off x="3768519" y="2291844"/>
              <a:ext cx="154367" cy="551609"/>
            </a:xfrm>
            <a:custGeom>
              <a:avLst/>
              <a:gdLst/>
              <a:ahLst/>
              <a:cxnLst/>
              <a:rect l="l" t="t" r="r" b="b"/>
              <a:pathLst>
                <a:path w="8607" h="30756" fill="none" extrusionOk="0">
                  <a:moveTo>
                    <a:pt x="8607" y="0"/>
                  </a:moveTo>
                  <a:cubicBezTo>
                    <a:pt x="7406" y="234"/>
                    <a:pt x="6339" y="901"/>
                    <a:pt x="5638" y="1902"/>
                  </a:cubicBezTo>
                  <a:cubicBezTo>
                    <a:pt x="5071" y="2736"/>
                    <a:pt x="4637" y="3670"/>
                    <a:pt x="4437" y="4671"/>
                  </a:cubicBezTo>
                  <a:cubicBezTo>
                    <a:pt x="2703" y="11342"/>
                    <a:pt x="3770" y="18447"/>
                    <a:pt x="2603" y="25219"/>
                  </a:cubicBezTo>
                  <a:cubicBezTo>
                    <a:pt x="2236" y="27253"/>
                    <a:pt x="1602" y="29422"/>
                    <a:pt x="1" y="30756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1"/>
            <p:cNvSpPr/>
            <p:nvPr/>
          </p:nvSpPr>
          <p:spPr>
            <a:xfrm>
              <a:off x="3768519" y="2531151"/>
              <a:ext cx="25145" cy="36516"/>
            </a:xfrm>
            <a:custGeom>
              <a:avLst/>
              <a:gdLst/>
              <a:ahLst/>
              <a:cxnLst/>
              <a:rect l="l" t="t" r="r" b="b"/>
              <a:pathLst>
                <a:path w="1402" h="2036" fill="none" extrusionOk="0">
                  <a:moveTo>
                    <a:pt x="1" y="2035"/>
                  </a:moveTo>
                  <a:cubicBezTo>
                    <a:pt x="301" y="1602"/>
                    <a:pt x="568" y="1201"/>
                    <a:pt x="868" y="768"/>
                  </a:cubicBezTo>
                  <a:cubicBezTo>
                    <a:pt x="1035" y="534"/>
                    <a:pt x="1235" y="267"/>
                    <a:pt x="1402" y="0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1"/>
            <p:cNvSpPr/>
            <p:nvPr/>
          </p:nvSpPr>
          <p:spPr>
            <a:xfrm>
              <a:off x="3702716" y="2608917"/>
              <a:ext cx="40695" cy="203437"/>
            </a:xfrm>
            <a:custGeom>
              <a:avLst/>
              <a:gdLst/>
              <a:ahLst/>
              <a:cxnLst/>
              <a:rect l="l" t="t" r="r" b="b"/>
              <a:pathLst>
                <a:path w="2269" h="11343" fill="none" extrusionOk="0">
                  <a:moveTo>
                    <a:pt x="1168" y="11342"/>
                  </a:moveTo>
                  <a:cubicBezTo>
                    <a:pt x="0" y="8907"/>
                    <a:pt x="34" y="6072"/>
                    <a:pt x="801" y="3503"/>
                  </a:cubicBezTo>
                  <a:cubicBezTo>
                    <a:pt x="1135" y="2269"/>
                    <a:pt x="1635" y="1102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1"/>
            <p:cNvSpPr/>
            <p:nvPr/>
          </p:nvSpPr>
          <p:spPr>
            <a:xfrm>
              <a:off x="4945557" y="2542504"/>
              <a:ext cx="282745" cy="262658"/>
            </a:xfrm>
            <a:custGeom>
              <a:avLst/>
              <a:gdLst/>
              <a:ahLst/>
              <a:cxnLst/>
              <a:rect l="l" t="t" r="r" b="b"/>
              <a:pathLst>
                <a:path w="15765" h="14645" extrusionOk="0">
                  <a:moveTo>
                    <a:pt x="9649" y="1"/>
                  </a:moveTo>
                  <a:cubicBezTo>
                    <a:pt x="9160" y="1"/>
                    <a:pt x="9232" y="2247"/>
                    <a:pt x="10060" y="3737"/>
                  </a:cubicBezTo>
                  <a:lnTo>
                    <a:pt x="9927" y="4738"/>
                  </a:lnTo>
                  <a:cubicBezTo>
                    <a:pt x="9927" y="4738"/>
                    <a:pt x="6758" y="3103"/>
                    <a:pt x="5824" y="2736"/>
                  </a:cubicBezTo>
                  <a:cubicBezTo>
                    <a:pt x="5025" y="2433"/>
                    <a:pt x="3271" y="1653"/>
                    <a:pt x="2383" y="1653"/>
                  </a:cubicBezTo>
                  <a:cubicBezTo>
                    <a:pt x="2196" y="1653"/>
                    <a:pt x="2047" y="1688"/>
                    <a:pt x="1954" y="1769"/>
                  </a:cubicBezTo>
                  <a:cubicBezTo>
                    <a:pt x="1454" y="2236"/>
                    <a:pt x="5157" y="3537"/>
                    <a:pt x="5824" y="4571"/>
                  </a:cubicBezTo>
                  <a:cubicBezTo>
                    <a:pt x="5824" y="4571"/>
                    <a:pt x="3626" y="4348"/>
                    <a:pt x="1942" y="4348"/>
                  </a:cubicBezTo>
                  <a:cubicBezTo>
                    <a:pt x="866" y="4348"/>
                    <a:pt x="1" y="4439"/>
                    <a:pt x="53" y="4738"/>
                  </a:cubicBezTo>
                  <a:cubicBezTo>
                    <a:pt x="153" y="5538"/>
                    <a:pt x="2154" y="5639"/>
                    <a:pt x="2154" y="5639"/>
                  </a:cubicBezTo>
                  <a:cubicBezTo>
                    <a:pt x="2154" y="5639"/>
                    <a:pt x="1521" y="5772"/>
                    <a:pt x="1687" y="6239"/>
                  </a:cubicBezTo>
                  <a:cubicBezTo>
                    <a:pt x="1888" y="6739"/>
                    <a:pt x="6191" y="7707"/>
                    <a:pt x="6191" y="7707"/>
                  </a:cubicBezTo>
                  <a:cubicBezTo>
                    <a:pt x="7325" y="9475"/>
                    <a:pt x="8993" y="10842"/>
                    <a:pt x="10927" y="11643"/>
                  </a:cubicBezTo>
                  <a:cubicBezTo>
                    <a:pt x="14230" y="13010"/>
                    <a:pt x="15497" y="14645"/>
                    <a:pt x="15497" y="14645"/>
                  </a:cubicBezTo>
                  <a:cubicBezTo>
                    <a:pt x="15764" y="13444"/>
                    <a:pt x="15697" y="12210"/>
                    <a:pt x="15230" y="11109"/>
                  </a:cubicBezTo>
                  <a:cubicBezTo>
                    <a:pt x="14697" y="9942"/>
                    <a:pt x="14096" y="8807"/>
                    <a:pt x="13429" y="7707"/>
                  </a:cubicBezTo>
                  <a:cubicBezTo>
                    <a:pt x="13429" y="7707"/>
                    <a:pt x="13596" y="5105"/>
                    <a:pt x="12895" y="4204"/>
                  </a:cubicBezTo>
                  <a:cubicBezTo>
                    <a:pt x="12228" y="3304"/>
                    <a:pt x="10160" y="35"/>
                    <a:pt x="9660" y="1"/>
                  </a:cubicBezTo>
                  <a:cubicBezTo>
                    <a:pt x="9656" y="1"/>
                    <a:pt x="9653" y="1"/>
                    <a:pt x="9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1"/>
            <p:cNvSpPr/>
            <p:nvPr/>
          </p:nvSpPr>
          <p:spPr>
            <a:xfrm>
              <a:off x="5112209" y="2541320"/>
              <a:ext cx="119070" cy="257278"/>
            </a:xfrm>
            <a:custGeom>
              <a:avLst/>
              <a:gdLst/>
              <a:ahLst/>
              <a:cxnLst/>
              <a:rect l="l" t="t" r="r" b="b"/>
              <a:pathLst>
                <a:path w="6639" h="14345" fill="none" extrusionOk="0">
                  <a:moveTo>
                    <a:pt x="6639" y="14344"/>
                  </a:moveTo>
                  <a:cubicBezTo>
                    <a:pt x="6572" y="11042"/>
                    <a:pt x="4137" y="7773"/>
                    <a:pt x="4137" y="7773"/>
                  </a:cubicBezTo>
                  <a:cubicBezTo>
                    <a:pt x="4137" y="7773"/>
                    <a:pt x="4337" y="4871"/>
                    <a:pt x="3237" y="3670"/>
                  </a:cubicBezTo>
                  <a:cubicBezTo>
                    <a:pt x="3036" y="3470"/>
                    <a:pt x="2836" y="3236"/>
                    <a:pt x="2669" y="3036"/>
                  </a:cubicBezTo>
                  <a:cubicBezTo>
                    <a:pt x="2503" y="2802"/>
                    <a:pt x="2336" y="2569"/>
                    <a:pt x="2169" y="2335"/>
                  </a:cubicBezTo>
                  <a:cubicBezTo>
                    <a:pt x="1369" y="1235"/>
                    <a:pt x="635" y="101"/>
                    <a:pt x="368" y="67"/>
                  </a:cubicBezTo>
                  <a:cubicBezTo>
                    <a:pt x="1" y="0"/>
                    <a:pt x="101" y="2069"/>
                    <a:pt x="501" y="3036"/>
                  </a:cubicBezTo>
                  <a:cubicBezTo>
                    <a:pt x="535" y="3136"/>
                    <a:pt x="568" y="3236"/>
                    <a:pt x="635" y="3336"/>
                  </a:cubicBezTo>
                  <a:cubicBezTo>
                    <a:pt x="735" y="3470"/>
                    <a:pt x="801" y="3636"/>
                    <a:pt x="801" y="3803"/>
                  </a:cubicBezTo>
                  <a:cubicBezTo>
                    <a:pt x="835" y="4504"/>
                    <a:pt x="268" y="5504"/>
                    <a:pt x="835" y="64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1"/>
            <p:cNvSpPr/>
            <p:nvPr/>
          </p:nvSpPr>
          <p:spPr>
            <a:xfrm>
              <a:off x="4976405" y="2557480"/>
              <a:ext cx="147802" cy="70000"/>
            </a:xfrm>
            <a:custGeom>
              <a:avLst/>
              <a:gdLst/>
              <a:ahLst/>
              <a:cxnLst/>
              <a:rect l="l" t="t" r="r" b="b"/>
              <a:pathLst>
                <a:path w="8241" h="3903" fill="none" extrusionOk="0">
                  <a:moveTo>
                    <a:pt x="8240" y="3903"/>
                  </a:moveTo>
                  <a:cubicBezTo>
                    <a:pt x="8240" y="3903"/>
                    <a:pt x="1202" y="0"/>
                    <a:pt x="1" y="1134"/>
                  </a:cubicBezTo>
                  <a:cubicBezTo>
                    <a:pt x="1" y="1134"/>
                    <a:pt x="3737" y="2936"/>
                    <a:pt x="4104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1"/>
            <p:cNvSpPr/>
            <p:nvPr/>
          </p:nvSpPr>
          <p:spPr>
            <a:xfrm>
              <a:off x="4955475" y="2634044"/>
              <a:ext cx="163334" cy="101135"/>
            </a:xfrm>
            <a:custGeom>
              <a:avLst/>
              <a:gdLst/>
              <a:ahLst/>
              <a:cxnLst/>
              <a:rect l="l" t="t" r="r" b="b"/>
              <a:pathLst>
                <a:path w="9107" h="5639" fill="none" extrusionOk="0">
                  <a:moveTo>
                    <a:pt x="6572" y="1335"/>
                  </a:moveTo>
                  <a:cubicBezTo>
                    <a:pt x="6572" y="1335"/>
                    <a:pt x="2302" y="1"/>
                    <a:pt x="1168" y="701"/>
                  </a:cubicBezTo>
                  <a:cubicBezTo>
                    <a:pt x="0" y="1402"/>
                    <a:pt x="5638" y="2603"/>
                    <a:pt x="5638" y="2603"/>
                  </a:cubicBezTo>
                  <a:cubicBezTo>
                    <a:pt x="5638" y="2603"/>
                    <a:pt x="7672" y="5638"/>
                    <a:pt x="9107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1"/>
            <p:cNvSpPr/>
            <p:nvPr/>
          </p:nvSpPr>
          <p:spPr>
            <a:xfrm>
              <a:off x="4945306" y="2613114"/>
              <a:ext cx="135822" cy="34112"/>
            </a:xfrm>
            <a:custGeom>
              <a:avLst/>
              <a:gdLst/>
              <a:ahLst/>
              <a:cxnLst/>
              <a:rect l="l" t="t" r="r" b="b"/>
              <a:pathLst>
                <a:path w="7573" h="1902" fill="none" extrusionOk="0">
                  <a:moveTo>
                    <a:pt x="1735" y="1902"/>
                  </a:moveTo>
                  <a:cubicBezTo>
                    <a:pt x="1735" y="1902"/>
                    <a:pt x="0" y="1601"/>
                    <a:pt x="67" y="834"/>
                  </a:cubicBezTo>
                  <a:cubicBezTo>
                    <a:pt x="100" y="34"/>
                    <a:pt x="5471" y="0"/>
                    <a:pt x="7572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1"/>
            <p:cNvSpPr/>
            <p:nvPr/>
          </p:nvSpPr>
          <p:spPr>
            <a:xfrm>
              <a:off x="5029708" y="2595753"/>
              <a:ext cx="96885" cy="48066"/>
            </a:xfrm>
            <a:custGeom>
              <a:avLst/>
              <a:gdLst/>
              <a:ahLst/>
              <a:cxnLst/>
              <a:rect l="l" t="t" r="r" b="b"/>
              <a:pathLst>
                <a:path w="5402" h="2680" extrusionOk="0">
                  <a:moveTo>
                    <a:pt x="5101" y="1"/>
                  </a:moveTo>
                  <a:lnTo>
                    <a:pt x="465" y="1869"/>
                  </a:lnTo>
                  <a:cubicBezTo>
                    <a:pt x="0" y="2072"/>
                    <a:pt x="193" y="2680"/>
                    <a:pt x="580" y="2680"/>
                  </a:cubicBezTo>
                  <a:cubicBezTo>
                    <a:pt x="638" y="2680"/>
                    <a:pt x="700" y="2666"/>
                    <a:pt x="765" y="2636"/>
                  </a:cubicBezTo>
                  <a:lnTo>
                    <a:pt x="5401" y="768"/>
                  </a:lnTo>
                  <a:cubicBezTo>
                    <a:pt x="5401" y="601"/>
                    <a:pt x="5335" y="435"/>
                    <a:pt x="5235" y="301"/>
                  </a:cubicBezTo>
                  <a:cubicBezTo>
                    <a:pt x="5168" y="201"/>
                    <a:pt x="5135" y="101"/>
                    <a:pt x="5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1"/>
            <p:cNvSpPr/>
            <p:nvPr/>
          </p:nvSpPr>
          <p:spPr>
            <a:xfrm>
              <a:off x="5151110" y="2563004"/>
              <a:ext cx="61947" cy="32767"/>
            </a:xfrm>
            <a:custGeom>
              <a:avLst/>
              <a:gdLst/>
              <a:ahLst/>
              <a:cxnLst/>
              <a:rect l="l" t="t" r="r" b="b"/>
              <a:pathLst>
                <a:path w="3454" h="1827" extrusionOk="0">
                  <a:moveTo>
                    <a:pt x="2876" y="0"/>
                  </a:moveTo>
                  <a:cubicBezTo>
                    <a:pt x="2831" y="0"/>
                    <a:pt x="2784" y="8"/>
                    <a:pt x="2735" y="26"/>
                  </a:cubicBezTo>
                  <a:lnTo>
                    <a:pt x="0" y="1126"/>
                  </a:lnTo>
                  <a:cubicBezTo>
                    <a:pt x="167" y="1360"/>
                    <a:pt x="367" y="1593"/>
                    <a:pt x="534" y="1827"/>
                  </a:cubicBezTo>
                  <a:lnTo>
                    <a:pt x="3036" y="793"/>
                  </a:lnTo>
                  <a:cubicBezTo>
                    <a:pt x="3454" y="584"/>
                    <a:pt x="3257" y="0"/>
                    <a:pt x="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1"/>
            <p:cNvSpPr/>
            <p:nvPr/>
          </p:nvSpPr>
          <p:spPr>
            <a:xfrm>
              <a:off x="4899841" y="2722589"/>
              <a:ext cx="437937" cy="420594"/>
            </a:xfrm>
            <a:custGeom>
              <a:avLst/>
              <a:gdLst/>
              <a:ahLst/>
              <a:cxnLst/>
              <a:rect l="l" t="t" r="r" b="b"/>
              <a:pathLst>
                <a:path w="24418" h="23451" extrusionOk="0">
                  <a:moveTo>
                    <a:pt x="16645" y="1"/>
                  </a:moveTo>
                  <a:lnTo>
                    <a:pt x="4003" y="1502"/>
                  </a:lnTo>
                  <a:lnTo>
                    <a:pt x="0" y="4971"/>
                  </a:lnTo>
                  <a:lnTo>
                    <a:pt x="9574" y="23451"/>
                  </a:lnTo>
                  <a:lnTo>
                    <a:pt x="23417" y="22517"/>
                  </a:lnTo>
                  <a:lnTo>
                    <a:pt x="24418" y="17947"/>
                  </a:lnTo>
                  <a:lnTo>
                    <a:pt x="16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1"/>
            <p:cNvSpPr/>
            <p:nvPr/>
          </p:nvSpPr>
          <p:spPr>
            <a:xfrm>
              <a:off x="5170247" y="2722589"/>
              <a:ext cx="167531" cy="403842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1"/>
            <p:cNvSpPr/>
            <p:nvPr/>
          </p:nvSpPr>
          <p:spPr>
            <a:xfrm>
              <a:off x="5170247" y="2722589"/>
              <a:ext cx="167531" cy="403842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1"/>
            <p:cNvSpPr/>
            <p:nvPr/>
          </p:nvSpPr>
          <p:spPr>
            <a:xfrm>
              <a:off x="4899841" y="2779425"/>
              <a:ext cx="419984" cy="363758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1"/>
            <p:cNvSpPr/>
            <p:nvPr/>
          </p:nvSpPr>
          <p:spPr>
            <a:xfrm>
              <a:off x="4899841" y="2779425"/>
              <a:ext cx="419984" cy="363758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1"/>
            <p:cNvSpPr/>
            <p:nvPr/>
          </p:nvSpPr>
          <p:spPr>
            <a:xfrm>
              <a:off x="4899841" y="2779425"/>
              <a:ext cx="419984" cy="363758"/>
            </a:xfrm>
            <a:custGeom>
              <a:avLst/>
              <a:gdLst/>
              <a:ahLst/>
              <a:cxnLst/>
              <a:rect l="l" t="t" r="r" b="b"/>
              <a:pathLst>
                <a:path w="23417" h="20282" fill="none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1"/>
            <p:cNvSpPr/>
            <p:nvPr/>
          </p:nvSpPr>
          <p:spPr>
            <a:xfrm>
              <a:off x="5170247" y="2722589"/>
              <a:ext cx="28140" cy="56854"/>
            </a:xfrm>
            <a:custGeom>
              <a:avLst/>
              <a:gdLst/>
              <a:ahLst/>
              <a:cxnLst/>
              <a:rect l="l" t="t" r="r" b="b"/>
              <a:pathLst>
                <a:path w="1569" h="3170" fill="none" extrusionOk="0">
                  <a:moveTo>
                    <a:pt x="1" y="3170"/>
                  </a:moveTo>
                  <a:lnTo>
                    <a:pt x="156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1"/>
            <p:cNvSpPr/>
            <p:nvPr/>
          </p:nvSpPr>
          <p:spPr>
            <a:xfrm>
              <a:off x="4899841" y="2722589"/>
              <a:ext cx="437937" cy="403842"/>
            </a:xfrm>
            <a:custGeom>
              <a:avLst/>
              <a:gdLst/>
              <a:ahLst/>
              <a:cxnLst/>
              <a:rect l="l" t="t" r="r" b="b"/>
              <a:pathLst>
                <a:path w="24418" h="22517" fill="none" extrusionOk="0">
                  <a:moveTo>
                    <a:pt x="23417" y="22517"/>
                  </a:moveTo>
                  <a:lnTo>
                    <a:pt x="24418" y="17947"/>
                  </a:lnTo>
                  <a:lnTo>
                    <a:pt x="16645" y="1"/>
                  </a:lnTo>
                  <a:lnTo>
                    <a:pt x="4003" y="1502"/>
                  </a:lnTo>
                  <a:lnTo>
                    <a:pt x="0" y="49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1"/>
            <p:cNvSpPr/>
            <p:nvPr/>
          </p:nvSpPr>
          <p:spPr>
            <a:xfrm>
              <a:off x="4921973" y="2942921"/>
              <a:ext cx="181287" cy="147623"/>
            </a:xfrm>
            <a:custGeom>
              <a:avLst/>
              <a:gdLst/>
              <a:ahLst/>
              <a:cxnLst/>
              <a:rect l="l" t="t" r="r" b="b"/>
              <a:pathLst>
                <a:path w="10108" h="8231" extrusionOk="0">
                  <a:moveTo>
                    <a:pt x="4326" y="0"/>
                  </a:moveTo>
                  <a:cubicBezTo>
                    <a:pt x="2484" y="0"/>
                    <a:pt x="314" y="420"/>
                    <a:pt x="200" y="1059"/>
                  </a:cubicBezTo>
                  <a:cubicBezTo>
                    <a:pt x="0" y="1993"/>
                    <a:pt x="1768" y="2993"/>
                    <a:pt x="1768" y="2993"/>
                  </a:cubicBezTo>
                  <a:cubicBezTo>
                    <a:pt x="1768" y="2993"/>
                    <a:pt x="1501" y="6096"/>
                    <a:pt x="3169" y="7230"/>
                  </a:cubicBezTo>
                  <a:cubicBezTo>
                    <a:pt x="4043" y="7806"/>
                    <a:pt x="5264" y="7944"/>
                    <a:pt x="6230" y="7944"/>
                  </a:cubicBezTo>
                  <a:cubicBezTo>
                    <a:pt x="7107" y="7944"/>
                    <a:pt x="7773" y="7830"/>
                    <a:pt x="7773" y="7830"/>
                  </a:cubicBezTo>
                  <a:lnTo>
                    <a:pt x="9274" y="8230"/>
                  </a:lnTo>
                  <a:lnTo>
                    <a:pt x="10108" y="3827"/>
                  </a:lnTo>
                  <a:lnTo>
                    <a:pt x="8473" y="3627"/>
                  </a:lnTo>
                  <a:cubicBezTo>
                    <a:pt x="8473" y="3627"/>
                    <a:pt x="7939" y="925"/>
                    <a:pt x="6438" y="291"/>
                  </a:cubicBezTo>
                  <a:cubicBezTo>
                    <a:pt x="5963" y="91"/>
                    <a:pt x="5179" y="0"/>
                    <a:pt x="4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1"/>
            <p:cNvSpPr/>
            <p:nvPr/>
          </p:nvSpPr>
          <p:spPr>
            <a:xfrm>
              <a:off x="4921973" y="2940356"/>
              <a:ext cx="162742" cy="146601"/>
            </a:xfrm>
            <a:custGeom>
              <a:avLst/>
              <a:gdLst/>
              <a:ahLst/>
              <a:cxnLst/>
              <a:rect l="l" t="t" r="r" b="b"/>
              <a:pathLst>
                <a:path w="9074" h="8174" fill="none" extrusionOk="0">
                  <a:moveTo>
                    <a:pt x="9073" y="3670"/>
                  </a:moveTo>
                  <a:lnTo>
                    <a:pt x="8473" y="3770"/>
                  </a:lnTo>
                  <a:cubicBezTo>
                    <a:pt x="8473" y="3770"/>
                    <a:pt x="7839" y="568"/>
                    <a:pt x="6171" y="301"/>
                  </a:cubicBezTo>
                  <a:cubicBezTo>
                    <a:pt x="4504" y="1"/>
                    <a:pt x="0" y="401"/>
                    <a:pt x="167" y="1502"/>
                  </a:cubicBezTo>
                  <a:cubicBezTo>
                    <a:pt x="334" y="2636"/>
                    <a:pt x="1735" y="3136"/>
                    <a:pt x="1735" y="3136"/>
                  </a:cubicBezTo>
                  <a:cubicBezTo>
                    <a:pt x="1735" y="3136"/>
                    <a:pt x="1668" y="6839"/>
                    <a:pt x="3469" y="7506"/>
                  </a:cubicBezTo>
                  <a:cubicBezTo>
                    <a:pt x="5271" y="8173"/>
                    <a:pt x="7739" y="7973"/>
                    <a:pt x="7739" y="7973"/>
                  </a:cubicBezTo>
                  <a:cubicBezTo>
                    <a:pt x="7439" y="7840"/>
                    <a:pt x="7973" y="8040"/>
                    <a:pt x="8540" y="817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1"/>
            <p:cNvSpPr/>
            <p:nvPr/>
          </p:nvSpPr>
          <p:spPr>
            <a:xfrm>
              <a:off x="5525055" y="4250562"/>
              <a:ext cx="229711" cy="124307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1"/>
            <p:cNvSpPr/>
            <p:nvPr/>
          </p:nvSpPr>
          <p:spPr>
            <a:xfrm>
              <a:off x="5525055" y="4250562"/>
              <a:ext cx="229711" cy="124307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1"/>
            <p:cNvSpPr/>
            <p:nvPr/>
          </p:nvSpPr>
          <p:spPr>
            <a:xfrm>
              <a:off x="5557320" y="4266111"/>
              <a:ext cx="122657" cy="39618"/>
            </a:xfrm>
            <a:custGeom>
              <a:avLst/>
              <a:gdLst/>
              <a:ahLst/>
              <a:cxnLst/>
              <a:rect l="l" t="t" r="r" b="b"/>
              <a:pathLst>
                <a:path w="6839" h="2209" extrusionOk="0">
                  <a:moveTo>
                    <a:pt x="2070" y="0"/>
                  </a:moveTo>
                  <a:cubicBezTo>
                    <a:pt x="1315" y="0"/>
                    <a:pt x="551" y="73"/>
                    <a:pt x="1" y="301"/>
                  </a:cubicBezTo>
                  <a:cubicBezTo>
                    <a:pt x="1101" y="934"/>
                    <a:pt x="2236" y="1468"/>
                    <a:pt x="3436" y="1902"/>
                  </a:cubicBezTo>
                  <a:cubicBezTo>
                    <a:pt x="3962" y="2106"/>
                    <a:pt x="4538" y="2208"/>
                    <a:pt x="5099" y="2208"/>
                  </a:cubicBezTo>
                  <a:cubicBezTo>
                    <a:pt x="5179" y="2208"/>
                    <a:pt x="5259" y="2206"/>
                    <a:pt x="5338" y="2202"/>
                  </a:cubicBezTo>
                  <a:lnTo>
                    <a:pt x="5871" y="1868"/>
                  </a:lnTo>
                  <a:lnTo>
                    <a:pt x="6605" y="1501"/>
                  </a:lnTo>
                  <a:lnTo>
                    <a:pt x="6839" y="701"/>
                  </a:lnTo>
                  <a:lnTo>
                    <a:pt x="4737" y="234"/>
                  </a:lnTo>
                  <a:cubicBezTo>
                    <a:pt x="4737" y="234"/>
                    <a:pt x="3419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1"/>
            <p:cNvSpPr/>
            <p:nvPr/>
          </p:nvSpPr>
          <p:spPr>
            <a:xfrm>
              <a:off x="5529198" y="4289445"/>
              <a:ext cx="225568" cy="82088"/>
            </a:xfrm>
            <a:custGeom>
              <a:avLst/>
              <a:gdLst/>
              <a:ahLst/>
              <a:cxnLst/>
              <a:rect l="l" t="t" r="r" b="b"/>
              <a:pathLst>
                <a:path w="12577" h="4577" extrusionOk="0">
                  <a:moveTo>
                    <a:pt x="334" y="0"/>
                  </a:moveTo>
                  <a:lnTo>
                    <a:pt x="1" y="1201"/>
                  </a:lnTo>
                  <a:cubicBezTo>
                    <a:pt x="1" y="1201"/>
                    <a:pt x="4237" y="4170"/>
                    <a:pt x="6639" y="4537"/>
                  </a:cubicBezTo>
                  <a:cubicBezTo>
                    <a:pt x="6836" y="4564"/>
                    <a:pt x="7040" y="4577"/>
                    <a:pt x="7250" y="4577"/>
                  </a:cubicBezTo>
                  <a:cubicBezTo>
                    <a:pt x="9597" y="4577"/>
                    <a:pt x="12576" y="3002"/>
                    <a:pt x="12576" y="3002"/>
                  </a:cubicBezTo>
                  <a:lnTo>
                    <a:pt x="12543" y="2235"/>
                  </a:lnTo>
                  <a:cubicBezTo>
                    <a:pt x="12543" y="2235"/>
                    <a:pt x="10375" y="3469"/>
                    <a:pt x="8373" y="3536"/>
                  </a:cubicBezTo>
                  <a:cubicBezTo>
                    <a:pt x="8346" y="3537"/>
                    <a:pt x="8318" y="3538"/>
                    <a:pt x="8290" y="3538"/>
                  </a:cubicBezTo>
                  <a:cubicBezTo>
                    <a:pt x="6209" y="3538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1"/>
            <p:cNvSpPr/>
            <p:nvPr/>
          </p:nvSpPr>
          <p:spPr>
            <a:xfrm>
              <a:off x="5528606" y="4245163"/>
              <a:ext cx="225568" cy="137023"/>
            </a:xfrm>
            <a:custGeom>
              <a:avLst/>
              <a:gdLst/>
              <a:ahLst/>
              <a:cxnLst/>
              <a:rect l="l" t="t" r="r" b="b"/>
              <a:pathLst>
                <a:path w="12577" h="7640" fill="none" extrusionOk="0">
                  <a:moveTo>
                    <a:pt x="8507" y="1669"/>
                  </a:moveTo>
                  <a:cubicBezTo>
                    <a:pt x="8507" y="1669"/>
                    <a:pt x="3403" y="1002"/>
                    <a:pt x="1702" y="1435"/>
                  </a:cubicBezTo>
                  <a:cubicBezTo>
                    <a:pt x="0" y="1902"/>
                    <a:pt x="34" y="3670"/>
                    <a:pt x="34" y="3670"/>
                  </a:cubicBezTo>
                  <a:cubicBezTo>
                    <a:pt x="34" y="3670"/>
                    <a:pt x="5871" y="7640"/>
                    <a:pt x="8273" y="7173"/>
                  </a:cubicBezTo>
                  <a:cubicBezTo>
                    <a:pt x="9774" y="6872"/>
                    <a:pt x="11242" y="6305"/>
                    <a:pt x="12576" y="5471"/>
                  </a:cubicBezTo>
                  <a:lnTo>
                    <a:pt x="1257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1"/>
            <p:cNvSpPr/>
            <p:nvPr/>
          </p:nvSpPr>
          <p:spPr>
            <a:xfrm>
              <a:off x="5535188" y="4289445"/>
              <a:ext cx="219578" cy="65230"/>
            </a:xfrm>
            <a:custGeom>
              <a:avLst/>
              <a:gdLst/>
              <a:ahLst/>
              <a:cxnLst/>
              <a:rect l="l" t="t" r="r" b="b"/>
              <a:pathLst>
                <a:path w="12243" h="3637" fill="none" extrusionOk="0">
                  <a:moveTo>
                    <a:pt x="0" y="0"/>
                  </a:moveTo>
                  <a:cubicBezTo>
                    <a:pt x="0" y="0"/>
                    <a:pt x="6005" y="3636"/>
                    <a:pt x="8039" y="3536"/>
                  </a:cubicBezTo>
                  <a:cubicBezTo>
                    <a:pt x="10074" y="3469"/>
                    <a:pt x="12242" y="1935"/>
                    <a:pt x="12242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1"/>
            <p:cNvSpPr/>
            <p:nvPr/>
          </p:nvSpPr>
          <p:spPr>
            <a:xfrm>
              <a:off x="5554935" y="4275079"/>
              <a:ext cx="128630" cy="32929"/>
            </a:xfrm>
            <a:custGeom>
              <a:avLst/>
              <a:gdLst/>
              <a:ahLst/>
              <a:cxnLst/>
              <a:rect l="l" t="t" r="r" b="b"/>
              <a:pathLst>
                <a:path w="7172" h="1836" fill="none" extrusionOk="0">
                  <a:moveTo>
                    <a:pt x="0" y="1"/>
                  </a:moveTo>
                  <a:cubicBezTo>
                    <a:pt x="1835" y="268"/>
                    <a:pt x="2836" y="1735"/>
                    <a:pt x="4704" y="1802"/>
                  </a:cubicBezTo>
                  <a:cubicBezTo>
                    <a:pt x="5704" y="1835"/>
                    <a:pt x="6672" y="1302"/>
                    <a:pt x="7172" y="4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1"/>
            <p:cNvSpPr/>
            <p:nvPr/>
          </p:nvSpPr>
          <p:spPr>
            <a:xfrm>
              <a:off x="5131956" y="4276675"/>
              <a:ext cx="239325" cy="161379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1"/>
            <p:cNvSpPr/>
            <p:nvPr/>
          </p:nvSpPr>
          <p:spPr>
            <a:xfrm>
              <a:off x="5131956" y="4276675"/>
              <a:ext cx="239325" cy="161379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1"/>
            <p:cNvSpPr/>
            <p:nvPr/>
          </p:nvSpPr>
          <p:spPr>
            <a:xfrm>
              <a:off x="5131956" y="4293032"/>
              <a:ext cx="236939" cy="143893"/>
            </a:xfrm>
            <a:custGeom>
              <a:avLst/>
              <a:gdLst/>
              <a:ahLst/>
              <a:cxnLst/>
              <a:rect l="l" t="t" r="r" b="b"/>
              <a:pathLst>
                <a:path w="13211" h="8023" extrusionOk="0">
                  <a:moveTo>
                    <a:pt x="501" y="0"/>
                  </a:moveTo>
                  <a:lnTo>
                    <a:pt x="1" y="934"/>
                  </a:lnTo>
                  <a:cubicBezTo>
                    <a:pt x="1268" y="3036"/>
                    <a:pt x="5972" y="7306"/>
                    <a:pt x="7106" y="7839"/>
                  </a:cubicBezTo>
                  <a:cubicBezTo>
                    <a:pt x="7398" y="7973"/>
                    <a:pt x="7925" y="8023"/>
                    <a:pt x="8552" y="8023"/>
                  </a:cubicBezTo>
                  <a:cubicBezTo>
                    <a:pt x="10433" y="8023"/>
                    <a:pt x="13210" y="7572"/>
                    <a:pt x="13210" y="7572"/>
                  </a:cubicBezTo>
                  <a:lnTo>
                    <a:pt x="12977" y="6538"/>
                  </a:lnTo>
                  <a:cubicBezTo>
                    <a:pt x="12977" y="6538"/>
                    <a:pt x="11438" y="6815"/>
                    <a:pt x="9949" y="6815"/>
                  </a:cubicBezTo>
                  <a:cubicBezTo>
                    <a:pt x="9245" y="6815"/>
                    <a:pt x="8553" y="6754"/>
                    <a:pt x="8040" y="6572"/>
                  </a:cubicBezTo>
                  <a:cubicBezTo>
                    <a:pt x="6439" y="6005"/>
                    <a:pt x="4571" y="4203"/>
                    <a:pt x="3937" y="3603"/>
                  </a:cubicBezTo>
                  <a:cubicBezTo>
                    <a:pt x="3303" y="2969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1"/>
            <p:cNvSpPr/>
            <p:nvPr/>
          </p:nvSpPr>
          <p:spPr>
            <a:xfrm>
              <a:off x="5175627" y="4274379"/>
              <a:ext cx="132235" cy="62952"/>
            </a:xfrm>
            <a:custGeom>
              <a:avLst/>
              <a:gdLst/>
              <a:ahLst/>
              <a:cxnLst/>
              <a:rect l="l" t="t" r="r" b="b"/>
              <a:pathLst>
                <a:path w="7373" h="3510" extrusionOk="0">
                  <a:moveTo>
                    <a:pt x="349" y="0"/>
                  </a:moveTo>
                  <a:cubicBezTo>
                    <a:pt x="220" y="0"/>
                    <a:pt x="103" y="13"/>
                    <a:pt x="1" y="40"/>
                  </a:cubicBezTo>
                  <a:cubicBezTo>
                    <a:pt x="1" y="40"/>
                    <a:pt x="1869" y="1607"/>
                    <a:pt x="2503" y="2141"/>
                  </a:cubicBezTo>
                  <a:cubicBezTo>
                    <a:pt x="3124" y="2665"/>
                    <a:pt x="4164" y="3510"/>
                    <a:pt x="5180" y="3510"/>
                  </a:cubicBezTo>
                  <a:cubicBezTo>
                    <a:pt x="5199" y="3510"/>
                    <a:pt x="5218" y="3509"/>
                    <a:pt x="5238" y="3509"/>
                  </a:cubicBezTo>
                  <a:cubicBezTo>
                    <a:pt x="6005" y="3409"/>
                    <a:pt x="6739" y="3175"/>
                    <a:pt x="7373" y="2742"/>
                  </a:cubicBezTo>
                  <a:lnTo>
                    <a:pt x="4838" y="1607"/>
                  </a:lnTo>
                  <a:cubicBezTo>
                    <a:pt x="4838" y="1607"/>
                    <a:pt x="182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1"/>
            <p:cNvSpPr/>
            <p:nvPr/>
          </p:nvSpPr>
          <p:spPr>
            <a:xfrm>
              <a:off x="5131956" y="4273877"/>
              <a:ext cx="239325" cy="166347"/>
            </a:xfrm>
            <a:custGeom>
              <a:avLst/>
              <a:gdLst/>
              <a:ahLst/>
              <a:cxnLst/>
              <a:rect l="l" t="t" r="r" b="b"/>
              <a:pathLst>
                <a:path w="13344" h="9275" fill="none" extrusionOk="0">
                  <a:moveTo>
                    <a:pt x="7806" y="2002"/>
                  </a:moveTo>
                  <a:cubicBezTo>
                    <a:pt x="7806" y="2002"/>
                    <a:pt x="4637" y="168"/>
                    <a:pt x="2569" y="101"/>
                  </a:cubicBezTo>
                  <a:cubicBezTo>
                    <a:pt x="534" y="1"/>
                    <a:pt x="1" y="2002"/>
                    <a:pt x="1" y="2002"/>
                  </a:cubicBezTo>
                  <a:cubicBezTo>
                    <a:pt x="1" y="2002"/>
                    <a:pt x="5004" y="8807"/>
                    <a:pt x="7806" y="9107"/>
                  </a:cubicBezTo>
                  <a:cubicBezTo>
                    <a:pt x="9641" y="9274"/>
                    <a:pt x="11442" y="9107"/>
                    <a:pt x="13210" y="8640"/>
                  </a:cubicBezTo>
                  <a:lnTo>
                    <a:pt x="13344" y="25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1"/>
            <p:cNvSpPr/>
            <p:nvPr/>
          </p:nvSpPr>
          <p:spPr>
            <a:xfrm>
              <a:off x="5141533" y="4291830"/>
              <a:ext cx="227954" cy="128056"/>
            </a:xfrm>
            <a:custGeom>
              <a:avLst/>
              <a:gdLst/>
              <a:ahLst/>
              <a:cxnLst/>
              <a:rect l="l" t="t" r="r" b="b"/>
              <a:pathLst>
                <a:path w="12710" h="7140" fill="none" extrusionOk="0">
                  <a:moveTo>
                    <a:pt x="0" y="1"/>
                  </a:moveTo>
                  <a:cubicBezTo>
                    <a:pt x="0" y="1"/>
                    <a:pt x="5137" y="6005"/>
                    <a:pt x="7239" y="6572"/>
                  </a:cubicBezTo>
                  <a:cubicBezTo>
                    <a:pt x="9340" y="7139"/>
                    <a:pt x="12709" y="6572"/>
                    <a:pt x="12709" y="65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1"/>
            <p:cNvSpPr/>
            <p:nvPr/>
          </p:nvSpPr>
          <p:spPr>
            <a:xfrm>
              <a:off x="5166660" y="4276280"/>
              <a:ext cx="122657" cy="64028"/>
            </a:xfrm>
            <a:custGeom>
              <a:avLst/>
              <a:gdLst/>
              <a:ahLst/>
              <a:cxnLst/>
              <a:rect l="l" t="t" r="r" b="b"/>
              <a:pathLst>
                <a:path w="6839" h="3570" fill="none" extrusionOk="0">
                  <a:moveTo>
                    <a:pt x="0" y="0"/>
                  </a:moveTo>
                  <a:cubicBezTo>
                    <a:pt x="868" y="201"/>
                    <a:pt x="1668" y="668"/>
                    <a:pt x="2269" y="1335"/>
                  </a:cubicBezTo>
                  <a:cubicBezTo>
                    <a:pt x="2869" y="1968"/>
                    <a:pt x="3570" y="2536"/>
                    <a:pt x="4303" y="3036"/>
                  </a:cubicBezTo>
                  <a:cubicBezTo>
                    <a:pt x="5104" y="3436"/>
                    <a:pt x="6105" y="3570"/>
                    <a:pt x="6839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1"/>
            <p:cNvSpPr/>
            <p:nvPr/>
          </p:nvSpPr>
          <p:spPr>
            <a:xfrm>
              <a:off x="5283919" y="2266717"/>
              <a:ext cx="302133" cy="329663"/>
            </a:xfrm>
            <a:custGeom>
              <a:avLst/>
              <a:gdLst/>
              <a:ahLst/>
              <a:cxnLst/>
              <a:rect l="l" t="t" r="r" b="b"/>
              <a:pathLst>
                <a:path w="16846" h="18381" extrusionOk="0">
                  <a:moveTo>
                    <a:pt x="4203" y="0"/>
                  </a:moveTo>
                  <a:cubicBezTo>
                    <a:pt x="4203" y="0"/>
                    <a:pt x="1268" y="2569"/>
                    <a:pt x="1001" y="4337"/>
                  </a:cubicBezTo>
                  <a:cubicBezTo>
                    <a:pt x="734" y="6105"/>
                    <a:pt x="1668" y="8173"/>
                    <a:pt x="1602" y="8940"/>
                  </a:cubicBezTo>
                  <a:cubicBezTo>
                    <a:pt x="1501" y="9707"/>
                    <a:pt x="0" y="11242"/>
                    <a:pt x="267" y="11709"/>
                  </a:cubicBezTo>
                  <a:cubicBezTo>
                    <a:pt x="601" y="12176"/>
                    <a:pt x="1001" y="12610"/>
                    <a:pt x="1435" y="13010"/>
                  </a:cubicBezTo>
                  <a:cubicBezTo>
                    <a:pt x="1435" y="13010"/>
                    <a:pt x="1268" y="16779"/>
                    <a:pt x="3536" y="18147"/>
                  </a:cubicBezTo>
                  <a:lnTo>
                    <a:pt x="4570" y="18380"/>
                  </a:lnTo>
                  <a:lnTo>
                    <a:pt x="9307" y="15812"/>
                  </a:lnTo>
                  <a:lnTo>
                    <a:pt x="10041" y="16646"/>
                  </a:lnTo>
                  <a:lnTo>
                    <a:pt x="16846" y="15412"/>
                  </a:lnTo>
                  <a:cubicBezTo>
                    <a:pt x="16345" y="14344"/>
                    <a:pt x="16045" y="13210"/>
                    <a:pt x="16012" y="12076"/>
                  </a:cubicBezTo>
                  <a:cubicBezTo>
                    <a:pt x="15912" y="10141"/>
                    <a:pt x="16846" y="6405"/>
                    <a:pt x="16846" y="6405"/>
                  </a:cubicBezTo>
                  <a:lnTo>
                    <a:pt x="14944" y="243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1"/>
            <p:cNvSpPr/>
            <p:nvPr/>
          </p:nvSpPr>
          <p:spPr>
            <a:xfrm>
              <a:off x="5051786" y="2522758"/>
              <a:ext cx="734689" cy="925249"/>
            </a:xfrm>
            <a:custGeom>
              <a:avLst/>
              <a:gdLst/>
              <a:ahLst/>
              <a:cxnLst/>
              <a:rect l="l" t="t" r="r" b="b"/>
              <a:pathLst>
                <a:path w="40964" h="51589" extrusionOk="0">
                  <a:moveTo>
                    <a:pt x="29610" y="0"/>
                  </a:moveTo>
                  <a:cubicBezTo>
                    <a:pt x="25929" y="0"/>
                    <a:pt x="22517" y="2470"/>
                    <a:pt x="22517" y="2470"/>
                  </a:cubicBezTo>
                  <a:lnTo>
                    <a:pt x="23351" y="4738"/>
                  </a:lnTo>
                  <a:lnTo>
                    <a:pt x="20382" y="6940"/>
                  </a:lnTo>
                  <a:cubicBezTo>
                    <a:pt x="20382" y="6940"/>
                    <a:pt x="18714" y="9942"/>
                    <a:pt x="17213" y="13311"/>
                  </a:cubicBezTo>
                  <a:cubicBezTo>
                    <a:pt x="15745" y="16680"/>
                    <a:pt x="13277" y="25319"/>
                    <a:pt x="13277" y="25319"/>
                  </a:cubicBezTo>
                  <a:lnTo>
                    <a:pt x="13177" y="26320"/>
                  </a:lnTo>
                  <a:lnTo>
                    <a:pt x="1335" y="25753"/>
                  </a:lnTo>
                  <a:cubicBezTo>
                    <a:pt x="1" y="28955"/>
                    <a:pt x="535" y="32691"/>
                    <a:pt x="535" y="32691"/>
                  </a:cubicBezTo>
                  <a:cubicBezTo>
                    <a:pt x="1494" y="33017"/>
                    <a:pt x="4538" y="33096"/>
                    <a:pt x="7272" y="33096"/>
                  </a:cubicBezTo>
                  <a:cubicBezTo>
                    <a:pt x="9863" y="33096"/>
                    <a:pt x="12176" y="33025"/>
                    <a:pt x="12176" y="33025"/>
                  </a:cubicBezTo>
                  <a:lnTo>
                    <a:pt x="12176" y="33025"/>
                  </a:lnTo>
                  <a:lnTo>
                    <a:pt x="7506" y="43166"/>
                  </a:lnTo>
                  <a:cubicBezTo>
                    <a:pt x="7506" y="43166"/>
                    <a:pt x="15145" y="51138"/>
                    <a:pt x="18414" y="51572"/>
                  </a:cubicBezTo>
                  <a:cubicBezTo>
                    <a:pt x="18501" y="51583"/>
                    <a:pt x="18597" y="51588"/>
                    <a:pt x="18700" y="51588"/>
                  </a:cubicBezTo>
                  <a:cubicBezTo>
                    <a:pt x="21082" y="51588"/>
                    <a:pt x="27579" y="48710"/>
                    <a:pt x="32024" y="46568"/>
                  </a:cubicBezTo>
                  <a:cubicBezTo>
                    <a:pt x="34626" y="45334"/>
                    <a:pt x="36527" y="44366"/>
                    <a:pt x="36527" y="44366"/>
                  </a:cubicBezTo>
                  <a:lnTo>
                    <a:pt x="34092" y="34593"/>
                  </a:lnTo>
                  <a:cubicBezTo>
                    <a:pt x="36327" y="29322"/>
                    <a:pt x="40963" y="15979"/>
                    <a:pt x="39963" y="13444"/>
                  </a:cubicBezTo>
                  <a:cubicBezTo>
                    <a:pt x="38995" y="10909"/>
                    <a:pt x="32591" y="3404"/>
                    <a:pt x="32591" y="3404"/>
                  </a:cubicBezTo>
                  <a:lnTo>
                    <a:pt x="33291" y="1035"/>
                  </a:lnTo>
                  <a:cubicBezTo>
                    <a:pt x="32224" y="368"/>
                    <a:pt x="30990" y="1"/>
                    <a:pt x="29755" y="1"/>
                  </a:cubicBezTo>
                  <a:cubicBezTo>
                    <a:pt x="29707" y="1"/>
                    <a:pt x="29658" y="0"/>
                    <a:pt x="29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1"/>
            <p:cNvSpPr/>
            <p:nvPr/>
          </p:nvSpPr>
          <p:spPr>
            <a:xfrm>
              <a:off x="5253412" y="2878731"/>
              <a:ext cx="287175" cy="299156"/>
            </a:xfrm>
            <a:custGeom>
              <a:avLst/>
              <a:gdLst/>
              <a:ahLst/>
              <a:cxnLst/>
              <a:rect l="l" t="t" r="r" b="b"/>
              <a:pathLst>
                <a:path w="16012" h="16680" extrusionOk="0">
                  <a:moveTo>
                    <a:pt x="16012" y="1"/>
                  </a:moveTo>
                  <a:lnTo>
                    <a:pt x="16012" y="1"/>
                  </a:lnTo>
                  <a:cubicBezTo>
                    <a:pt x="16011" y="2"/>
                    <a:pt x="11909" y="10175"/>
                    <a:pt x="8606" y="12810"/>
                  </a:cubicBezTo>
                  <a:lnTo>
                    <a:pt x="934" y="13144"/>
                  </a:lnTo>
                  <a:lnTo>
                    <a:pt x="0" y="15212"/>
                  </a:lnTo>
                  <a:lnTo>
                    <a:pt x="8573" y="16680"/>
                  </a:lnTo>
                  <a:cubicBezTo>
                    <a:pt x="8573" y="16680"/>
                    <a:pt x="14077" y="11943"/>
                    <a:pt x="160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1"/>
            <p:cNvSpPr/>
            <p:nvPr/>
          </p:nvSpPr>
          <p:spPr>
            <a:xfrm>
              <a:off x="5470568" y="2522775"/>
              <a:ext cx="315315" cy="831000"/>
            </a:xfrm>
            <a:custGeom>
              <a:avLst/>
              <a:gdLst/>
              <a:ahLst/>
              <a:cxnLst/>
              <a:rect l="l" t="t" r="r" b="b"/>
              <a:pathLst>
                <a:path w="17581" h="46334" extrusionOk="0">
                  <a:moveTo>
                    <a:pt x="6372" y="0"/>
                  </a:moveTo>
                  <a:lnTo>
                    <a:pt x="6372" y="0"/>
                  </a:lnTo>
                  <a:cubicBezTo>
                    <a:pt x="6439" y="834"/>
                    <a:pt x="6339" y="1702"/>
                    <a:pt x="6139" y="2502"/>
                  </a:cubicBezTo>
                  <a:cubicBezTo>
                    <a:pt x="4037" y="2802"/>
                    <a:pt x="1635" y="3369"/>
                    <a:pt x="1" y="4704"/>
                  </a:cubicBezTo>
                  <a:cubicBezTo>
                    <a:pt x="1435" y="4770"/>
                    <a:pt x="3270" y="5204"/>
                    <a:pt x="4671" y="5438"/>
                  </a:cubicBezTo>
                  <a:cubicBezTo>
                    <a:pt x="5104" y="5471"/>
                    <a:pt x="5505" y="5604"/>
                    <a:pt x="5872" y="5805"/>
                  </a:cubicBezTo>
                  <a:cubicBezTo>
                    <a:pt x="6239" y="6138"/>
                    <a:pt x="6539" y="6572"/>
                    <a:pt x="6706" y="7072"/>
                  </a:cubicBezTo>
                  <a:cubicBezTo>
                    <a:pt x="8040" y="10341"/>
                    <a:pt x="9408" y="13577"/>
                    <a:pt x="10742" y="16846"/>
                  </a:cubicBezTo>
                  <a:cubicBezTo>
                    <a:pt x="11276" y="18147"/>
                    <a:pt x="11809" y="19481"/>
                    <a:pt x="11843" y="20882"/>
                  </a:cubicBezTo>
                  <a:cubicBezTo>
                    <a:pt x="11843" y="21983"/>
                    <a:pt x="11642" y="23084"/>
                    <a:pt x="11342" y="24118"/>
                  </a:cubicBezTo>
                  <a:cubicBezTo>
                    <a:pt x="10508" y="27253"/>
                    <a:pt x="9708" y="30389"/>
                    <a:pt x="8907" y="33491"/>
                  </a:cubicBezTo>
                  <a:cubicBezTo>
                    <a:pt x="8874" y="33691"/>
                    <a:pt x="8774" y="33891"/>
                    <a:pt x="8640" y="34025"/>
                  </a:cubicBezTo>
                  <a:cubicBezTo>
                    <a:pt x="8474" y="34164"/>
                    <a:pt x="8284" y="34233"/>
                    <a:pt x="8090" y="34233"/>
                  </a:cubicBezTo>
                  <a:cubicBezTo>
                    <a:pt x="8051" y="34233"/>
                    <a:pt x="8012" y="34230"/>
                    <a:pt x="7973" y="34225"/>
                  </a:cubicBezTo>
                  <a:cubicBezTo>
                    <a:pt x="7872" y="34230"/>
                    <a:pt x="7771" y="34233"/>
                    <a:pt x="7668" y="34233"/>
                  </a:cubicBezTo>
                  <a:cubicBezTo>
                    <a:pt x="5803" y="34233"/>
                    <a:pt x="3671" y="33405"/>
                    <a:pt x="1869" y="33057"/>
                  </a:cubicBezTo>
                  <a:lnTo>
                    <a:pt x="1869" y="33057"/>
                  </a:lnTo>
                  <a:cubicBezTo>
                    <a:pt x="2503" y="34091"/>
                    <a:pt x="3970" y="35292"/>
                    <a:pt x="5038" y="35893"/>
                  </a:cubicBezTo>
                  <a:cubicBezTo>
                    <a:pt x="5438" y="36160"/>
                    <a:pt x="5772" y="36527"/>
                    <a:pt x="6005" y="36927"/>
                  </a:cubicBezTo>
                  <a:cubicBezTo>
                    <a:pt x="6239" y="37227"/>
                    <a:pt x="6405" y="37594"/>
                    <a:pt x="6505" y="37961"/>
                  </a:cubicBezTo>
                  <a:cubicBezTo>
                    <a:pt x="7373" y="40730"/>
                    <a:pt x="8073" y="43498"/>
                    <a:pt x="8640" y="46334"/>
                  </a:cubicBezTo>
                  <a:cubicBezTo>
                    <a:pt x="11242" y="45099"/>
                    <a:pt x="13177" y="44365"/>
                    <a:pt x="13177" y="44365"/>
                  </a:cubicBezTo>
                  <a:lnTo>
                    <a:pt x="10742" y="34592"/>
                  </a:lnTo>
                  <a:cubicBezTo>
                    <a:pt x="12977" y="29321"/>
                    <a:pt x="17580" y="16012"/>
                    <a:pt x="16613" y="13477"/>
                  </a:cubicBezTo>
                  <a:cubicBezTo>
                    <a:pt x="15612" y="10942"/>
                    <a:pt x="9207" y="3436"/>
                    <a:pt x="9207" y="3436"/>
                  </a:cubicBezTo>
                  <a:lnTo>
                    <a:pt x="9908" y="1068"/>
                  </a:lnTo>
                  <a:cubicBezTo>
                    <a:pt x="8840" y="367"/>
                    <a:pt x="7606" y="34"/>
                    <a:pt x="6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1"/>
            <p:cNvSpPr/>
            <p:nvPr/>
          </p:nvSpPr>
          <p:spPr>
            <a:xfrm>
              <a:off x="5341957" y="2385124"/>
              <a:ext cx="13774" cy="25199"/>
            </a:xfrm>
            <a:custGeom>
              <a:avLst/>
              <a:gdLst/>
              <a:ahLst/>
              <a:cxnLst/>
              <a:rect l="l" t="t" r="r" b="b"/>
              <a:pathLst>
                <a:path w="768" h="1405" extrusionOk="0">
                  <a:moveTo>
                    <a:pt x="326" y="1"/>
                  </a:moveTo>
                  <a:cubicBezTo>
                    <a:pt x="317" y="1"/>
                    <a:pt x="309" y="2"/>
                    <a:pt x="300" y="3"/>
                  </a:cubicBezTo>
                  <a:cubicBezTo>
                    <a:pt x="100" y="37"/>
                    <a:pt x="0" y="337"/>
                    <a:pt x="67" y="737"/>
                  </a:cubicBezTo>
                  <a:cubicBezTo>
                    <a:pt x="133" y="1137"/>
                    <a:pt x="300" y="1404"/>
                    <a:pt x="467" y="1404"/>
                  </a:cubicBezTo>
                  <a:cubicBezTo>
                    <a:pt x="667" y="1371"/>
                    <a:pt x="767" y="1037"/>
                    <a:pt x="701" y="670"/>
                  </a:cubicBezTo>
                  <a:cubicBezTo>
                    <a:pt x="669" y="290"/>
                    <a:pt x="487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1"/>
            <p:cNvSpPr/>
            <p:nvPr/>
          </p:nvSpPr>
          <p:spPr>
            <a:xfrm>
              <a:off x="5477760" y="2352267"/>
              <a:ext cx="67023" cy="112488"/>
            </a:xfrm>
            <a:custGeom>
              <a:avLst/>
              <a:gdLst/>
              <a:ahLst/>
              <a:cxnLst/>
              <a:rect l="l" t="t" r="r" b="b"/>
              <a:pathLst>
                <a:path w="3737" h="6272" fill="none" extrusionOk="0">
                  <a:moveTo>
                    <a:pt x="801" y="6272"/>
                  </a:moveTo>
                  <a:lnTo>
                    <a:pt x="3136" y="5605"/>
                  </a:lnTo>
                  <a:cubicBezTo>
                    <a:pt x="3136" y="5605"/>
                    <a:pt x="3736" y="3103"/>
                    <a:pt x="3469" y="1635"/>
                  </a:cubicBezTo>
                  <a:cubicBezTo>
                    <a:pt x="3202" y="134"/>
                    <a:pt x="1201" y="1"/>
                    <a:pt x="601" y="67"/>
                  </a:cubicBezTo>
                  <a:cubicBezTo>
                    <a:pt x="0" y="101"/>
                    <a:pt x="100" y="2336"/>
                    <a:pt x="100" y="23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1"/>
            <p:cNvSpPr/>
            <p:nvPr/>
          </p:nvSpPr>
          <p:spPr>
            <a:xfrm>
              <a:off x="5288098" y="2279272"/>
              <a:ext cx="186685" cy="326076"/>
            </a:xfrm>
            <a:custGeom>
              <a:avLst/>
              <a:gdLst/>
              <a:ahLst/>
              <a:cxnLst/>
              <a:rect l="l" t="t" r="r" b="b"/>
              <a:pathLst>
                <a:path w="10409" h="18181" fill="none" extrusionOk="0">
                  <a:moveTo>
                    <a:pt x="3003" y="1"/>
                  </a:moveTo>
                  <a:lnTo>
                    <a:pt x="768" y="3637"/>
                  </a:lnTo>
                  <a:cubicBezTo>
                    <a:pt x="601" y="3937"/>
                    <a:pt x="535" y="4271"/>
                    <a:pt x="601" y="4604"/>
                  </a:cubicBezTo>
                  <a:lnTo>
                    <a:pt x="1369" y="8240"/>
                  </a:lnTo>
                  <a:cubicBezTo>
                    <a:pt x="1435" y="8607"/>
                    <a:pt x="1335" y="9007"/>
                    <a:pt x="1102" y="9308"/>
                  </a:cubicBezTo>
                  <a:cubicBezTo>
                    <a:pt x="701" y="9841"/>
                    <a:pt x="68" y="10709"/>
                    <a:pt x="34" y="11009"/>
                  </a:cubicBezTo>
                  <a:cubicBezTo>
                    <a:pt x="1" y="11342"/>
                    <a:pt x="401" y="11609"/>
                    <a:pt x="768" y="11843"/>
                  </a:cubicBezTo>
                  <a:cubicBezTo>
                    <a:pt x="1068" y="12043"/>
                    <a:pt x="1302" y="12377"/>
                    <a:pt x="1335" y="12743"/>
                  </a:cubicBezTo>
                  <a:cubicBezTo>
                    <a:pt x="1535" y="13911"/>
                    <a:pt x="1635" y="15145"/>
                    <a:pt x="2469" y="16446"/>
                  </a:cubicBezTo>
                  <a:cubicBezTo>
                    <a:pt x="3570" y="18181"/>
                    <a:pt x="4938" y="17614"/>
                    <a:pt x="4938" y="17614"/>
                  </a:cubicBezTo>
                  <a:lnTo>
                    <a:pt x="9107" y="15112"/>
                  </a:lnTo>
                  <a:cubicBezTo>
                    <a:pt x="9441" y="14912"/>
                    <a:pt x="10408" y="11443"/>
                    <a:pt x="10408" y="1144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1"/>
            <p:cNvSpPr/>
            <p:nvPr/>
          </p:nvSpPr>
          <p:spPr>
            <a:xfrm>
              <a:off x="5325797" y="2331337"/>
              <a:ext cx="46685" cy="30525"/>
            </a:xfrm>
            <a:custGeom>
              <a:avLst/>
              <a:gdLst/>
              <a:ahLst/>
              <a:cxnLst/>
              <a:rect l="l" t="t" r="r" b="b"/>
              <a:pathLst>
                <a:path w="2603" h="1702" fill="none" extrusionOk="0">
                  <a:moveTo>
                    <a:pt x="0" y="1601"/>
                  </a:moveTo>
                  <a:cubicBezTo>
                    <a:pt x="0" y="1601"/>
                    <a:pt x="1335" y="0"/>
                    <a:pt x="2602" y="17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1"/>
            <p:cNvSpPr/>
            <p:nvPr/>
          </p:nvSpPr>
          <p:spPr>
            <a:xfrm>
              <a:off x="5338961" y="2446193"/>
              <a:ext cx="74789" cy="72027"/>
            </a:xfrm>
            <a:custGeom>
              <a:avLst/>
              <a:gdLst/>
              <a:ahLst/>
              <a:cxnLst/>
              <a:rect l="l" t="t" r="r" b="b"/>
              <a:pathLst>
                <a:path w="4170" h="4016" extrusionOk="0">
                  <a:moveTo>
                    <a:pt x="3903" y="1"/>
                  </a:moveTo>
                  <a:cubicBezTo>
                    <a:pt x="3403" y="1135"/>
                    <a:pt x="0" y="3336"/>
                    <a:pt x="0" y="3336"/>
                  </a:cubicBezTo>
                  <a:cubicBezTo>
                    <a:pt x="0" y="3336"/>
                    <a:pt x="927" y="4016"/>
                    <a:pt x="1971" y="4016"/>
                  </a:cubicBezTo>
                  <a:cubicBezTo>
                    <a:pt x="2256" y="4016"/>
                    <a:pt x="2550" y="3965"/>
                    <a:pt x="2836" y="3837"/>
                  </a:cubicBezTo>
                  <a:cubicBezTo>
                    <a:pt x="4170" y="3270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1"/>
            <p:cNvSpPr/>
            <p:nvPr/>
          </p:nvSpPr>
          <p:spPr>
            <a:xfrm>
              <a:off x="5562701" y="2436616"/>
              <a:ext cx="16177" cy="86178"/>
            </a:xfrm>
            <a:custGeom>
              <a:avLst/>
              <a:gdLst/>
              <a:ahLst/>
              <a:cxnLst/>
              <a:rect l="l" t="t" r="r" b="b"/>
              <a:pathLst>
                <a:path w="902" h="4805" fill="none" extrusionOk="0">
                  <a:moveTo>
                    <a:pt x="901" y="4804"/>
                  </a:moveTo>
                  <a:cubicBezTo>
                    <a:pt x="901" y="4804"/>
                    <a:pt x="1" y="1936"/>
                    <a:pt x="50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1"/>
            <p:cNvSpPr/>
            <p:nvPr/>
          </p:nvSpPr>
          <p:spPr>
            <a:xfrm>
              <a:off x="5209740" y="3322641"/>
              <a:ext cx="562980" cy="1027980"/>
            </a:xfrm>
            <a:custGeom>
              <a:avLst/>
              <a:gdLst/>
              <a:ahLst/>
              <a:cxnLst/>
              <a:rect l="l" t="t" r="r" b="b"/>
              <a:pathLst>
                <a:path w="31390" h="5731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0" y="12677"/>
                    <a:pt x="1068" y="28588"/>
                  </a:cubicBezTo>
                  <a:cubicBezTo>
                    <a:pt x="2102" y="44499"/>
                    <a:pt x="3603" y="56041"/>
                    <a:pt x="3603" y="56041"/>
                  </a:cubicBezTo>
                  <a:cubicBezTo>
                    <a:pt x="3603" y="56041"/>
                    <a:pt x="5145" y="57316"/>
                    <a:pt x="6973" y="57316"/>
                  </a:cubicBezTo>
                  <a:cubicBezTo>
                    <a:pt x="7887" y="57316"/>
                    <a:pt x="8873" y="56997"/>
                    <a:pt x="9774" y="56041"/>
                  </a:cubicBezTo>
                  <a:lnTo>
                    <a:pt x="14410" y="14778"/>
                  </a:lnTo>
                  <a:lnTo>
                    <a:pt x="24918" y="53172"/>
                  </a:lnTo>
                  <a:cubicBezTo>
                    <a:pt x="24918" y="53172"/>
                    <a:pt x="26282" y="54385"/>
                    <a:pt x="27737" y="54385"/>
                  </a:cubicBezTo>
                  <a:cubicBezTo>
                    <a:pt x="28088" y="54385"/>
                    <a:pt x="28444" y="54315"/>
                    <a:pt x="28787" y="54140"/>
                  </a:cubicBezTo>
                  <a:cubicBezTo>
                    <a:pt x="29888" y="53539"/>
                    <a:pt x="30789" y="52672"/>
                    <a:pt x="31389" y="51571"/>
                  </a:cubicBezTo>
                  <a:cubicBezTo>
                    <a:pt x="31389" y="51571"/>
                    <a:pt x="26619" y="10008"/>
                    <a:pt x="26619" y="268"/>
                  </a:cubicBezTo>
                  <a:cubicBezTo>
                    <a:pt x="26619" y="268"/>
                    <a:pt x="12168" y="6982"/>
                    <a:pt x="9746" y="6982"/>
                  </a:cubicBezTo>
                  <a:cubicBezTo>
                    <a:pt x="9694" y="6982"/>
                    <a:pt x="9648" y="6979"/>
                    <a:pt x="9607" y="6973"/>
                  </a:cubicBezTo>
                  <a:cubicBezTo>
                    <a:pt x="7639" y="6672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1"/>
            <p:cNvSpPr/>
            <p:nvPr/>
          </p:nvSpPr>
          <p:spPr>
            <a:xfrm>
              <a:off x="5468183" y="3505111"/>
              <a:ext cx="67615" cy="82591"/>
            </a:xfrm>
            <a:custGeom>
              <a:avLst/>
              <a:gdLst/>
              <a:ahLst/>
              <a:cxnLst/>
              <a:rect l="l" t="t" r="r" b="b"/>
              <a:pathLst>
                <a:path w="3770" h="4605" fill="none" extrusionOk="0">
                  <a:moveTo>
                    <a:pt x="0" y="4604"/>
                  </a:moveTo>
                  <a:lnTo>
                    <a:pt x="0" y="1869"/>
                  </a:lnTo>
                  <a:lnTo>
                    <a:pt x="377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1"/>
            <p:cNvSpPr/>
            <p:nvPr/>
          </p:nvSpPr>
          <p:spPr>
            <a:xfrm>
              <a:off x="5535780" y="3126414"/>
              <a:ext cx="116093" cy="33521"/>
            </a:xfrm>
            <a:custGeom>
              <a:avLst/>
              <a:gdLst/>
              <a:ahLst/>
              <a:cxnLst/>
              <a:rect l="l" t="t" r="r" b="b"/>
              <a:pathLst>
                <a:path w="6473" h="1869" fill="none" extrusionOk="0">
                  <a:moveTo>
                    <a:pt x="1" y="1"/>
                  </a:moveTo>
                  <a:cubicBezTo>
                    <a:pt x="1" y="1"/>
                    <a:pt x="2202" y="1535"/>
                    <a:pt x="6472" y="18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1"/>
            <p:cNvSpPr/>
            <p:nvPr/>
          </p:nvSpPr>
          <p:spPr>
            <a:xfrm>
              <a:off x="5535780" y="3159916"/>
              <a:ext cx="99342" cy="9003"/>
            </a:xfrm>
            <a:custGeom>
              <a:avLst/>
              <a:gdLst/>
              <a:ahLst/>
              <a:cxnLst/>
              <a:rect l="l" t="t" r="r" b="b"/>
              <a:pathLst>
                <a:path w="5539" h="502" fill="none" extrusionOk="0">
                  <a:moveTo>
                    <a:pt x="1" y="1"/>
                  </a:moveTo>
                  <a:cubicBezTo>
                    <a:pt x="1802" y="501"/>
                    <a:pt x="3737" y="501"/>
                    <a:pt x="553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1"/>
            <p:cNvSpPr/>
            <p:nvPr/>
          </p:nvSpPr>
          <p:spPr>
            <a:xfrm>
              <a:off x="5250416" y="2183894"/>
              <a:ext cx="392472" cy="269115"/>
            </a:xfrm>
            <a:custGeom>
              <a:avLst/>
              <a:gdLst/>
              <a:ahLst/>
              <a:cxnLst/>
              <a:rect l="l" t="t" r="r" b="b"/>
              <a:pathLst>
                <a:path w="21883" h="15005" extrusionOk="0">
                  <a:moveTo>
                    <a:pt x="14197" y="1"/>
                  </a:moveTo>
                  <a:cubicBezTo>
                    <a:pt x="12491" y="1"/>
                    <a:pt x="10216" y="865"/>
                    <a:pt x="8907" y="1316"/>
                  </a:cubicBezTo>
                  <a:cubicBezTo>
                    <a:pt x="8345" y="1500"/>
                    <a:pt x="7805" y="1568"/>
                    <a:pt x="7280" y="1568"/>
                  </a:cubicBezTo>
                  <a:cubicBezTo>
                    <a:pt x="5903" y="1568"/>
                    <a:pt x="4621" y="1107"/>
                    <a:pt x="3269" y="1083"/>
                  </a:cubicBezTo>
                  <a:cubicBezTo>
                    <a:pt x="1368" y="1083"/>
                    <a:pt x="0" y="2017"/>
                    <a:pt x="868" y="4185"/>
                  </a:cubicBezTo>
                  <a:cubicBezTo>
                    <a:pt x="1255" y="5164"/>
                    <a:pt x="3087" y="5319"/>
                    <a:pt x="4211" y="5319"/>
                  </a:cubicBezTo>
                  <a:cubicBezTo>
                    <a:pt x="4734" y="5319"/>
                    <a:pt x="5104" y="5286"/>
                    <a:pt x="5104" y="5286"/>
                  </a:cubicBezTo>
                  <a:cubicBezTo>
                    <a:pt x="5171" y="6253"/>
                    <a:pt x="6071" y="7020"/>
                    <a:pt x="7005" y="7320"/>
                  </a:cubicBezTo>
                  <a:cubicBezTo>
                    <a:pt x="7406" y="7387"/>
                    <a:pt x="7839" y="7554"/>
                    <a:pt x="8206" y="7754"/>
                  </a:cubicBezTo>
                  <a:cubicBezTo>
                    <a:pt x="8707" y="8088"/>
                    <a:pt x="8940" y="8755"/>
                    <a:pt x="9107" y="9355"/>
                  </a:cubicBezTo>
                  <a:cubicBezTo>
                    <a:pt x="9407" y="10256"/>
                    <a:pt x="9674" y="11190"/>
                    <a:pt x="9974" y="12091"/>
                  </a:cubicBezTo>
                  <a:cubicBezTo>
                    <a:pt x="10041" y="12457"/>
                    <a:pt x="10208" y="12791"/>
                    <a:pt x="10441" y="13058"/>
                  </a:cubicBezTo>
                  <a:cubicBezTo>
                    <a:pt x="10643" y="13235"/>
                    <a:pt x="10903" y="13316"/>
                    <a:pt x="11162" y="13316"/>
                  </a:cubicBezTo>
                  <a:cubicBezTo>
                    <a:pt x="11245" y="13316"/>
                    <a:pt x="11328" y="13308"/>
                    <a:pt x="11409" y="13291"/>
                  </a:cubicBezTo>
                  <a:cubicBezTo>
                    <a:pt x="12980" y="13195"/>
                    <a:pt x="12516" y="10878"/>
                    <a:pt x="12716" y="10878"/>
                  </a:cubicBezTo>
                  <a:cubicBezTo>
                    <a:pt x="12724" y="10878"/>
                    <a:pt x="12733" y="10882"/>
                    <a:pt x="12743" y="10890"/>
                  </a:cubicBezTo>
                  <a:cubicBezTo>
                    <a:pt x="12743" y="10890"/>
                    <a:pt x="12565" y="9491"/>
                    <a:pt x="13918" y="9491"/>
                  </a:cubicBezTo>
                  <a:cubicBezTo>
                    <a:pt x="14115" y="9491"/>
                    <a:pt x="14344" y="9521"/>
                    <a:pt x="14611" y="9589"/>
                  </a:cubicBezTo>
                  <a:cubicBezTo>
                    <a:pt x="16746" y="10122"/>
                    <a:pt x="16245" y="13458"/>
                    <a:pt x="16245" y="13458"/>
                  </a:cubicBezTo>
                  <a:cubicBezTo>
                    <a:pt x="16245" y="13458"/>
                    <a:pt x="16512" y="14859"/>
                    <a:pt x="17446" y="14993"/>
                  </a:cubicBezTo>
                  <a:cubicBezTo>
                    <a:pt x="17502" y="15001"/>
                    <a:pt x="17553" y="15004"/>
                    <a:pt x="17599" y="15004"/>
                  </a:cubicBezTo>
                  <a:cubicBezTo>
                    <a:pt x="18333" y="15004"/>
                    <a:pt x="18033" y="14028"/>
                    <a:pt x="19915" y="12491"/>
                  </a:cubicBezTo>
                  <a:cubicBezTo>
                    <a:pt x="21883" y="10856"/>
                    <a:pt x="19714" y="5552"/>
                    <a:pt x="18780" y="2951"/>
                  </a:cubicBezTo>
                  <a:cubicBezTo>
                    <a:pt x="18149" y="1230"/>
                    <a:pt x="17261" y="932"/>
                    <a:pt x="16721" y="932"/>
                  </a:cubicBezTo>
                  <a:cubicBezTo>
                    <a:pt x="16434" y="932"/>
                    <a:pt x="16245" y="1016"/>
                    <a:pt x="16245" y="1016"/>
                  </a:cubicBezTo>
                  <a:cubicBezTo>
                    <a:pt x="15912" y="266"/>
                    <a:pt x="15142" y="1"/>
                    <a:pt x="14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1"/>
            <p:cNvSpPr/>
            <p:nvPr/>
          </p:nvSpPr>
          <p:spPr>
            <a:xfrm>
              <a:off x="5520230" y="2166802"/>
              <a:ext cx="22150" cy="40103"/>
            </a:xfrm>
            <a:custGeom>
              <a:avLst/>
              <a:gdLst/>
              <a:ahLst/>
              <a:cxnLst/>
              <a:rect l="l" t="t" r="r" b="b"/>
              <a:pathLst>
                <a:path w="1235" h="2236" fill="none" extrusionOk="0">
                  <a:moveTo>
                    <a:pt x="0" y="1"/>
                  </a:moveTo>
                  <a:cubicBezTo>
                    <a:pt x="834" y="401"/>
                    <a:pt x="1235" y="1368"/>
                    <a:pt x="934" y="22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1"/>
            <p:cNvSpPr/>
            <p:nvPr/>
          </p:nvSpPr>
          <p:spPr>
            <a:xfrm>
              <a:off x="5458606" y="2544907"/>
              <a:ext cx="50272" cy="61051"/>
            </a:xfrm>
            <a:custGeom>
              <a:avLst/>
              <a:gdLst/>
              <a:ahLst/>
              <a:cxnLst/>
              <a:rect l="l" t="t" r="r" b="b"/>
              <a:pathLst>
                <a:path w="2803" h="3404" extrusionOk="0">
                  <a:moveTo>
                    <a:pt x="2236" y="1"/>
                  </a:moveTo>
                  <a:lnTo>
                    <a:pt x="1" y="1201"/>
                  </a:lnTo>
                  <a:lnTo>
                    <a:pt x="668" y="3403"/>
                  </a:lnTo>
                  <a:lnTo>
                    <a:pt x="2803" y="236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1"/>
            <p:cNvSpPr/>
            <p:nvPr/>
          </p:nvSpPr>
          <p:spPr>
            <a:xfrm>
              <a:off x="5541770" y="2190135"/>
              <a:ext cx="55060" cy="19173"/>
            </a:xfrm>
            <a:custGeom>
              <a:avLst/>
              <a:gdLst/>
              <a:ahLst/>
              <a:cxnLst/>
              <a:rect l="l" t="t" r="r" b="b"/>
              <a:pathLst>
                <a:path w="3070" h="1069" fill="none" extrusionOk="0">
                  <a:moveTo>
                    <a:pt x="0" y="668"/>
                  </a:moveTo>
                  <a:cubicBezTo>
                    <a:pt x="968" y="1"/>
                    <a:pt x="2302" y="201"/>
                    <a:pt x="3069" y="10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1"/>
            <p:cNvSpPr/>
            <p:nvPr/>
          </p:nvSpPr>
          <p:spPr>
            <a:xfrm>
              <a:off x="5455611" y="2520372"/>
              <a:ext cx="192658" cy="83774"/>
            </a:xfrm>
            <a:custGeom>
              <a:avLst/>
              <a:gdLst/>
              <a:ahLst/>
              <a:cxnLst/>
              <a:rect l="l" t="t" r="r" b="b"/>
              <a:pathLst>
                <a:path w="10742" h="4671" fill="none" extrusionOk="0">
                  <a:moveTo>
                    <a:pt x="768" y="4671"/>
                  </a:moveTo>
                  <a:lnTo>
                    <a:pt x="1" y="2569"/>
                  </a:lnTo>
                  <a:cubicBezTo>
                    <a:pt x="1" y="2569"/>
                    <a:pt x="3337" y="501"/>
                    <a:pt x="6706" y="134"/>
                  </a:cubicBezTo>
                  <a:cubicBezTo>
                    <a:pt x="8173" y="1"/>
                    <a:pt x="9341" y="701"/>
                    <a:pt x="10742" y="1135"/>
                  </a:cubicBezTo>
                  <a:lnTo>
                    <a:pt x="10075" y="35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>
              <a:off x="5186406" y="2554485"/>
              <a:ext cx="606042" cy="900391"/>
            </a:xfrm>
            <a:custGeom>
              <a:avLst/>
              <a:gdLst/>
              <a:ahLst/>
              <a:cxnLst/>
              <a:rect l="l" t="t" r="r" b="b"/>
              <a:pathLst>
                <a:path w="33791" h="50203" fill="none" extrusionOk="0">
                  <a:moveTo>
                    <a:pt x="4670" y="31256"/>
                  </a:moveTo>
                  <a:lnTo>
                    <a:pt x="0" y="41397"/>
                  </a:lnTo>
                  <a:cubicBezTo>
                    <a:pt x="2202" y="44165"/>
                    <a:pt x="9874" y="49369"/>
                    <a:pt x="10908" y="49769"/>
                  </a:cubicBezTo>
                  <a:cubicBezTo>
                    <a:pt x="11942" y="50203"/>
                    <a:pt x="29021" y="42597"/>
                    <a:pt x="29021" y="42597"/>
                  </a:cubicBezTo>
                  <a:lnTo>
                    <a:pt x="26586" y="32824"/>
                  </a:lnTo>
                  <a:cubicBezTo>
                    <a:pt x="26586" y="32824"/>
                    <a:pt x="33791" y="15378"/>
                    <a:pt x="32690" y="12209"/>
                  </a:cubicBezTo>
                  <a:cubicBezTo>
                    <a:pt x="31556" y="9007"/>
                    <a:pt x="25285" y="1401"/>
                    <a:pt x="24017" y="701"/>
                  </a:cubicBezTo>
                  <a:cubicBezTo>
                    <a:pt x="22716" y="0"/>
                    <a:pt x="19481" y="1168"/>
                    <a:pt x="19481" y="1168"/>
                  </a:cubicBezTo>
                  <a:cubicBezTo>
                    <a:pt x="19481" y="1168"/>
                    <a:pt x="14911" y="2969"/>
                    <a:pt x="13310" y="4570"/>
                  </a:cubicBezTo>
                  <a:cubicBezTo>
                    <a:pt x="11709" y="6205"/>
                    <a:pt x="7872" y="15378"/>
                    <a:pt x="7105" y="1934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1"/>
            <p:cNvSpPr/>
            <p:nvPr/>
          </p:nvSpPr>
          <p:spPr>
            <a:xfrm>
              <a:off x="5044612" y="2732758"/>
              <a:ext cx="511524" cy="391288"/>
            </a:xfrm>
            <a:custGeom>
              <a:avLst/>
              <a:gdLst/>
              <a:ahLst/>
              <a:cxnLst/>
              <a:rect l="l" t="t" r="r" b="b"/>
              <a:pathLst>
                <a:path w="28521" h="21817" fill="none" extrusionOk="0">
                  <a:moveTo>
                    <a:pt x="13577" y="14611"/>
                  </a:moveTo>
                  <a:lnTo>
                    <a:pt x="1735" y="14011"/>
                  </a:lnTo>
                  <a:cubicBezTo>
                    <a:pt x="1" y="18180"/>
                    <a:pt x="935" y="20982"/>
                    <a:pt x="935" y="20982"/>
                  </a:cubicBezTo>
                  <a:cubicBezTo>
                    <a:pt x="4404" y="21816"/>
                    <a:pt x="20248" y="20982"/>
                    <a:pt x="20248" y="20982"/>
                  </a:cubicBezTo>
                  <a:cubicBezTo>
                    <a:pt x="23918" y="17246"/>
                    <a:pt x="28287" y="6672"/>
                    <a:pt x="28287" y="6672"/>
                  </a:cubicBezTo>
                  <a:cubicBezTo>
                    <a:pt x="28521" y="4371"/>
                    <a:pt x="28054" y="2036"/>
                    <a:pt x="2692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1"/>
            <p:cNvSpPr/>
            <p:nvPr/>
          </p:nvSpPr>
          <p:spPr>
            <a:xfrm>
              <a:off x="5285121" y="2675922"/>
              <a:ext cx="185466" cy="340442"/>
            </a:xfrm>
            <a:custGeom>
              <a:avLst/>
              <a:gdLst/>
              <a:ahLst/>
              <a:cxnLst/>
              <a:rect l="l" t="t" r="r" b="b"/>
              <a:pathLst>
                <a:path w="10341" h="18982" extrusionOk="0">
                  <a:moveTo>
                    <a:pt x="10341" y="1"/>
                  </a:moveTo>
                  <a:lnTo>
                    <a:pt x="6838" y="1835"/>
                  </a:lnTo>
                  <a:cubicBezTo>
                    <a:pt x="4670" y="5004"/>
                    <a:pt x="2969" y="8474"/>
                    <a:pt x="1768" y="12143"/>
                  </a:cubicBezTo>
                  <a:cubicBezTo>
                    <a:pt x="67" y="17680"/>
                    <a:pt x="234" y="18981"/>
                    <a:pt x="234" y="18981"/>
                  </a:cubicBezTo>
                  <a:cubicBezTo>
                    <a:pt x="0" y="16312"/>
                    <a:pt x="9507" y="2603"/>
                    <a:pt x="9507" y="2603"/>
                  </a:cubicBezTo>
                  <a:lnTo>
                    <a:pt x="10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1"/>
            <p:cNvSpPr/>
            <p:nvPr/>
          </p:nvSpPr>
          <p:spPr>
            <a:xfrm>
              <a:off x="5285712" y="2671744"/>
              <a:ext cx="193859" cy="382894"/>
            </a:xfrm>
            <a:custGeom>
              <a:avLst/>
              <a:gdLst/>
              <a:ahLst/>
              <a:cxnLst/>
              <a:rect l="l" t="t" r="r" b="b"/>
              <a:pathLst>
                <a:path w="10809" h="21349" fill="none" extrusionOk="0">
                  <a:moveTo>
                    <a:pt x="1035" y="21349"/>
                  </a:moveTo>
                  <a:cubicBezTo>
                    <a:pt x="301" y="20181"/>
                    <a:pt x="0" y="18780"/>
                    <a:pt x="167" y="17413"/>
                  </a:cubicBezTo>
                  <a:cubicBezTo>
                    <a:pt x="467" y="15144"/>
                    <a:pt x="3736" y="6705"/>
                    <a:pt x="6805" y="2068"/>
                  </a:cubicBezTo>
                  <a:lnTo>
                    <a:pt x="108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1"/>
            <p:cNvSpPr/>
            <p:nvPr/>
          </p:nvSpPr>
          <p:spPr>
            <a:xfrm>
              <a:off x="5451432" y="2550288"/>
              <a:ext cx="8985" cy="13182"/>
            </a:xfrm>
            <a:custGeom>
              <a:avLst/>
              <a:gdLst/>
              <a:ahLst/>
              <a:cxnLst/>
              <a:rect l="l" t="t" r="r" b="b"/>
              <a:pathLst>
                <a:path w="501" h="735" fill="none" extrusionOk="0">
                  <a:moveTo>
                    <a:pt x="501" y="73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1"/>
            <p:cNvSpPr/>
            <p:nvPr/>
          </p:nvSpPr>
          <p:spPr>
            <a:xfrm>
              <a:off x="3458028" y="3527853"/>
              <a:ext cx="202235" cy="272827"/>
            </a:xfrm>
            <a:custGeom>
              <a:avLst/>
              <a:gdLst/>
              <a:ahLst/>
              <a:cxnLst/>
              <a:rect l="l" t="t" r="r" b="b"/>
              <a:pathLst>
                <a:path w="11276" h="15212" extrusionOk="0">
                  <a:moveTo>
                    <a:pt x="2702" y="0"/>
                  </a:moveTo>
                  <a:cubicBezTo>
                    <a:pt x="2702" y="0"/>
                    <a:pt x="0" y="4404"/>
                    <a:pt x="1935" y="7973"/>
                  </a:cubicBezTo>
                  <a:cubicBezTo>
                    <a:pt x="3369" y="10508"/>
                    <a:pt x="5037" y="12943"/>
                    <a:pt x="6872" y="15211"/>
                  </a:cubicBezTo>
                  <a:lnTo>
                    <a:pt x="7839" y="11642"/>
                  </a:lnTo>
                  <a:cubicBezTo>
                    <a:pt x="8940" y="12476"/>
                    <a:pt x="10074" y="13210"/>
                    <a:pt x="11275" y="13910"/>
                  </a:cubicBezTo>
                  <a:lnTo>
                    <a:pt x="10975" y="11475"/>
                  </a:lnTo>
                  <a:cubicBezTo>
                    <a:pt x="10975" y="11475"/>
                    <a:pt x="10841" y="10108"/>
                    <a:pt x="8740" y="8440"/>
                  </a:cubicBezTo>
                  <a:cubicBezTo>
                    <a:pt x="8039" y="7906"/>
                    <a:pt x="7439" y="7439"/>
                    <a:pt x="6939" y="7039"/>
                  </a:cubicBezTo>
                  <a:cubicBezTo>
                    <a:pt x="6739" y="6639"/>
                    <a:pt x="6505" y="6238"/>
                    <a:pt x="6272" y="5805"/>
                  </a:cubicBezTo>
                  <a:cubicBezTo>
                    <a:pt x="4137" y="2169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1"/>
            <p:cNvSpPr/>
            <p:nvPr/>
          </p:nvSpPr>
          <p:spPr>
            <a:xfrm>
              <a:off x="3657250" y="3578699"/>
              <a:ext cx="123249" cy="138225"/>
            </a:xfrm>
            <a:custGeom>
              <a:avLst/>
              <a:gdLst/>
              <a:ahLst/>
              <a:cxnLst/>
              <a:rect l="l" t="t" r="r" b="b"/>
              <a:pathLst>
                <a:path w="6872" h="7707" extrusionOk="0">
                  <a:moveTo>
                    <a:pt x="6472" y="1"/>
                  </a:moveTo>
                  <a:lnTo>
                    <a:pt x="6472" y="1"/>
                  </a:lnTo>
                  <a:cubicBezTo>
                    <a:pt x="6471" y="1"/>
                    <a:pt x="5070" y="868"/>
                    <a:pt x="2869" y="2403"/>
                  </a:cubicBezTo>
                  <a:cubicBezTo>
                    <a:pt x="667" y="3937"/>
                    <a:pt x="434" y="5305"/>
                    <a:pt x="434" y="5305"/>
                  </a:cubicBezTo>
                  <a:lnTo>
                    <a:pt x="0" y="7706"/>
                  </a:lnTo>
                  <a:cubicBezTo>
                    <a:pt x="1668" y="6872"/>
                    <a:pt x="3269" y="5905"/>
                    <a:pt x="4804" y="4804"/>
                  </a:cubicBezTo>
                  <a:cubicBezTo>
                    <a:pt x="6872" y="3237"/>
                    <a:pt x="6472" y="1"/>
                    <a:pt x="6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1"/>
            <p:cNvSpPr/>
            <p:nvPr/>
          </p:nvSpPr>
          <p:spPr>
            <a:xfrm>
              <a:off x="3663223" y="3685197"/>
              <a:ext cx="104722" cy="163334"/>
            </a:xfrm>
            <a:custGeom>
              <a:avLst/>
              <a:gdLst/>
              <a:ahLst/>
              <a:cxnLst/>
              <a:rect l="l" t="t" r="r" b="b"/>
              <a:pathLst>
                <a:path w="5839" h="9107" extrusionOk="0">
                  <a:moveTo>
                    <a:pt x="4604" y="0"/>
                  </a:moveTo>
                  <a:lnTo>
                    <a:pt x="4604" y="0"/>
                  </a:lnTo>
                  <a:cubicBezTo>
                    <a:pt x="4604" y="1"/>
                    <a:pt x="3470" y="1201"/>
                    <a:pt x="1735" y="3236"/>
                  </a:cubicBezTo>
                  <a:cubicBezTo>
                    <a:pt x="1" y="5304"/>
                    <a:pt x="134" y="6639"/>
                    <a:pt x="134" y="6639"/>
                  </a:cubicBezTo>
                  <a:lnTo>
                    <a:pt x="334" y="9107"/>
                  </a:lnTo>
                  <a:cubicBezTo>
                    <a:pt x="1735" y="7873"/>
                    <a:pt x="3036" y="6505"/>
                    <a:pt x="4237" y="5071"/>
                  </a:cubicBezTo>
                  <a:cubicBezTo>
                    <a:pt x="5838" y="3036"/>
                    <a:pt x="4604" y="1"/>
                    <a:pt x="46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141;p61">
            <a:extLst>
              <a:ext uri="{FF2B5EF4-FFF2-40B4-BE49-F238E27FC236}">
                <a16:creationId xmlns:a16="http://schemas.microsoft.com/office/drawing/2014/main" id="{17D9DE98-9553-A3B0-94A9-9CB4419F9A30}"/>
              </a:ext>
            </a:extLst>
          </p:cNvPr>
          <p:cNvSpPr txBox="1">
            <a:spLocks/>
          </p:cNvSpPr>
          <p:nvPr/>
        </p:nvSpPr>
        <p:spPr>
          <a:xfrm>
            <a:off x="571032" y="1294782"/>
            <a:ext cx="2262445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2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-IN" dirty="0"/>
              <a:t>Search for me</a:t>
            </a:r>
          </a:p>
        </p:txBody>
      </p:sp>
      <p:sp>
        <p:nvSpPr>
          <p:cNvPr id="16" name="Google Shape;3142;p61">
            <a:extLst>
              <a:ext uri="{FF2B5EF4-FFF2-40B4-BE49-F238E27FC236}">
                <a16:creationId xmlns:a16="http://schemas.microsoft.com/office/drawing/2014/main" id="{3A07D57F-E3C1-4A75-B80C-C19DE8FE546F}"/>
              </a:ext>
            </a:extLst>
          </p:cNvPr>
          <p:cNvSpPr txBox="1">
            <a:spLocks/>
          </p:cNvSpPr>
          <p:nvPr/>
        </p:nvSpPr>
        <p:spPr>
          <a:xfrm>
            <a:off x="697241" y="1646282"/>
            <a:ext cx="2005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/>
            <a:r>
              <a:rPr lang="en-IN" dirty="0"/>
              <a:t>Recommending resources  </a:t>
            </a:r>
          </a:p>
        </p:txBody>
      </p:sp>
      <p:sp>
        <p:nvSpPr>
          <p:cNvPr id="17" name="Google Shape;3142;p61">
            <a:extLst>
              <a:ext uri="{FF2B5EF4-FFF2-40B4-BE49-F238E27FC236}">
                <a16:creationId xmlns:a16="http://schemas.microsoft.com/office/drawing/2014/main" id="{C258CAAC-B4CD-2F57-3283-75298B497514}"/>
              </a:ext>
            </a:extLst>
          </p:cNvPr>
          <p:cNvSpPr txBox="1">
            <a:spLocks/>
          </p:cNvSpPr>
          <p:nvPr/>
        </p:nvSpPr>
        <p:spPr>
          <a:xfrm>
            <a:off x="6420011" y="1559126"/>
            <a:ext cx="2005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/>
            <a:r>
              <a:rPr lang="en-IN" dirty="0"/>
              <a:t>Make a plan to manage the time</a:t>
            </a:r>
          </a:p>
        </p:txBody>
      </p:sp>
      <p:sp>
        <p:nvSpPr>
          <p:cNvPr id="18" name="Google Shape;3142;p61">
            <a:extLst>
              <a:ext uri="{FF2B5EF4-FFF2-40B4-BE49-F238E27FC236}">
                <a16:creationId xmlns:a16="http://schemas.microsoft.com/office/drawing/2014/main" id="{EDA00D77-BF83-D4A7-C352-C8965D58828F}"/>
              </a:ext>
            </a:extLst>
          </p:cNvPr>
          <p:cNvSpPr txBox="1">
            <a:spLocks/>
          </p:cNvSpPr>
          <p:nvPr/>
        </p:nvSpPr>
        <p:spPr>
          <a:xfrm>
            <a:off x="6515156" y="2875655"/>
            <a:ext cx="2005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/>
            <a:r>
              <a:rPr lang="en-IN" dirty="0"/>
              <a:t>Show the recent searches </a:t>
            </a:r>
          </a:p>
        </p:txBody>
      </p:sp>
      <p:sp>
        <p:nvSpPr>
          <p:cNvPr id="19" name="Google Shape;3142;p61">
            <a:extLst>
              <a:ext uri="{FF2B5EF4-FFF2-40B4-BE49-F238E27FC236}">
                <a16:creationId xmlns:a16="http://schemas.microsoft.com/office/drawing/2014/main" id="{CC77EBD4-FA21-C178-0311-FC1D89BE04EB}"/>
              </a:ext>
            </a:extLst>
          </p:cNvPr>
          <p:cNvSpPr txBox="1">
            <a:spLocks/>
          </p:cNvSpPr>
          <p:nvPr/>
        </p:nvSpPr>
        <p:spPr>
          <a:xfrm>
            <a:off x="6544277" y="4062386"/>
            <a:ext cx="2005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/>
            <a:r>
              <a:rPr lang="en-IN" dirty="0"/>
              <a:t>Helps user to be 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0" grpId="0"/>
      <p:bldP spid="3141" grpId="0" build="p"/>
      <p:bldP spid="3142" grpId="0" build="p"/>
      <p:bldP spid="3143" grpId="0" build="p"/>
      <p:bldP spid="3144" grpId="0" build="p"/>
      <p:bldP spid="3146" grpId="0" build="p"/>
      <p:bldP spid="3148" grpId="0" build="p"/>
      <p:bldP spid="3152" grpId="0" build="p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59"/>
          <p:cNvSpPr txBox="1">
            <a:spLocks noGrp="1"/>
          </p:cNvSpPr>
          <p:nvPr>
            <p:ph type="title"/>
          </p:nvPr>
        </p:nvSpPr>
        <p:spPr>
          <a:xfrm>
            <a:off x="724800" y="490025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980" name="Google Shape;2980;p59"/>
          <p:cNvSpPr txBox="1"/>
          <p:nvPr/>
        </p:nvSpPr>
        <p:spPr>
          <a:xfrm>
            <a:off x="6516582" y="3263501"/>
            <a:ext cx="963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88" name="Google Shape;2988;p59"/>
          <p:cNvSpPr/>
          <p:nvPr/>
        </p:nvSpPr>
        <p:spPr>
          <a:xfrm>
            <a:off x="1761800" y="1122962"/>
            <a:ext cx="1653930" cy="1653902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63" y="58675"/>
                  <a:pt x="58675" y="45527"/>
                  <a:pt x="58675" y="29337"/>
                </a:cubicBezTo>
                <a:cubicBezTo>
                  <a:pt x="58675" y="13148"/>
                  <a:pt x="45563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dirty="0" err="1">
                <a:latin typeface="Aptos" panose="020B0004020202020204" pitchFamily="34" charset="0"/>
              </a:rPr>
              <a:t>Youtube</a:t>
            </a:r>
            <a:r>
              <a:rPr lang="en-IN" sz="1400" dirty="0">
                <a:latin typeface="Aptos" panose="020B0004020202020204" pitchFamily="34" charset="0"/>
              </a:rPr>
              <a:t> Video Search Tool</a:t>
            </a:r>
          </a:p>
        </p:txBody>
      </p:sp>
      <p:sp>
        <p:nvSpPr>
          <p:cNvPr id="2989" name="Google Shape;2989;p59"/>
          <p:cNvSpPr txBox="1"/>
          <p:nvPr/>
        </p:nvSpPr>
        <p:spPr>
          <a:xfrm>
            <a:off x="1537406" y="1750262"/>
            <a:ext cx="1599397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Black"/>
            </a:endParaRPr>
          </a:p>
        </p:txBody>
      </p:sp>
      <p:sp>
        <p:nvSpPr>
          <p:cNvPr id="2990" name="Google Shape;2990;p59"/>
          <p:cNvSpPr txBox="1"/>
          <p:nvPr/>
        </p:nvSpPr>
        <p:spPr>
          <a:xfrm>
            <a:off x="3099885" y="1476272"/>
            <a:ext cx="1521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</a:t>
            </a:r>
            <a:endParaRPr sz="13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001" name="Google Shape;3001;p59"/>
          <p:cNvSpPr/>
          <p:nvPr/>
        </p:nvSpPr>
        <p:spPr>
          <a:xfrm rot="-1970022">
            <a:off x="4493041" y="476591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93;p69">
            <a:extLst>
              <a:ext uri="{FF2B5EF4-FFF2-40B4-BE49-F238E27FC236}">
                <a16:creationId xmlns:a16="http://schemas.microsoft.com/office/drawing/2014/main" id="{FA1447EB-E882-AE74-A6FB-26FBA6FBEABD}"/>
              </a:ext>
            </a:extLst>
          </p:cNvPr>
          <p:cNvGrpSpPr/>
          <p:nvPr/>
        </p:nvGrpSpPr>
        <p:grpSpPr>
          <a:xfrm>
            <a:off x="1402471" y="2897052"/>
            <a:ext cx="2487549" cy="1827383"/>
            <a:chOff x="6087615" y="1523444"/>
            <a:chExt cx="2366613" cy="1714934"/>
          </a:xfrm>
        </p:grpSpPr>
        <p:sp>
          <p:nvSpPr>
            <p:cNvPr id="3" name="Google Shape;4394;p69">
              <a:extLst>
                <a:ext uri="{FF2B5EF4-FFF2-40B4-BE49-F238E27FC236}">
                  <a16:creationId xmlns:a16="http://schemas.microsoft.com/office/drawing/2014/main" id="{4C809C82-57C1-EAAA-A8C2-8C1C7E256CF7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95;p69">
              <a:extLst>
                <a:ext uri="{FF2B5EF4-FFF2-40B4-BE49-F238E27FC236}">
                  <a16:creationId xmlns:a16="http://schemas.microsoft.com/office/drawing/2014/main" id="{EA4851B8-3325-92B0-0056-E3CA04C5B4CA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96;p69">
              <a:extLst>
                <a:ext uri="{FF2B5EF4-FFF2-40B4-BE49-F238E27FC236}">
                  <a16:creationId xmlns:a16="http://schemas.microsoft.com/office/drawing/2014/main" id="{012A7D23-67F5-D3BF-FE0A-406474A0E9B6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97;p69">
              <a:extLst>
                <a:ext uri="{FF2B5EF4-FFF2-40B4-BE49-F238E27FC236}">
                  <a16:creationId xmlns:a16="http://schemas.microsoft.com/office/drawing/2014/main" id="{F83A7913-0058-BDF9-9093-A128C8EFF688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398;p69">
              <a:extLst>
                <a:ext uri="{FF2B5EF4-FFF2-40B4-BE49-F238E27FC236}">
                  <a16:creationId xmlns:a16="http://schemas.microsoft.com/office/drawing/2014/main" id="{AB895982-4310-4E69-7ED6-A8245E84B8A1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8" name="Google Shape;4399;p69">
                <a:extLst>
                  <a:ext uri="{FF2B5EF4-FFF2-40B4-BE49-F238E27FC236}">
                    <a16:creationId xmlns:a16="http://schemas.microsoft.com/office/drawing/2014/main" id="{5AB5D25D-1FBD-5843-5CF3-5E225450BD7E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" name="Google Shape;4400;p69">
                <a:extLst>
                  <a:ext uri="{FF2B5EF4-FFF2-40B4-BE49-F238E27FC236}">
                    <a16:creationId xmlns:a16="http://schemas.microsoft.com/office/drawing/2014/main" id="{F40F183D-6DFD-34F1-4412-907B40C9D673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0" name="Google Shape;4401;p69">
                  <a:extLst>
                    <a:ext uri="{FF2B5EF4-FFF2-40B4-BE49-F238E27FC236}">
                      <a16:creationId xmlns:a16="http://schemas.microsoft.com/office/drawing/2014/main" id="{3B8F1D90-C407-BF69-A402-7F41560169A3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4402;p69">
                  <a:extLst>
                    <a:ext uri="{FF2B5EF4-FFF2-40B4-BE49-F238E27FC236}">
                      <a16:creationId xmlns:a16="http://schemas.microsoft.com/office/drawing/2014/main" id="{C21B13E3-49C4-B11E-FF6C-58ECAE174875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403;p69">
                  <a:extLst>
                    <a:ext uri="{FF2B5EF4-FFF2-40B4-BE49-F238E27FC236}">
                      <a16:creationId xmlns:a16="http://schemas.microsoft.com/office/drawing/2014/main" id="{242EF6C5-7A0A-54A9-D721-D5FD080E4803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404;p69">
                  <a:extLst>
                    <a:ext uri="{FF2B5EF4-FFF2-40B4-BE49-F238E27FC236}">
                      <a16:creationId xmlns:a16="http://schemas.microsoft.com/office/drawing/2014/main" id="{9DE8624E-9A2B-DE88-DE48-DE8277F6855B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405;p69">
                  <a:extLst>
                    <a:ext uri="{FF2B5EF4-FFF2-40B4-BE49-F238E27FC236}">
                      <a16:creationId xmlns:a16="http://schemas.microsoft.com/office/drawing/2014/main" id="{8EE88511-4B40-C0ED-F957-C42D64EB3D39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406;p69">
                  <a:extLst>
                    <a:ext uri="{FF2B5EF4-FFF2-40B4-BE49-F238E27FC236}">
                      <a16:creationId xmlns:a16="http://schemas.microsoft.com/office/drawing/2014/main" id="{265B4B8B-8ED1-B11D-4903-28C60277267B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407;p69">
                  <a:extLst>
                    <a:ext uri="{FF2B5EF4-FFF2-40B4-BE49-F238E27FC236}">
                      <a16:creationId xmlns:a16="http://schemas.microsoft.com/office/drawing/2014/main" id="{A6C472F1-BB93-F601-DBE7-8A83B215511D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408;p69">
                  <a:extLst>
                    <a:ext uri="{FF2B5EF4-FFF2-40B4-BE49-F238E27FC236}">
                      <a16:creationId xmlns:a16="http://schemas.microsoft.com/office/drawing/2014/main" id="{B073E4BF-3B62-C089-2252-9F4DF35AED28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409;p69">
                  <a:extLst>
                    <a:ext uri="{FF2B5EF4-FFF2-40B4-BE49-F238E27FC236}">
                      <a16:creationId xmlns:a16="http://schemas.microsoft.com/office/drawing/2014/main" id="{7F5F3E81-E24F-24A6-75C7-E81B958FEE6C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410;p69">
                  <a:extLst>
                    <a:ext uri="{FF2B5EF4-FFF2-40B4-BE49-F238E27FC236}">
                      <a16:creationId xmlns:a16="http://schemas.microsoft.com/office/drawing/2014/main" id="{FB3F5A9B-6B04-1C97-7DC3-90A5FFD9B273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411;p69">
                  <a:extLst>
                    <a:ext uri="{FF2B5EF4-FFF2-40B4-BE49-F238E27FC236}">
                      <a16:creationId xmlns:a16="http://schemas.microsoft.com/office/drawing/2014/main" id="{44566B73-A338-CCF6-1346-A769F73FA05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412;p69">
                  <a:extLst>
                    <a:ext uri="{FF2B5EF4-FFF2-40B4-BE49-F238E27FC236}">
                      <a16:creationId xmlns:a16="http://schemas.microsoft.com/office/drawing/2014/main" id="{B12B5634-73C3-97C8-E712-6BE96D74B3E7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413;p69">
                  <a:extLst>
                    <a:ext uri="{FF2B5EF4-FFF2-40B4-BE49-F238E27FC236}">
                      <a16:creationId xmlns:a16="http://schemas.microsoft.com/office/drawing/2014/main" id="{E35C844B-9E47-D893-2389-92B8700D6F59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414;p69">
                  <a:extLst>
                    <a:ext uri="{FF2B5EF4-FFF2-40B4-BE49-F238E27FC236}">
                      <a16:creationId xmlns:a16="http://schemas.microsoft.com/office/drawing/2014/main" id="{5B99768E-281E-E947-5838-60D0EC9129DE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415;p69">
                  <a:extLst>
                    <a:ext uri="{FF2B5EF4-FFF2-40B4-BE49-F238E27FC236}">
                      <a16:creationId xmlns:a16="http://schemas.microsoft.com/office/drawing/2014/main" id="{CCEB79A1-76C7-F06B-2389-C2CB8CF46B29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416;p69">
                  <a:extLst>
                    <a:ext uri="{FF2B5EF4-FFF2-40B4-BE49-F238E27FC236}">
                      <a16:creationId xmlns:a16="http://schemas.microsoft.com/office/drawing/2014/main" id="{8200E0CE-638B-1528-2DDB-14874BA7B30E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417;p69">
                  <a:extLst>
                    <a:ext uri="{FF2B5EF4-FFF2-40B4-BE49-F238E27FC236}">
                      <a16:creationId xmlns:a16="http://schemas.microsoft.com/office/drawing/2014/main" id="{345D32F8-718C-41C2-46C4-9B66CDDD186F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418;p69">
                  <a:extLst>
                    <a:ext uri="{FF2B5EF4-FFF2-40B4-BE49-F238E27FC236}">
                      <a16:creationId xmlns:a16="http://schemas.microsoft.com/office/drawing/2014/main" id="{348717B8-FD06-DAB4-4DC0-951C89E09991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419;p69">
                  <a:extLst>
                    <a:ext uri="{FF2B5EF4-FFF2-40B4-BE49-F238E27FC236}">
                      <a16:creationId xmlns:a16="http://schemas.microsoft.com/office/drawing/2014/main" id="{EA1D468B-93E0-B3A9-3D39-553A5E9C6484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420;p69">
                  <a:extLst>
                    <a:ext uri="{FF2B5EF4-FFF2-40B4-BE49-F238E27FC236}">
                      <a16:creationId xmlns:a16="http://schemas.microsoft.com/office/drawing/2014/main" id="{ED873D6C-49AE-675C-4EA0-F31FC724CFC4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421;p69">
                  <a:extLst>
                    <a:ext uri="{FF2B5EF4-FFF2-40B4-BE49-F238E27FC236}">
                      <a16:creationId xmlns:a16="http://schemas.microsoft.com/office/drawing/2014/main" id="{F0A6C2CA-7B14-EB42-DE5C-7DD8892B9878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422;p69">
                  <a:extLst>
                    <a:ext uri="{FF2B5EF4-FFF2-40B4-BE49-F238E27FC236}">
                      <a16:creationId xmlns:a16="http://schemas.microsoft.com/office/drawing/2014/main" id="{F77CB282-765F-1ADD-2B82-85462A17418F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423;p69">
                  <a:extLst>
                    <a:ext uri="{FF2B5EF4-FFF2-40B4-BE49-F238E27FC236}">
                      <a16:creationId xmlns:a16="http://schemas.microsoft.com/office/drawing/2014/main" id="{605C2BD9-C056-325F-A969-3BD9F9425106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424;p69">
                  <a:extLst>
                    <a:ext uri="{FF2B5EF4-FFF2-40B4-BE49-F238E27FC236}">
                      <a16:creationId xmlns:a16="http://schemas.microsoft.com/office/drawing/2014/main" id="{276D8986-0188-8DBE-62AF-4FEC649E0B19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425;p69">
                  <a:extLst>
                    <a:ext uri="{FF2B5EF4-FFF2-40B4-BE49-F238E27FC236}">
                      <a16:creationId xmlns:a16="http://schemas.microsoft.com/office/drawing/2014/main" id="{ABFB3868-A385-8EB7-B353-169E5FE0C1D9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426;p69">
                  <a:extLst>
                    <a:ext uri="{FF2B5EF4-FFF2-40B4-BE49-F238E27FC236}">
                      <a16:creationId xmlns:a16="http://schemas.microsoft.com/office/drawing/2014/main" id="{702AAB74-A0BD-10CD-DA2F-F487C2BFE64D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427;p69">
                  <a:extLst>
                    <a:ext uri="{FF2B5EF4-FFF2-40B4-BE49-F238E27FC236}">
                      <a16:creationId xmlns:a16="http://schemas.microsoft.com/office/drawing/2014/main" id="{CA982D68-50BD-69AC-F5D9-098D105CEE54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428;p69">
                  <a:extLst>
                    <a:ext uri="{FF2B5EF4-FFF2-40B4-BE49-F238E27FC236}">
                      <a16:creationId xmlns:a16="http://schemas.microsoft.com/office/drawing/2014/main" id="{40D2976B-3A62-35E9-3FF4-71D5A3DCAEF0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429;p69">
                  <a:extLst>
                    <a:ext uri="{FF2B5EF4-FFF2-40B4-BE49-F238E27FC236}">
                      <a16:creationId xmlns:a16="http://schemas.microsoft.com/office/drawing/2014/main" id="{BECCAA8E-2057-83FC-F17B-51E5D7F49F37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4430;p69">
                  <a:extLst>
                    <a:ext uri="{FF2B5EF4-FFF2-40B4-BE49-F238E27FC236}">
                      <a16:creationId xmlns:a16="http://schemas.microsoft.com/office/drawing/2014/main" id="{BF4BAB46-ECD7-A07E-23E4-5EB30807D097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431;p69">
                  <a:extLst>
                    <a:ext uri="{FF2B5EF4-FFF2-40B4-BE49-F238E27FC236}">
                      <a16:creationId xmlns:a16="http://schemas.microsoft.com/office/drawing/2014/main" id="{30A5C1A8-5867-0211-D07C-33EFE3315F9F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432;p69">
                  <a:extLst>
                    <a:ext uri="{FF2B5EF4-FFF2-40B4-BE49-F238E27FC236}">
                      <a16:creationId xmlns:a16="http://schemas.microsoft.com/office/drawing/2014/main" id="{E8B32C53-5257-C595-EAC5-65A98CE351FE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433;p69">
                  <a:extLst>
                    <a:ext uri="{FF2B5EF4-FFF2-40B4-BE49-F238E27FC236}">
                      <a16:creationId xmlns:a16="http://schemas.microsoft.com/office/drawing/2014/main" id="{AB5214FC-DA09-57F1-1635-89C4B71F081F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434;p69">
                  <a:extLst>
                    <a:ext uri="{FF2B5EF4-FFF2-40B4-BE49-F238E27FC236}">
                      <a16:creationId xmlns:a16="http://schemas.microsoft.com/office/drawing/2014/main" id="{9FE2CF4F-7A9D-6547-DD20-8FA679996B18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35;p69">
                  <a:extLst>
                    <a:ext uri="{FF2B5EF4-FFF2-40B4-BE49-F238E27FC236}">
                      <a16:creationId xmlns:a16="http://schemas.microsoft.com/office/drawing/2014/main" id="{988F09DF-9989-0D15-BA61-8459DD7D698C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436;p69">
                  <a:extLst>
                    <a:ext uri="{FF2B5EF4-FFF2-40B4-BE49-F238E27FC236}">
                      <a16:creationId xmlns:a16="http://schemas.microsoft.com/office/drawing/2014/main" id="{6CF08899-26BD-86C4-1661-D58C029BC6F7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437;p69">
                  <a:extLst>
                    <a:ext uri="{FF2B5EF4-FFF2-40B4-BE49-F238E27FC236}">
                      <a16:creationId xmlns:a16="http://schemas.microsoft.com/office/drawing/2014/main" id="{4837221B-F689-16D1-56DB-72A8CDF9D43F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438;p69">
                  <a:extLst>
                    <a:ext uri="{FF2B5EF4-FFF2-40B4-BE49-F238E27FC236}">
                      <a16:creationId xmlns:a16="http://schemas.microsoft.com/office/drawing/2014/main" id="{82539A51-3D09-879A-2043-92F5430B7F4A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439;p69">
                  <a:extLst>
                    <a:ext uri="{FF2B5EF4-FFF2-40B4-BE49-F238E27FC236}">
                      <a16:creationId xmlns:a16="http://schemas.microsoft.com/office/drawing/2014/main" id="{08DB2105-DB35-024E-138D-F6CD773A6F60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440;p69">
                  <a:extLst>
                    <a:ext uri="{FF2B5EF4-FFF2-40B4-BE49-F238E27FC236}">
                      <a16:creationId xmlns:a16="http://schemas.microsoft.com/office/drawing/2014/main" id="{9AC394F1-E10E-E1FD-3A2B-BAC8383511A5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441;p69">
                  <a:extLst>
                    <a:ext uri="{FF2B5EF4-FFF2-40B4-BE49-F238E27FC236}">
                      <a16:creationId xmlns:a16="http://schemas.microsoft.com/office/drawing/2014/main" id="{18636174-3595-683C-387D-BED56E499FD5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442;p69">
                  <a:extLst>
                    <a:ext uri="{FF2B5EF4-FFF2-40B4-BE49-F238E27FC236}">
                      <a16:creationId xmlns:a16="http://schemas.microsoft.com/office/drawing/2014/main" id="{6583F43A-385A-5D96-2FD4-BFAD951622F7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443;p69">
                  <a:extLst>
                    <a:ext uri="{FF2B5EF4-FFF2-40B4-BE49-F238E27FC236}">
                      <a16:creationId xmlns:a16="http://schemas.microsoft.com/office/drawing/2014/main" id="{100E1C1D-66CE-F083-55C3-A60AB22AA659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444;p69">
                  <a:extLst>
                    <a:ext uri="{FF2B5EF4-FFF2-40B4-BE49-F238E27FC236}">
                      <a16:creationId xmlns:a16="http://schemas.microsoft.com/office/drawing/2014/main" id="{55DFEF2B-B393-8E34-ABC5-040ED4CD6BF7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445;p69">
                  <a:extLst>
                    <a:ext uri="{FF2B5EF4-FFF2-40B4-BE49-F238E27FC236}">
                      <a16:creationId xmlns:a16="http://schemas.microsoft.com/office/drawing/2014/main" id="{4D2FA25C-4A7E-E270-DB89-C582B45CEA2A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446;p69">
                  <a:extLst>
                    <a:ext uri="{FF2B5EF4-FFF2-40B4-BE49-F238E27FC236}">
                      <a16:creationId xmlns:a16="http://schemas.microsoft.com/office/drawing/2014/main" id="{B9469FE9-6964-E08F-395C-2B3375F137A5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447;p69">
                  <a:extLst>
                    <a:ext uri="{FF2B5EF4-FFF2-40B4-BE49-F238E27FC236}">
                      <a16:creationId xmlns:a16="http://schemas.microsoft.com/office/drawing/2014/main" id="{D351628E-ABCC-C300-5360-925D98022132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448;p69">
                  <a:extLst>
                    <a:ext uri="{FF2B5EF4-FFF2-40B4-BE49-F238E27FC236}">
                      <a16:creationId xmlns:a16="http://schemas.microsoft.com/office/drawing/2014/main" id="{FFD1E382-377F-FCE5-2884-B8BE500C0C30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449;p69">
                  <a:extLst>
                    <a:ext uri="{FF2B5EF4-FFF2-40B4-BE49-F238E27FC236}">
                      <a16:creationId xmlns:a16="http://schemas.microsoft.com/office/drawing/2014/main" id="{A684E682-4D04-F324-A2DA-EA07D3FC637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450;p69">
                  <a:extLst>
                    <a:ext uri="{FF2B5EF4-FFF2-40B4-BE49-F238E27FC236}">
                      <a16:creationId xmlns:a16="http://schemas.microsoft.com/office/drawing/2014/main" id="{0A747C02-CB1C-204D-C7C2-F463AB317495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451;p69">
                  <a:extLst>
                    <a:ext uri="{FF2B5EF4-FFF2-40B4-BE49-F238E27FC236}">
                      <a16:creationId xmlns:a16="http://schemas.microsoft.com/office/drawing/2014/main" id="{BD98C4A6-C5D1-8F1C-2BC3-83D871731219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452;p69">
                  <a:extLst>
                    <a:ext uri="{FF2B5EF4-FFF2-40B4-BE49-F238E27FC236}">
                      <a16:creationId xmlns:a16="http://schemas.microsoft.com/office/drawing/2014/main" id="{81E5033D-05F6-7522-3E3E-0A0BCCDFF686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453;p69">
                  <a:extLst>
                    <a:ext uri="{FF2B5EF4-FFF2-40B4-BE49-F238E27FC236}">
                      <a16:creationId xmlns:a16="http://schemas.microsoft.com/office/drawing/2014/main" id="{3FD53C08-528E-D6BA-45E0-4C2C4FC0557E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45" name="Google Shape;743;p37">
            <a:extLst>
              <a:ext uri="{FF2B5EF4-FFF2-40B4-BE49-F238E27FC236}">
                <a16:creationId xmlns:a16="http://schemas.microsoft.com/office/drawing/2014/main" id="{CA400317-A39E-3D07-0F7E-E599FF871EC7}"/>
              </a:ext>
            </a:extLst>
          </p:cNvPr>
          <p:cNvSpPr/>
          <p:nvPr/>
        </p:nvSpPr>
        <p:spPr>
          <a:xfrm rot="-4284415">
            <a:off x="3742035" y="1319773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6" name="Google Shape;5478;p70">
            <a:extLst>
              <a:ext uri="{FF2B5EF4-FFF2-40B4-BE49-F238E27FC236}">
                <a16:creationId xmlns:a16="http://schemas.microsoft.com/office/drawing/2014/main" id="{0ECC953A-789B-ECE7-921C-D36AFE7F1629}"/>
              </a:ext>
            </a:extLst>
          </p:cNvPr>
          <p:cNvGrpSpPr/>
          <p:nvPr/>
        </p:nvGrpSpPr>
        <p:grpSpPr>
          <a:xfrm>
            <a:off x="6054220" y="1107947"/>
            <a:ext cx="2569718" cy="2155554"/>
            <a:chOff x="1602150" y="1160450"/>
            <a:chExt cx="4210525" cy="3489175"/>
          </a:xfrm>
        </p:grpSpPr>
        <p:sp>
          <p:nvSpPr>
            <p:cNvPr id="2947" name="Google Shape;5479;p70">
              <a:extLst>
                <a:ext uri="{FF2B5EF4-FFF2-40B4-BE49-F238E27FC236}">
                  <a16:creationId xmlns:a16="http://schemas.microsoft.com/office/drawing/2014/main" id="{76266201-D7E9-7B38-3EFB-BCD8D6FC6499}"/>
                </a:ext>
              </a:extLst>
            </p:cNvPr>
            <p:cNvSpPr/>
            <p:nvPr/>
          </p:nvSpPr>
          <p:spPr>
            <a:xfrm>
              <a:off x="1602150" y="1338975"/>
              <a:ext cx="4210525" cy="3075475"/>
            </a:xfrm>
            <a:custGeom>
              <a:avLst/>
              <a:gdLst/>
              <a:ahLst/>
              <a:cxnLst/>
              <a:rect l="l" t="t" r="r" b="b"/>
              <a:pathLst>
                <a:path w="168421" h="123019" extrusionOk="0">
                  <a:moveTo>
                    <a:pt x="122683" y="1"/>
                  </a:moveTo>
                  <a:cubicBezTo>
                    <a:pt x="115341" y="1"/>
                    <a:pt x="108149" y="2246"/>
                    <a:pt x="101840" y="6202"/>
                  </a:cubicBezTo>
                  <a:cubicBezTo>
                    <a:pt x="93734" y="11272"/>
                    <a:pt x="87463" y="17810"/>
                    <a:pt x="77522" y="19111"/>
                  </a:cubicBezTo>
                  <a:cubicBezTo>
                    <a:pt x="71893" y="19820"/>
                    <a:pt x="66191" y="19976"/>
                    <a:pt x="60491" y="19976"/>
                  </a:cubicBezTo>
                  <a:cubicBezTo>
                    <a:pt x="55991" y="19976"/>
                    <a:pt x="51493" y="19878"/>
                    <a:pt x="47034" y="19878"/>
                  </a:cubicBezTo>
                  <a:cubicBezTo>
                    <a:pt x="21082" y="19878"/>
                    <a:pt x="0" y="46964"/>
                    <a:pt x="5271" y="75185"/>
                  </a:cubicBezTo>
                  <a:cubicBezTo>
                    <a:pt x="10541" y="103438"/>
                    <a:pt x="35392" y="123019"/>
                    <a:pt x="56474" y="123019"/>
                  </a:cubicBezTo>
                  <a:cubicBezTo>
                    <a:pt x="75388" y="123019"/>
                    <a:pt x="90999" y="111711"/>
                    <a:pt x="109012" y="108675"/>
                  </a:cubicBezTo>
                  <a:cubicBezTo>
                    <a:pt x="117918" y="107174"/>
                    <a:pt x="126891" y="108976"/>
                    <a:pt x="135697" y="106707"/>
                  </a:cubicBezTo>
                  <a:cubicBezTo>
                    <a:pt x="145971" y="104105"/>
                    <a:pt x="155612" y="97834"/>
                    <a:pt x="161316" y="88794"/>
                  </a:cubicBezTo>
                  <a:cubicBezTo>
                    <a:pt x="165152" y="82657"/>
                    <a:pt x="167053" y="75852"/>
                    <a:pt x="167587" y="68880"/>
                  </a:cubicBezTo>
                  <a:cubicBezTo>
                    <a:pt x="168421" y="57705"/>
                    <a:pt x="165819" y="46064"/>
                    <a:pt x="162316" y="35690"/>
                  </a:cubicBezTo>
                  <a:cubicBezTo>
                    <a:pt x="157113" y="20245"/>
                    <a:pt x="147005" y="4434"/>
                    <a:pt x="130027" y="765"/>
                  </a:cubicBezTo>
                  <a:cubicBezTo>
                    <a:pt x="127580" y="249"/>
                    <a:pt x="125123" y="1"/>
                    <a:pt x="122683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480;p70">
              <a:extLst>
                <a:ext uri="{FF2B5EF4-FFF2-40B4-BE49-F238E27FC236}">
                  <a16:creationId xmlns:a16="http://schemas.microsoft.com/office/drawing/2014/main" id="{32E797F2-3149-9627-EA8E-8664BC6E5550}"/>
                </a:ext>
              </a:extLst>
            </p:cNvPr>
            <p:cNvSpPr/>
            <p:nvPr/>
          </p:nvSpPr>
          <p:spPr>
            <a:xfrm>
              <a:off x="1733900" y="4536200"/>
              <a:ext cx="4056275" cy="113425"/>
            </a:xfrm>
            <a:custGeom>
              <a:avLst/>
              <a:gdLst/>
              <a:ahLst/>
              <a:cxnLst/>
              <a:rect l="l" t="t" r="r" b="b"/>
              <a:pathLst>
                <a:path w="162251" h="4537" extrusionOk="0">
                  <a:moveTo>
                    <a:pt x="81125" y="0"/>
                  </a:moveTo>
                  <a:cubicBezTo>
                    <a:pt x="36327" y="0"/>
                    <a:pt x="1" y="1034"/>
                    <a:pt x="1" y="2268"/>
                  </a:cubicBezTo>
                  <a:cubicBezTo>
                    <a:pt x="1" y="3503"/>
                    <a:pt x="36327" y="4537"/>
                    <a:pt x="81125" y="4537"/>
                  </a:cubicBezTo>
                  <a:cubicBezTo>
                    <a:pt x="125924" y="4537"/>
                    <a:pt x="162250" y="3503"/>
                    <a:pt x="162250" y="2268"/>
                  </a:cubicBezTo>
                  <a:cubicBezTo>
                    <a:pt x="162250" y="1034"/>
                    <a:pt x="125924" y="0"/>
                    <a:pt x="811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481;p70">
              <a:extLst>
                <a:ext uri="{FF2B5EF4-FFF2-40B4-BE49-F238E27FC236}">
                  <a16:creationId xmlns:a16="http://schemas.microsoft.com/office/drawing/2014/main" id="{3B6C7319-CA3A-E1F3-5F7F-E03865EE7055}"/>
                </a:ext>
              </a:extLst>
            </p:cNvPr>
            <p:cNvSpPr/>
            <p:nvPr/>
          </p:nvSpPr>
          <p:spPr>
            <a:xfrm>
              <a:off x="4601800" y="1160450"/>
              <a:ext cx="187650" cy="3380775"/>
            </a:xfrm>
            <a:custGeom>
              <a:avLst/>
              <a:gdLst/>
              <a:ahLst/>
              <a:cxnLst/>
              <a:rect l="l" t="t" r="r" b="b"/>
              <a:pathLst>
                <a:path w="7506" h="135231" fill="none" extrusionOk="0">
                  <a:moveTo>
                    <a:pt x="7505" y="135230"/>
                  </a:moveTo>
                  <a:lnTo>
                    <a:pt x="0" y="135230"/>
                  </a:lnTo>
                  <a:lnTo>
                    <a:pt x="0" y="0"/>
                  </a:lnTo>
                  <a:lnTo>
                    <a:pt x="7505" y="8706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482;p70">
              <a:extLst>
                <a:ext uri="{FF2B5EF4-FFF2-40B4-BE49-F238E27FC236}">
                  <a16:creationId xmlns:a16="http://schemas.microsoft.com/office/drawing/2014/main" id="{20EE3E3B-3206-05C1-CC49-2BA757D25A57}"/>
                </a:ext>
              </a:extLst>
            </p:cNvPr>
            <p:cNvSpPr/>
            <p:nvPr/>
          </p:nvSpPr>
          <p:spPr>
            <a:xfrm>
              <a:off x="4603450" y="3567150"/>
              <a:ext cx="184325" cy="178500"/>
            </a:xfrm>
            <a:custGeom>
              <a:avLst/>
              <a:gdLst/>
              <a:ahLst/>
              <a:cxnLst/>
              <a:rect l="l" t="t" r="r" b="b"/>
              <a:pathLst>
                <a:path w="7373" h="7140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483;p70">
              <a:extLst>
                <a:ext uri="{FF2B5EF4-FFF2-40B4-BE49-F238E27FC236}">
                  <a16:creationId xmlns:a16="http://schemas.microsoft.com/office/drawing/2014/main" id="{45A985BF-E1FB-EB62-5B87-11C259349731}"/>
                </a:ext>
              </a:extLst>
            </p:cNvPr>
            <p:cNvSpPr/>
            <p:nvPr/>
          </p:nvSpPr>
          <p:spPr>
            <a:xfrm>
              <a:off x="4603450" y="3384525"/>
              <a:ext cx="184325" cy="178500"/>
            </a:xfrm>
            <a:custGeom>
              <a:avLst/>
              <a:gdLst/>
              <a:ahLst/>
              <a:cxnLst/>
              <a:rect l="l" t="t" r="r" b="b"/>
              <a:pathLst>
                <a:path w="7373" h="7140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5484;p70">
              <a:extLst>
                <a:ext uri="{FF2B5EF4-FFF2-40B4-BE49-F238E27FC236}">
                  <a16:creationId xmlns:a16="http://schemas.microsoft.com/office/drawing/2014/main" id="{AD54ED3A-33D8-4AED-8FF1-D87C4EA9C796}"/>
                </a:ext>
              </a:extLst>
            </p:cNvPr>
            <p:cNvSpPr/>
            <p:nvPr/>
          </p:nvSpPr>
          <p:spPr>
            <a:xfrm>
              <a:off x="4603450" y="3930750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5485;p70">
              <a:extLst>
                <a:ext uri="{FF2B5EF4-FFF2-40B4-BE49-F238E27FC236}">
                  <a16:creationId xmlns:a16="http://schemas.microsoft.com/office/drawing/2014/main" id="{BEFC0CA1-F43B-F0CA-1252-D4CF09031E1D}"/>
                </a:ext>
              </a:extLst>
            </p:cNvPr>
            <p:cNvSpPr/>
            <p:nvPr/>
          </p:nvSpPr>
          <p:spPr>
            <a:xfrm>
              <a:off x="4603450" y="3748125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5486;p70">
              <a:extLst>
                <a:ext uri="{FF2B5EF4-FFF2-40B4-BE49-F238E27FC236}">
                  <a16:creationId xmlns:a16="http://schemas.microsoft.com/office/drawing/2014/main" id="{D8903135-0111-6A36-3368-A063773590C9}"/>
                </a:ext>
              </a:extLst>
            </p:cNvPr>
            <p:cNvSpPr/>
            <p:nvPr/>
          </p:nvSpPr>
          <p:spPr>
            <a:xfrm>
              <a:off x="4603450" y="3202725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5487;p70">
              <a:extLst>
                <a:ext uri="{FF2B5EF4-FFF2-40B4-BE49-F238E27FC236}">
                  <a16:creationId xmlns:a16="http://schemas.microsoft.com/office/drawing/2014/main" id="{0F18F060-5135-1444-8163-AA311F97BC98}"/>
                </a:ext>
              </a:extLst>
            </p:cNvPr>
            <p:cNvSpPr/>
            <p:nvPr/>
          </p:nvSpPr>
          <p:spPr>
            <a:xfrm>
              <a:off x="4603450" y="3020100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5488;p70">
              <a:extLst>
                <a:ext uri="{FF2B5EF4-FFF2-40B4-BE49-F238E27FC236}">
                  <a16:creationId xmlns:a16="http://schemas.microsoft.com/office/drawing/2014/main" id="{1D9A8842-6B45-A7EA-E472-2CF34F6E771B}"/>
                </a:ext>
              </a:extLst>
            </p:cNvPr>
            <p:cNvSpPr/>
            <p:nvPr/>
          </p:nvSpPr>
          <p:spPr>
            <a:xfrm>
              <a:off x="4603450" y="2837475"/>
              <a:ext cx="184325" cy="178475"/>
            </a:xfrm>
            <a:custGeom>
              <a:avLst/>
              <a:gdLst/>
              <a:ahLst/>
              <a:cxnLst/>
              <a:rect l="l" t="t" r="r" b="b"/>
              <a:pathLst>
                <a:path w="7373" h="7139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0"/>
                  </a:lnTo>
                  <a:lnTo>
                    <a:pt x="7373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5489;p70">
              <a:extLst>
                <a:ext uri="{FF2B5EF4-FFF2-40B4-BE49-F238E27FC236}">
                  <a16:creationId xmlns:a16="http://schemas.microsoft.com/office/drawing/2014/main" id="{57B3B398-3DD2-5EDC-DB2B-7D0BF074F81B}"/>
                </a:ext>
              </a:extLst>
            </p:cNvPr>
            <p:cNvSpPr/>
            <p:nvPr/>
          </p:nvSpPr>
          <p:spPr>
            <a:xfrm>
              <a:off x="4603450" y="2654850"/>
              <a:ext cx="184325" cy="178475"/>
            </a:xfrm>
            <a:custGeom>
              <a:avLst/>
              <a:gdLst/>
              <a:ahLst/>
              <a:cxnLst/>
              <a:rect l="l" t="t" r="r" b="b"/>
              <a:pathLst>
                <a:path w="7373" h="7139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0"/>
                  </a:lnTo>
                  <a:lnTo>
                    <a:pt x="7373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5490;p70">
              <a:extLst>
                <a:ext uri="{FF2B5EF4-FFF2-40B4-BE49-F238E27FC236}">
                  <a16:creationId xmlns:a16="http://schemas.microsoft.com/office/drawing/2014/main" id="{972E09B6-4185-80C4-37C8-9C0CC496BF2B}"/>
                </a:ext>
              </a:extLst>
            </p:cNvPr>
            <p:cNvSpPr/>
            <p:nvPr/>
          </p:nvSpPr>
          <p:spPr>
            <a:xfrm>
              <a:off x="4603450" y="2473050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5"/>
                  </a:moveTo>
                  <a:lnTo>
                    <a:pt x="7373" y="7105"/>
                  </a:lnTo>
                  <a:lnTo>
                    <a:pt x="1" y="0"/>
                  </a:lnTo>
                  <a:lnTo>
                    <a:pt x="7373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5491;p70">
              <a:extLst>
                <a:ext uri="{FF2B5EF4-FFF2-40B4-BE49-F238E27FC236}">
                  <a16:creationId xmlns:a16="http://schemas.microsoft.com/office/drawing/2014/main" id="{96B3B21E-D12C-2D58-DE66-F966E883EC96}"/>
                </a:ext>
              </a:extLst>
            </p:cNvPr>
            <p:cNvSpPr/>
            <p:nvPr/>
          </p:nvSpPr>
          <p:spPr>
            <a:xfrm>
              <a:off x="4603450" y="2290425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5"/>
                  </a:moveTo>
                  <a:lnTo>
                    <a:pt x="7373" y="7105"/>
                  </a:lnTo>
                  <a:lnTo>
                    <a:pt x="1" y="0"/>
                  </a:lnTo>
                  <a:lnTo>
                    <a:pt x="7373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5492;p70">
              <a:extLst>
                <a:ext uri="{FF2B5EF4-FFF2-40B4-BE49-F238E27FC236}">
                  <a16:creationId xmlns:a16="http://schemas.microsoft.com/office/drawing/2014/main" id="{75579D3D-99E9-43EA-58A3-44F9235F0912}"/>
                </a:ext>
              </a:extLst>
            </p:cNvPr>
            <p:cNvSpPr/>
            <p:nvPr/>
          </p:nvSpPr>
          <p:spPr>
            <a:xfrm>
              <a:off x="4603450" y="2107775"/>
              <a:ext cx="184325" cy="178500"/>
            </a:xfrm>
            <a:custGeom>
              <a:avLst/>
              <a:gdLst/>
              <a:ahLst/>
              <a:cxnLst/>
              <a:rect l="l" t="t" r="r" b="b"/>
              <a:pathLst>
                <a:path w="7373" h="7140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5493;p70">
              <a:extLst>
                <a:ext uri="{FF2B5EF4-FFF2-40B4-BE49-F238E27FC236}">
                  <a16:creationId xmlns:a16="http://schemas.microsoft.com/office/drawing/2014/main" id="{925D14E1-E769-92A0-B08F-ECDCBABF8730}"/>
                </a:ext>
              </a:extLst>
            </p:cNvPr>
            <p:cNvSpPr/>
            <p:nvPr/>
          </p:nvSpPr>
          <p:spPr>
            <a:xfrm>
              <a:off x="4603450" y="1925150"/>
              <a:ext cx="184325" cy="178500"/>
            </a:xfrm>
            <a:custGeom>
              <a:avLst/>
              <a:gdLst/>
              <a:ahLst/>
              <a:cxnLst/>
              <a:rect l="l" t="t" r="r" b="b"/>
              <a:pathLst>
                <a:path w="7373" h="7140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5494;p70">
              <a:extLst>
                <a:ext uri="{FF2B5EF4-FFF2-40B4-BE49-F238E27FC236}">
                  <a16:creationId xmlns:a16="http://schemas.microsoft.com/office/drawing/2014/main" id="{2F3AD58E-5736-253F-778D-0A74D4E9018D}"/>
                </a:ext>
              </a:extLst>
            </p:cNvPr>
            <p:cNvSpPr/>
            <p:nvPr/>
          </p:nvSpPr>
          <p:spPr>
            <a:xfrm>
              <a:off x="4603450" y="1743350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5495;p70">
              <a:extLst>
                <a:ext uri="{FF2B5EF4-FFF2-40B4-BE49-F238E27FC236}">
                  <a16:creationId xmlns:a16="http://schemas.microsoft.com/office/drawing/2014/main" id="{8A88210C-74E1-2343-2136-DAC7E114F0E6}"/>
                </a:ext>
              </a:extLst>
            </p:cNvPr>
            <p:cNvSpPr/>
            <p:nvPr/>
          </p:nvSpPr>
          <p:spPr>
            <a:xfrm>
              <a:off x="4603450" y="1560725"/>
              <a:ext cx="184325" cy="177650"/>
            </a:xfrm>
            <a:custGeom>
              <a:avLst/>
              <a:gdLst/>
              <a:ahLst/>
              <a:cxnLst/>
              <a:rect l="l" t="t" r="r" b="b"/>
              <a:pathLst>
                <a:path w="7373" h="7106" fill="none" extrusionOk="0">
                  <a:moveTo>
                    <a:pt x="1" y="7106"/>
                  </a:moveTo>
                  <a:lnTo>
                    <a:pt x="7373" y="7106"/>
                  </a:lnTo>
                  <a:lnTo>
                    <a:pt x="1" y="1"/>
                  </a:lnTo>
                  <a:lnTo>
                    <a:pt x="7373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5496;p70">
              <a:extLst>
                <a:ext uri="{FF2B5EF4-FFF2-40B4-BE49-F238E27FC236}">
                  <a16:creationId xmlns:a16="http://schemas.microsoft.com/office/drawing/2014/main" id="{B805956F-435B-017B-3483-F919EE205262}"/>
                </a:ext>
              </a:extLst>
            </p:cNvPr>
            <p:cNvSpPr/>
            <p:nvPr/>
          </p:nvSpPr>
          <p:spPr>
            <a:xfrm>
              <a:off x="4603450" y="1378100"/>
              <a:ext cx="184325" cy="178475"/>
            </a:xfrm>
            <a:custGeom>
              <a:avLst/>
              <a:gdLst/>
              <a:ahLst/>
              <a:cxnLst/>
              <a:rect l="l" t="t" r="r" b="b"/>
              <a:pathLst>
                <a:path w="7373" h="7139" fill="none" extrusionOk="0">
                  <a:moveTo>
                    <a:pt x="1" y="7139"/>
                  </a:moveTo>
                  <a:lnTo>
                    <a:pt x="7373" y="7139"/>
                  </a:lnTo>
                  <a:lnTo>
                    <a:pt x="1" y="0"/>
                  </a:lnTo>
                  <a:lnTo>
                    <a:pt x="7373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5497;p70">
              <a:extLst>
                <a:ext uri="{FF2B5EF4-FFF2-40B4-BE49-F238E27FC236}">
                  <a16:creationId xmlns:a16="http://schemas.microsoft.com/office/drawing/2014/main" id="{BABFB962-DD21-CFEB-D852-8B2BCD33F7C9}"/>
                </a:ext>
              </a:extLst>
            </p:cNvPr>
            <p:cNvSpPr/>
            <p:nvPr/>
          </p:nvSpPr>
          <p:spPr>
            <a:xfrm>
              <a:off x="4841125" y="1504025"/>
              <a:ext cx="818950" cy="56725"/>
            </a:xfrm>
            <a:custGeom>
              <a:avLst/>
              <a:gdLst/>
              <a:ahLst/>
              <a:cxnLst/>
              <a:rect l="l" t="t" r="r" b="b"/>
              <a:pathLst>
                <a:path w="32758" h="2269" fill="none" extrusionOk="0">
                  <a:moveTo>
                    <a:pt x="32757" y="2269"/>
                  </a:moveTo>
                  <a:lnTo>
                    <a:pt x="29121" y="0"/>
                  </a:lnTo>
                  <a:lnTo>
                    <a:pt x="3170" y="0"/>
                  </a:lnTo>
                  <a:lnTo>
                    <a:pt x="1" y="2269"/>
                  </a:lnTo>
                  <a:close/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5498;p70">
              <a:extLst>
                <a:ext uri="{FF2B5EF4-FFF2-40B4-BE49-F238E27FC236}">
                  <a16:creationId xmlns:a16="http://schemas.microsoft.com/office/drawing/2014/main" id="{EC59EBA0-42B1-7230-7C18-BA537682DCE1}"/>
                </a:ext>
              </a:extLst>
            </p:cNvPr>
            <p:cNvSpPr/>
            <p:nvPr/>
          </p:nvSpPr>
          <p:spPr>
            <a:xfrm>
              <a:off x="4090600" y="1556550"/>
              <a:ext cx="1584475" cy="41725"/>
            </a:xfrm>
            <a:custGeom>
              <a:avLst/>
              <a:gdLst/>
              <a:ahLst/>
              <a:cxnLst/>
              <a:rect l="l" t="t" r="r" b="b"/>
              <a:pathLst>
                <a:path w="63379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63379" y="1669"/>
                  </a:lnTo>
                  <a:lnTo>
                    <a:pt x="63379" y="1"/>
                  </a:ln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5499;p70">
              <a:extLst>
                <a:ext uri="{FF2B5EF4-FFF2-40B4-BE49-F238E27FC236}">
                  <a16:creationId xmlns:a16="http://schemas.microsoft.com/office/drawing/2014/main" id="{0CE7BABB-20B3-392D-9CC1-82E6C0369153}"/>
                </a:ext>
              </a:extLst>
            </p:cNvPr>
            <p:cNvSpPr/>
            <p:nvPr/>
          </p:nvSpPr>
          <p:spPr>
            <a:xfrm>
              <a:off x="4601800" y="1160450"/>
              <a:ext cx="967375" cy="343600"/>
            </a:xfrm>
            <a:custGeom>
              <a:avLst/>
              <a:gdLst/>
              <a:ahLst/>
              <a:cxnLst/>
              <a:rect l="l" t="t" r="r" b="b"/>
              <a:pathLst>
                <a:path w="38695" h="13744" fill="none" extrusionOk="0">
                  <a:moveTo>
                    <a:pt x="38694" y="13743"/>
                  </a:moveTo>
                  <a:lnTo>
                    <a:pt x="0" y="0"/>
                  </a:lnTo>
                  <a:lnTo>
                    <a:pt x="12743" y="13743"/>
                  </a:ln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5500;p70">
              <a:extLst>
                <a:ext uri="{FF2B5EF4-FFF2-40B4-BE49-F238E27FC236}">
                  <a16:creationId xmlns:a16="http://schemas.microsoft.com/office/drawing/2014/main" id="{568C6152-BE35-AD0D-1C2B-88B5E033AC4C}"/>
                </a:ext>
              </a:extLst>
            </p:cNvPr>
            <p:cNvSpPr/>
            <p:nvPr/>
          </p:nvSpPr>
          <p:spPr>
            <a:xfrm>
              <a:off x="4090600" y="1160450"/>
              <a:ext cx="511225" cy="396125"/>
            </a:xfrm>
            <a:custGeom>
              <a:avLst/>
              <a:gdLst/>
              <a:ahLst/>
              <a:cxnLst/>
              <a:rect l="l" t="t" r="r" b="b"/>
              <a:pathLst>
                <a:path w="20449" h="15845" fill="none" extrusionOk="0">
                  <a:moveTo>
                    <a:pt x="20448" y="0"/>
                  </a:moveTo>
                  <a:lnTo>
                    <a:pt x="0" y="15845"/>
                  </a:ln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5501;p70">
              <a:extLst>
                <a:ext uri="{FF2B5EF4-FFF2-40B4-BE49-F238E27FC236}">
                  <a16:creationId xmlns:a16="http://schemas.microsoft.com/office/drawing/2014/main" id="{B4DEC3F7-B6FC-9FE4-996C-D6D386A71451}"/>
                </a:ext>
              </a:extLst>
            </p:cNvPr>
            <p:cNvSpPr/>
            <p:nvPr/>
          </p:nvSpPr>
          <p:spPr>
            <a:xfrm>
              <a:off x="4533400" y="1644950"/>
              <a:ext cx="391150" cy="250200"/>
            </a:xfrm>
            <a:custGeom>
              <a:avLst/>
              <a:gdLst/>
              <a:ahLst/>
              <a:cxnLst/>
              <a:rect l="l" t="t" r="r" b="b"/>
              <a:pathLst>
                <a:path w="15646" h="10008" extrusionOk="0">
                  <a:moveTo>
                    <a:pt x="1" y="1"/>
                  </a:moveTo>
                  <a:lnTo>
                    <a:pt x="1" y="10008"/>
                  </a:lnTo>
                  <a:lnTo>
                    <a:pt x="15645" y="10008"/>
                  </a:lnTo>
                  <a:lnTo>
                    <a:pt x="15645" y="1"/>
                  </a:ln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5502;p70">
              <a:extLst>
                <a:ext uri="{FF2B5EF4-FFF2-40B4-BE49-F238E27FC236}">
                  <a16:creationId xmlns:a16="http://schemas.microsoft.com/office/drawing/2014/main" id="{C07FDB16-D59F-67E2-3876-41D58FB99D6F}"/>
                </a:ext>
              </a:extLst>
            </p:cNvPr>
            <p:cNvSpPr/>
            <p:nvPr/>
          </p:nvSpPr>
          <p:spPr>
            <a:xfrm>
              <a:off x="4533400" y="4296025"/>
              <a:ext cx="391150" cy="250200"/>
            </a:xfrm>
            <a:custGeom>
              <a:avLst/>
              <a:gdLst/>
              <a:ahLst/>
              <a:cxnLst/>
              <a:rect l="l" t="t" r="r" b="b"/>
              <a:pathLst>
                <a:path w="15646" h="10008" extrusionOk="0">
                  <a:moveTo>
                    <a:pt x="1" y="0"/>
                  </a:moveTo>
                  <a:lnTo>
                    <a:pt x="1" y="10007"/>
                  </a:lnTo>
                  <a:lnTo>
                    <a:pt x="15645" y="10007"/>
                  </a:lnTo>
                  <a:lnTo>
                    <a:pt x="15645" y="0"/>
                  </a:ln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5503;p70">
              <a:extLst>
                <a:ext uri="{FF2B5EF4-FFF2-40B4-BE49-F238E27FC236}">
                  <a16:creationId xmlns:a16="http://schemas.microsoft.com/office/drawing/2014/main" id="{2FBF76C8-DB16-EC3F-5AD0-3A8A0CDFA03A}"/>
                </a:ext>
              </a:extLst>
            </p:cNvPr>
            <p:cNvSpPr/>
            <p:nvPr/>
          </p:nvSpPr>
          <p:spPr>
            <a:xfrm>
              <a:off x="4615125" y="1696650"/>
              <a:ext cx="227700" cy="73425"/>
            </a:xfrm>
            <a:custGeom>
              <a:avLst/>
              <a:gdLst/>
              <a:ahLst/>
              <a:cxnLst/>
              <a:rect l="l" t="t" r="r" b="b"/>
              <a:pathLst>
                <a:path w="9108" h="2937" extrusionOk="0">
                  <a:moveTo>
                    <a:pt x="1" y="1"/>
                  </a:moveTo>
                  <a:lnTo>
                    <a:pt x="1" y="2936"/>
                  </a:lnTo>
                  <a:lnTo>
                    <a:pt x="9107" y="2936"/>
                  </a:lnTo>
                  <a:lnTo>
                    <a:pt x="910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5504;p70">
              <a:extLst>
                <a:ext uri="{FF2B5EF4-FFF2-40B4-BE49-F238E27FC236}">
                  <a16:creationId xmlns:a16="http://schemas.microsoft.com/office/drawing/2014/main" id="{D0EB45C9-9215-9240-E4B5-20177D3F816D}"/>
                </a:ext>
              </a:extLst>
            </p:cNvPr>
            <p:cNvSpPr/>
            <p:nvPr/>
          </p:nvSpPr>
          <p:spPr>
            <a:xfrm>
              <a:off x="5675050" y="1598250"/>
              <a:ext cx="25" cy="448675"/>
            </a:xfrm>
            <a:custGeom>
              <a:avLst/>
              <a:gdLst/>
              <a:ahLst/>
              <a:cxnLst/>
              <a:rect l="l" t="t" r="r" b="b"/>
              <a:pathLst>
                <a:path w="1" h="17947" extrusionOk="0">
                  <a:moveTo>
                    <a:pt x="1" y="1"/>
                  </a:moveTo>
                  <a:lnTo>
                    <a:pt x="1" y="179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5505;p70">
              <a:extLst>
                <a:ext uri="{FF2B5EF4-FFF2-40B4-BE49-F238E27FC236}">
                  <a16:creationId xmlns:a16="http://schemas.microsoft.com/office/drawing/2014/main" id="{93EB0983-D7F2-E138-F477-1C863A18622C}"/>
                </a:ext>
              </a:extLst>
            </p:cNvPr>
            <p:cNvSpPr/>
            <p:nvPr/>
          </p:nvSpPr>
          <p:spPr>
            <a:xfrm>
              <a:off x="5675050" y="1598250"/>
              <a:ext cx="25" cy="448675"/>
            </a:xfrm>
            <a:custGeom>
              <a:avLst/>
              <a:gdLst/>
              <a:ahLst/>
              <a:cxnLst/>
              <a:rect l="l" t="t" r="r" b="b"/>
              <a:pathLst>
                <a:path w="1" h="17947" fill="none" extrusionOk="0">
                  <a:moveTo>
                    <a:pt x="1" y="1"/>
                  </a:moveTo>
                  <a:lnTo>
                    <a:pt x="1" y="17947"/>
                  </a:ln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5506;p70">
              <a:extLst>
                <a:ext uri="{FF2B5EF4-FFF2-40B4-BE49-F238E27FC236}">
                  <a16:creationId xmlns:a16="http://schemas.microsoft.com/office/drawing/2014/main" id="{26CA5D89-8BC6-2170-798D-082D33C26A9C}"/>
                </a:ext>
              </a:extLst>
            </p:cNvPr>
            <p:cNvSpPr/>
            <p:nvPr/>
          </p:nvSpPr>
          <p:spPr>
            <a:xfrm>
              <a:off x="5619175" y="2200350"/>
              <a:ext cx="115950" cy="131775"/>
            </a:xfrm>
            <a:custGeom>
              <a:avLst/>
              <a:gdLst/>
              <a:ahLst/>
              <a:cxnLst/>
              <a:rect l="l" t="t" r="r" b="b"/>
              <a:pathLst>
                <a:path w="4638" h="5271" extrusionOk="0">
                  <a:moveTo>
                    <a:pt x="1" y="1"/>
                  </a:moveTo>
                  <a:lnTo>
                    <a:pt x="1" y="5271"/>
                  </a:lnTo>
                  <a:lnTo>
                    <a:pt x="4637" y="5271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5507;p70">
              <a:extLst>
                <a:ext uri="{FF2B5EF4-FFF2-40B4-BE49-F238E27FC236}">
                  <a16:creationId xmlns:a16="http://schemas.microsoft.com/office/drawing/2014/main" id="{03C4F3DD-AEEB-BB8E-1917-CB1BC5067B45}"/>
                </a:ext>
              </a:extLst>
            </p:cNvPr>
            <p:cNvSpPr/>
            <p:nvPr/>
          </p:nvSpPr>
          <p:spPr>
            <a:xfrm>
              <a:off x="5619175" y="2038575"/>
              <a:ext cx="115950" cy="162625"/>
            </a:xfrm>
            <a:custGeom>
              <a:avLst/>
              <a:gdLst/>
              <a:ahLst/>
              <a:cxnLst/>
              <a:rect l="l" t="t" r="r" b="b"/>
              <a:pathLst>
                <a:path w="4638" h="6505" fill="none" extrusionOk="0">
                  <a:moveTo>
                    <a:pt x="1" y="6505"/>
                  </a:moveTo>
                  <a:lnTo>
                    <a:pt x="2302" y="0"/>
                  </a:lnTo>
                  <a:lnTo>
                    <a:pt x="4637" y="6505"/>
                  </a:ln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5508;p70">
              <a:extLst>
                <a:ext uri="{FF2B5EF4-FFF2-40B4-BE49-F238E27FC236}">
                  <a16:creationId xmlns:a16="http://schemas.microsoft.com/office/drawing/2014/main" id="{C84641FF-2FB1-9368-8ED1-9351565A0755}"/>
                </a:ext>
              </a:extLst>
            </p:cNvPr>
            <p:cNvSpPr/>
            <p:nvPr/>
          </p:nvSpPr>
          <p:spPr>
            <a:xfrm>
              <a:off x="3345050" y="4032500"/>
              <a:ext cx="889000" cy="478700"/>
            </a:xfrm>
            <a:custGeom>
              <a:avLst/>
              <a:gdLst/>
              <a:ahLst/>
              <a:cxnLst/>
              <a:rect l="l" t="t" r="r" b="b"/>
              <a:pathLst>
                <a:path w="35560" h="19148" extrusionOk="0">
                  <a:moveTo>
                    <a:pt x="4137" y="0"/>
                  </a:moveTo>
                  <a:lnTo>
                    <a:pt x="4137" y="9274"/>
                  </a:lnTo>
                  <a:cubicBezTo>
                    <a:pt x="4137" y="12309"/>
                    <a:pt x="3103" y="15245"/>
                    <a:pt x="1202" y="17613"/>
                  </a:cubicBezTo>
                  <a:lnTo>
                    <a:pt x="1" y="19147"/>
                  </a:lnTo>
                  <a:lnTo>
                    <a:pt x="35560" y="19147"/>
                  </a:lnTo>
                  <a:lnTo>
                    <a:pt x="34359" y="17613"/>
                  </a:lnTo>
                  <a:cubicBezTo>
                    <a:pt x="32491" y="15245"/>
                    <a:pt x="31457" y="12309"/>
                    <a:pt x="31457" y="9274"/>
                  </a:cubicBezTo>
                  <a:lnTo>
                    <a:pt x="31457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5509;p70">
              <a:extLst>
                <a:ext uri="{FF2B5EF4-FFF2-40B4-BE49-F238E27FC236}">
                  <a16:creationId xmlns:a16="http://schemas.microsoft.com/office/drawing/2014/main" id="{83378D4A-008A-1020-AD5A-FC863AF03003}"/>
                </a:ext>
              </a:extLst>
            </p:cNvPr>
            <p:cNvSpPr/>
            <p:nvPr/>
          </p:nvSpPr>
          <p:spPr>
            <a:xfrm>
              <a:off x="3405925" y="4032500"/>
              <a:ext cx="768075" cy="394475"/>
            </a:xfrm>
            <a:custGeom>
              <a:avLst/>
              <a:gdLst/>
              <a:ahLst/>
              <a:cxnLst/>
              <a:rect l="l" t="t" r="r" b="b"/>
              <a:pathLst>
                <a:path w="30723" h="15779" extrusionOk="0">
                  <a:moveTo>
                    <a:pt x="1702" y="0"/>
                  </a:moveTo>
                  <a:lnTo>
                    <a:pt x="1702" y="9274"/>
                  </a:lnTo>
                  <a:cubicBezTo>
                    <a:pt x="1702" y="11542"/>
                    <a:pt x="1102" y="13777"/>
                    <a:pt x="1" y="15778"/>
                  </a:cubicBezTo>
                  <a:lnTo>
                    <a:pt x="30723" y="15778"/>
                  </a:lnTo>
                  <a:cubicBezTo>
                    <a:pt x="29622" y="13777"/>
                    <a:pt x="29022" y="11542"/>
                    <a:pt x="29055" y="9274"/>
                  </a:cubicBezTo>
                  <a:lnTo>
                    <a:pt x="29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5510;p70">
              <a:extLst>
                <a:ext uri="{FF2B5EF4-FFF2-40B4-BE49-F238E27FC236}">
                  <a16:creationId xmlns:a16="http://schemas.microsoft.com/office/drawing/2014/main" id="{F34FF452-10A2-FE90-AE40-FF59BB220AC1}"/>
                </a:ext>
              </a:extLst>
            </p:cNvPr>
            <p:cNvSpPr/>
            <p:nvPr/>
          </p:nvSpPr>
          <p:spPr>
            <a:xfrm>
              <a:off x="3448475" y="4067525"/>
              <a:ext cx="683000" cy="97600"/>
            </a:xfrm>
            <a:custGeom>
              <a:avLst/>
              <a:gdLst/>
              <a:ahLst/>
              <a:cxnLst/>
              <a:rect l="l" t="t" r="r" b="b"/>
              <a:pathLst>
                <a:path w="27320" h="3904" extrusionOk="0">
                  <a:moveTo>
                    <a:pt x="0" y="0"/>
                  </a:moveTo>
                  <a:lnTo>
                    <a:pt x="0" y="3903"/>
                  </a:lnTo>
                  <a:lnTo>
                    <a:pt x="27320" y="3903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5511;p70">
              <a:extLst>
                <a:ext uri="{FF2B5EF4-FFF2-40B4-BE49-F238E27FC236}">
                  <a16:creationId xmlns:a16="http://schemas.microsoft.com/office/drawing/2014/main" id="{6A0841AB-8754-F503-1AC6-AF2E44C8060B}"/>
                </a:ext>
              </a:extLst>
            </p:cNvPr>
            <p:cNvSpPr/>
            <p:nvPr/>
          </p:nvSpPr>
          <p:spPr>
            <a:xfrm>
              <a:off x="2416900" y="2045250"/>
              <a:ext cx="2746150" cy="2060650"/>
            </a:xfrm>
            <a:custGeom>
              <a:avLst/>
              <a:gdLst/>
              <a:ahLst/>
              <a:cxnLst/>
              <a:rect l="l" t="t" r="r" b="b"/>
              <a:pathLst>
                <a:path w="109846" h="82426" extrusionOk="0">
                  <a:moveTo>
                    <a:pt x="3870" y="0"/>
                  </a:moveTo>
                  <a:cubicBezTo>
                    <a:pt x="1735" y="0"/>
                    <a:pt x="0" y="1735"/>
                    <a:pt x="0" y="3903"/>
                  </a:cubicBezTo>
                  <a:lnTo>
                    <a:pt x="0" y="78523"/>
                  </a:lnTo>
                  <a:cubicBezTo>
                    <a:pt x="0" y="80691"/>
                    <a:pt x="1735" y="82426"/>
                    <a:pt x="3870" y="82426"/>
                  </a:cubicBezTo>
                  <a:lnTo>
                    <a:pt x="105976" y="82426"/>
                  </a:lnTo>
                  <a:cubicBezTo>
                    <a:pt x="108111" y="82426"/>
                    <a:pt x="109845" y="80691"/>
                    <a:pt x="109845" y="78523"/>
                  </a:cubicBezTo>
                  <a:lnTo>
                    <a:pt x="109845" y="3903"/>
                  </a:lnTo>
                  <a:cubicBezTo>
                    <a:pt x="109845" y="1735"/>
                    <a:pt x="108111" y="0"/>
                    <a:pt x="105976" y="0"/>
                  </a:cubicBez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5512;p70">
              <a:extLst>
                <a:ext uri="{FF2B5EF4-FFF2-40B4-BE49-F238E27FC236}">
                  <a16:creationId xmlns:a16="http://schemas.microsoft.com/office/drawing/2014/main" id="{BF8BCAA0-3FC6-67A2-CD43-ECBCEBB4D1C0}"/>
                </a:ext>
              </a:extLst>
            </p:cNvPr>
            <p:cNvSpPr/>
            <p:nvPr/>
          </p:nvSpPr>
          <p:spPr>
            <a:xfrm>
              <a:off x="2416900" y="3785650"/>
              <a:ext cx="2746150" cy="320250"/>
            </a:xfrm>
            <a:custGeom>
              <a:avLst/>
              <a:gdLst/>
              <a:ahLst/>
              <a:cxnLst/>
              <a:rect l="l" t="t" r="r" b="b"/>
              <a:pathLst>
                <a:path w="109846" h="12810" extrusionOk="0">
                  <a:moveTo>
                    <a:pt x="0" y="1"/>
                  </a:moveTo>
                  <a:lnTo>
                    <a:pt x="0" y="8907"/>
                  </a:lnTo>
                  <a:cubicBezTo>
                    <a:pt x="0" y="11075"/>
                    <a:pt x="1735" y="12810"/>
                    <a:pt x="3903" y="12810"/>
                  </a:cubicBezTo>
                  <a:lnTo>
                    <a:pt x="105976" y="12810"/>
                  </a:lnTo>
                  <a:cubicBezTo>
                    <a:pt x="108111" y="12810"/>
                    <a:pt x="109845" y="11075"/>
                    <a:pt x="109845" y="8907"/>
                  </a:cubicBezTo>
                  <a:lnTo>
                    <a:pt x="109845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5513;p70">
              <a:extLst>
                <a:ext uri="{FF2B5EF4-FFF2-40B4-BE49-F238E27FC236}">
                  <a16:creationId xmlns:a16="http://schemas.microsoft.com/office/drawing/2014/main" id="{0E10AD21-9915-1DB9-4AD0-01B3ADC9D736}"/>
                </a:ext>
              </a:extLst>
            </p:cNvPr>
            <p:cNvSpPr/>
            <p:nvPr/>
          </p:nvSpPr>
          <p:spPr>
            <a:xfrm>
              <a:off x="2554500" y="2173675"/>
              <a:ext cx="2470125" cy="1455225"/>
            </a:xfrm>
            <a:custGeom>
              <a:avLst/>
              <a:gdLst/>
              <a:ahLst/>
              <a:cxnLst/>
              <a:rect l="l" t="t" r="r" b="b"/>
              <a:pathLst>
                <a:path w="98805" h="58209" extrusionOk="0">
                  <a:moveTo>
                    <a:pt x="0" y="0"/>
                  </a:moveTo>
                  <a:lnTo>
                    <a:pt x="0" y="58208"/>
                  </a:lnTo>
                  <a:lnTo>
                    <a:pt x="98804" y="58208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chemeClr val="accent1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5514;p70">
              <a:extLst>
                <a:ext uri="{FF2B5EF4-FFF2-40B4-BE49-F238E27FC236}">
                  <a16:creationId xmlns:a16="http://schemas.microsoft.com/office/drawing/2014/main" id="{BF3317A6-9EF8-8E8D-67AB-14946C5F542D}"/>
                </a:ext>
              </a:extLst>
            </p:cNvPr>
            <p:cNvSpPr/>
            <p:nvPr/>
          </p:nvSpPr>
          <p:spPr>
            <a:xfrm>
              <a:off x="3722000" y="3894550"/>
              <a:ext cx="118450" cy="101275"/>
            </a:xfrm>
            <a:custGeom>
              <a:avLst/>
              <a:gdLst/>
              <a:ahLst/>
              <a:cxnLst/>
              <a:rect l="l" t="t" r="r" b="b"/>
              <a:pathLst>
                <a:path w="4738" h="4051" extrusionOk="0">
                  <a:moveTo>
                    <a:pt x="2712" y="1"/>
                  </a:moveTo>
                  <a:cubicBezTo>
                    <a:pt x="2208" y="1"/>
                    <a:pt x="1692" y="191"/>
                    <a:pt x="1268" y="615"/>
                  </a:cubicBezTo>
                  <a:cubicBezTo>
                    <a:pt x="0" y="1882"/>
                    <a:pt x="901" y="4051"/>
                    <a:pt x="2702" y="4051"/>
                  </a:cubicBezTo>
                  <a:cubicBezTo>
                    <a:pt x="3836" y="4051"/>
                    <a:pt x="4737" y="3150"/>
                    <a:pt x="4737" y="2049"/>
                  </a:cubicBezTo>
                  <a:cubicBezTo>
                    <a:pt x="4737" y="813"/>
                    <a:pt x="3752" y="1"/>
                    <a:pt x="2712" y="1"/>
                  </a:cubicBez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5515;p70">
              <a:extLst>
                <a:ext uri="{FF2B5EF4-FFF2-40B4-BE49-F238E27FC236}">
                  <a16:creationId xmlns:a16="http://schemas.microsoft.com/office/drawing/2014/main" id="{E9C882B9-D69B-1A59-9DB2-09EEA8A80632}"/>
                </a:ext>
              </a:extLst>
            </p:cNvPr>
            <p:cNvSpPr/>
            <p:nvPr/>
          </p:nvSpPr>
          <p:spPr>
            <a:xfrm>
              <a:off x="3345900" y="4510350"/>
              <a:ext cx="888150" cy="41700"/>
            </a:xfrm>
            <a:custGeom>
              <a:avLst/>
              <a:gdLst/>
              <a:ahLst/>
              <a:cxnLst/>
              <a:rect l="l" t="t" r="r" b="b"/>
              <a:pathLst>
                <a:path w="35526" h="1668" extrusionOk="0">
                  <a:moveTo>
                    <a:pt x="0" y="0"/>
                  </a:moveTo>
                  <a:lnTo>
                    <a:pt x="0" y="1668"/>
                  </a:lnTo>
                  <a:lnTo>
                    <a:pt x="35526" y="1668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5516;p70">
              <a:extLst>
                <a:ext uri="{FF2B5EF4-FFF2-40B4-BE49-F238E27FC236}">
                  <a16:creationId xmlns:a16="http://schemas.microsoft.com/office/drawing/2014/main" id="{DFD07C92-DBA9-F262-408C-E686343BA02E}"/>
                </a:ext>
              </a:extLst>
            </p:cNvPr>
            <p:cNvSpPr/>
            <p:nvPr/>
          </p:nvSpPr>
          <p:spPr>
            <a:xfrm>
              <a:off x="2998975" y="2116300"/>
              <a:ext cx="1677900" cy="1580975"/>
            </a:xfrm>
            <a:custGeom>
              <a:avLst/>
              <a:gdLst/>
              <a:ahLst/>
              <a:cxnLst/>
              <a:rect l="l" t="t" r="r" b="b"/>
              <a:pathLst>
                <a:path w="67116" h="63239" extrusionOk="0">
                  <a:moveTo>
                    <a:pt x="56720" y="1"/>
                  </a:moveTo>
                  <a:cubicBezTo>
                    <a:pt x="50015" y="1"/>
                    <a:pt x="45010" y="6860"/>
                    <a:pt x="47568" y="13470"/>
                  </a:cubicBezTo>
                  <a:lnTo>
                    <a:pt x="31590" y="29114"/>
                  </a:lnTo>
                  <a:lnTo>
                    <a:pt x="30055" y="27580"/>
                  </a:lnTo>
                  <a:lnTo>
                    <a:pt x="32557" y="25078"/>
                  </a:lnTo>
                  <a:cubicBezTo>
                    <a:pt x="32791" y="24811"/>
                    <a:pt x="32791" y="24344"/>
                    <a:pt x="32557" y="24077"/>
                  </a:cubicBezTo>
                  <a:lnTo>
                    <a:pt x="30589" y="22143"/>
                  </a:lnTo>
                  <a:cubicBezTo>
                    <a:pt x="30456" y="22009"/>
                    <a:pt x="30281" y="21942"/>
                    <a:pt x="30106" y="21942"/>
                  </a:cubicBezTo>
                  <a:cubicBezTo>
                    <a:pt x="29930" y="21942"/>
                    <a:pt x="29755" y="22009"/>
                    <a:pt x="29622" y="22143"/>
                  </a:cubicBezTo>
                  <a:lnTo>
                    <a:pt x="28654" y="23110"/>
                  </a:lnTo>
                  <a:lnTo>
                    <a:pt x="26520" y="21008"/>
                  </a:lnTo>
                  <a:lnTo>
                    <a:pt x="27354" y="20208"/>
                  </a:lnTo>
                  <a:cubicBezTo>
                    <a:pt x="27687" y="19841"/>
                    <a:pt x="27687" y="19241"/>
                    <a:pt x="27354" y="18907"/>
                  </a:cubicBezTo>
                  <a:lnTo>
                    <a:pt x="9874" y="1428"/>
                  </a:lnTo>
                  <a:cubicBezTo>
                    <a:pt x="9007" y="561"/>
                    <a:pt x="7865" y="127"/>
                    <a:pt x="6718" y="127"/>
                  </a:cubicBezTo>
                  <a:cubicBezTo>
                    <a:pt x="5571" y="127"/>
                    <a:pt x="4420" y="561"/>
                    <a:pt x="3537" y="1428"/>
                  </a:cubicBezTo>
                  <a:lnTo>
                    <a:pt x="1769" y="3229"/>
                  </a:lnTo>
                  <a:cubicBezTo>
                    <a:pt x="1" y="4964"/>
                    <a:pt x="1" y="7799"/>
                    <a:pt x="1769" y="9567"/>
                  </a:cubicBezTo>
                  <a:lnTo>
                    <a:pt x="19214" y="27013"/>
                  </a:lnTo>
                  <a:cubicBezTo>
                    <a:pt x="19398" y="27196"/>
                    <a:pt x="19631" y="27288"/>
                    <a:pt x="19865" y="27288"/>
                  </a:cubicBezTo>
                  <a:cubicBezTo>
                    <a:pt x="20098" y="27288"/>
                    <a:pt x="20332" y="27196"/>
                    <a:pt x="20515" y="27013"/>
                  </a:cubicBezTo>
                  <a:lnTo>
                    <a:pt x="21316" y="26212"/>
                  </a:lnTo>
                  <a:lnTo>
                    <a:pt x="23451" y="28314"/>
                  </a:lnTo>
                  <a:lnTo>
                    <a:pt x="22483" y="29281"/>
                  </a:lnTo>
                  <a:cubicBezTo>
                    <a:pt x="22217" y="29548"/>
                    <a:pt x="22217" y="29982"/>
                    <a:pt x="22483" y="30248"/>
                  </a:cubicBezTo>
                  <a:lnTo>
                    <a:pt x="24418" y="32217"/>
                  </a:lnTo>
                  <a:cubicBezTo>
                    <a:pt x="24552" y="32350"/>
                    <a:pt x="24727" y="32417"/>
                    <a:pt x="24902" y="32417"/>
                  </a:cubicBezTo>
                  <a:cubicBezTo>
                    <a:pt x="25077" y="32417"/>
                    <a:pt x="25252" y="32350"/>
                    <a:pt x="25385" y="32217"/>
                  </a:cubicBezTo>
                  <a:lnTo>
                    <a:pt x="27887" y="29715"/>
                  </a:lnTo>
                  <a:lnTo>
                    <a:pt x="29422" y="31216"/>
                  </a:lnTo>
                  <a:lnTo>
                    <a:pt x="16146" y="44158"/>
                  </a:lnTo>
                  <a:cubicBezTo>
                    <a:pt x="14931" y="43685"/>
                    <a:pt x="13710" y="43466"/>
                    <a:pt x="12525" y="43466"/>
                  </a:cubicBezTo>
                  <a:cubicBezTo>
                    <a:pt x="6617" y="43466"/>
                    <a:pt x="1613" y="48903"/>
                    <a:pt x="2836" y="55266"/>
                  </a:cubicBezTo>
                  <a:lnTo>
                    <a:pt x="2836" y="55266"/>
                  </a:lnTo>
                  <a:lnTo>
                    <a:pt x="9040" y="49062"/>
                  </a:lnTo>
                  <a:cubicBezTo>
                    <a:pt x="9407" y="48695"/>
                    <a:pt x="9891" y="48512"/>
                    <a:pt x="10375" y="48512"/>
                  </a:cubicBezTo>
                  <a:cubicBezTo>
                    <a:pt x="10858" y="48512"/>
                    <a:pt x="11342" y="48695"/>
                    <a:pt x="11709" y="49062"/>
                  </a:cubicBezTo>
                  <a:lnTo>
                    <a:pt x="16879" y="54199"/>
                  </a:lnTo>
                  <a:cubicBezTo>
                    <a:pt x="17613" y="54933"/>
                    <a:pt x="17613" y="56100"/>
                    <a:pt x="16879" y="56834"/>
                  </a:cubicBezTo>
                  <a:lnTo>
                    <a:pt x="10675" y="63039"/>
                  </a:lnTo>
                  <a:cubicBezTo>
                    <a:pt x="11339" y="63169"/>
                    <a:pt x="11993" y="63231"/>
                    <a:pt x="12632" y="63231"/>
                  </a:cubicBezTo>
                  <a:cubicBezTo>
                    <a:pt x="19341" y="63231"/>
                    <a:pt x="24372" y="56372"/>
                    <a:pt x="21783" y="49762"/>
                  </a:cubicBezTo>
                  <a:lnTo>
                    <a:pt x="35059" y="36820"/>
                  </a:lnTo>
                  <a:lnTo>
                    <a:pt x="53172" y="54899"/>
                  </a:lnTo>
                  <a:cubicBezTo>
                    <a:pt x="52638" y="56267"/>
                    <a:pt x="52938" y="57801"/>
                    <a:pt x="54006" y="58869"/>
                  </a:cubicBezTo>
                  <a:lnTo>
                    <a:pt x="58342" y="63239"/>
                  </a:lnTo>
                  <a:lnTo>
                    <a:pt x="63579" y="57968"/>
                  </a:lnTo>
                  <a:lnTo>
                    <a:pt x="59243" y="53632"/>
                  </a:lnTo>
                  <a:cubicBezTo>
                    <a:pt x="58514" y="52926"/>
                    <a:pt x="57568" y="52546"/>
                    <a:pt x="56606" y="52546"/>
                  </a:cubicBezTo>
                  <a:cubicBezTo>
                    <a:pt x="56158" y="52546"/>
                    <a:pt x="55708" y="52629"/>
                    <a:pt x="55273" y="52798"/>
                  </a:cubicBezTo>
                  <a:lnTo>
                    <a:pt x="37194" y="34718"/>
                  </a:lnTo>
                  <a:lnTo>
                    <a:pt x="53205" y="19107"/>
                  </a:lnTo>
                  <a:cubicBezTo>
                    <a:pt x="54381" y="19567"/>
                    <a:pt x="55606" y="19790"/>
                    <a:pt x="56817" y="19790"/>
                  </a:cubicBezTo>
                  <a:cubicBezTo>
                    <a:pt x="59386" y="19790"/>
                    <a:pt x="61898" y="18787"/>
                    <a:pt x="63780" y="16906"/>
                  </a:cubicBezTo>
                  <a:cubicBezTo>
                    <a:pt x="66115" y="14571"/>
                    <a:pt x="67115" y="11235"/>
                    <a:pt x="66515" y="7999"/>
                  </a:cubicBezTo>
                  <a:lnTo>
                    <a:pt x="66515" y="7999"/>
                  </a:lnTo>
                  <a:lnTo>
                    <a:pt x="60310" y="14204"/>
                  </a:lnTo>
                  <a:cubicBezTo>
                    <a:pt x="59943" y="14571"/>
                    <a:pt x="59460" y="14754"/>
                    <a:pt x="58976" y="14754"/>
                  </a:cubicBezTo>
                  <a:cubicBezTo>
                    <a:pt x="58492" y="14754"/>
                    <a:pt x="58009" y="14571"/>
                    <a:pt x="57642" y="14204"/>
                  </a:cubicBezTo>
                  <a:lnTo>
                    <a:pt x="52505" y="9033"/>
                  </a:lnTo>
                  <a:cubicBezTo>
                    <a:pt x="51771" y="8299"/>
                    <a:pt x="51771" y="7132"/>
                    <a:pt x="52505" y="6398"/>
                  </a:cubicBezTo>
                  <a:lnTo>
                    <a:pt x="58676" y="194"/>
                  </a:lnTo>
                  <a:cubicBezTo>
                    <a:pt x="58012" y="63"/>
                    <a:pt x="57358" y="1"/>
                    <a:pt x="56720" y="1"/>
                  </a:cubicBez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5517;p70">
              <a:extLst>
                <a:ext uri="{FF2B5EF4-FFF2-40B4-BE49-F238E27FC236}">
                  <a16:creationId xmlns:a16="http://schemas.microsoft.com/office/drawing/2014/main" id="{E8527062-DD06-5F43-B6CB-C20814007582}"/>
                </a:ext>
              </a:extLst>
            </p:cNvPr>
            <p:cNvSpPr/>
            <p:nvPr/>
          </p:nvSpPr>
          <p:spPr>
            <a:xfrm>
              <a:off x="3012725" y="2060450"/>
              <a:ext cx="1652050" cy="1580775"/>
            </a:xfrm>
            <a:custGeom>
              <a:avLst/>
              <a:gdLst/>
              <a:ahLst/>
              <a:cxnLst/>
              <a:rect l="l" t="t" r="r" b="b"/>
              <a:pathLst>
                <a:path w="66082" h="63231" extrusionOk="0">
                  <a:moveTo>
                    <a:pt x="55069" y="0"/>
                  </a:moveTo>
                  <a:cubicBezTo>
                    <a:pt x="48360" y="0"/>
                    <a:pt x="43331" y="6862"/>
                    <a:pt x="45951" y="13502"/>
                  </a:cubicBezTo>
                  <a:lnTo>
                    <a:pt x="14528" y="44124"/>
                  </a:lnTo>
                  <a:cubicBezTo>
                    <a:pt x="13320" y="43659"/>
                    <a:pt x="12105" y="43444"/>
                    <a:pt x="10927" y="43444"/>
                  </a:cubicBezTo>
                  <a:cubicBezTo>
                    <a:pt x="5011" y="43444"/>
                    <a:pt x="0" y="48862"/>
                    <a:pt x="1252" y="55232"/>
                  </a:cubicBezTo>
                  <a:lnTo>
                    <a:pt x="7423" y="49028"/>
                  </a:lnTo>
                  <a:cubicBezTo>
                    <a:pt x="7790" y="48661"/>
                    <a:pt x="8274" y="48477"/>
                    <a:pt x="8757" y="48477"/>
                  </a:cubicBezTo>
                  <a:cubicBezTo>
                    <a:pt x="9241" y="48477"/>
                    <a:pt x="9725" y="48661"/>
                    <a:pt x="10092" y="49028"/>
                  </a:cubicBezTo>
                  <a:lnTo>
                    <a:pt x="15229" y="54198"/>
                  </a:lnTo>
                  <a:cubicBezTo>
                    <a:pt x="15962" y="54932"/>
                    <a:pt x="15962" y="56133"/>
                    <a:pt x="15229" y="56833"/>
                  </a:cubicBezTo>
                  <a:lnTo>
                    <a:pt x="9024" y="63038"/>
                  </a:lnTo>
                  <a:cubicBezTo>
                    <a:pt x="9688" y="63168"/>
                    <a:pt x="10342" y="63230"/>
                    <a:pt x="10981" y="63230"/>
                  </a:cubicBezTo>
                  <a:cubicBezTo>
                    <a:pt x="17690" y="63230"/>
                    <a:pt x="22721" y="56371"/>
                    <a:pt x="20132" y="49761"/>
                  </a:cubicBezTo>
                  <a:lnTo>
                    <a:pt x="51555" y="19106"/>
                  </a:lnTo>
                  <a:cubicBezTo>
                    <a:pt x="52769" y="19580"/>
                    <a:pt x="53990" y="19798"/>
                    <a:pt x="55175" y="19798"/>
                  </a:cubicBezTo>
                  <a:cubicBezTo>
                    <a:pt x="61082" y="19798"/>
                    <a:pt x="66081" y="14361"/>
                    <a:pt x="64831" y="7998"/>
                  </a:cubicBezTo>
                  <a:lnTo>
                    <a:pt x="64831" y="7998"/>
                  </a:lnTo>
                  <a:lnTo>
                    <a:pt x="58660" y="14203"/>
                  </a:lnTo>
                  <a:cubicBezTo>
                    <a:pt x="58293" y="14570"/>
                    <a:pt x="57809" y="14753"/>
                    <a:pt x="57325" y="14753"/>
                  </a:cubicBezTo>
                  <a:cubicBezTo>
                    <a:pt x="56842" y="14753"/>
                    <a:pt x="56358" y="14570"/>
                    <a:pt x="55991" y="14203"/>
                  </a:cubicBezTo>
                  <a:lnTo>
                    <a:pt x="50854" y="9032"/>
                  </a:lnTo>
                  <a:cubicBezTo>
                    <a:pt x="50087" y="8298"/>
                    <a:pt x="50087" y="7131"/>
                    <a:pt x="50854" y="6397"/>
                  </a:cubicBezTo>
                  <a:lnTo>
                    <a:pt x="57025" y="193"/>
                  </a:lnTo>
                  <a:cubicBezTo>
                    <a:pt x="56361" y="62"/>
                    <a:pt x="55707" y="0"/>
                    <a:pt x="550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5518;p70">
              <a:extLst>
                <a:ext uri="{FF2B5EF4-FFF2-40B4-BE49-F238E27FC236}">
                  <a16:creationId xmlns:a16="http://schemas.microsoft.com/office/drawing/2014/main" id="{2108C75B-7B21-D82C-B0A6-2B36467B6831}"/>
                </a:ext>
              </a:extLst>
            </p:cNvPr>
            <p:cNvSpPr/>
            <p:nvPr/>
          </p:nvSpPr>
          <p:spPr>
            <a:xfrm>
              <a:off x="3443475" y="2482850"/>
              <a:ext cx="776400" cy="750975"/>
            </a:xfrm>
            <a:custGeom>
              <a:avLst/>
              <a:gdLst/>
              <a:ahLst/>
              <a:cxnLst/>
              <a:rect l="l" t="t" r="r" b="b"/>
              <a:pathLst>
                <a:path w="31056" h="30039" extrusionOk="0">
                  <a:moveTo>
                    <a:pt x="29655" y="0"/>
                  </a:moveTo>
                  <a:cubicBezTo>
                    <a:pt x="29329" y="0"/>
                    <a:pt x="29004" y="125"/>
                    <a:pt x="28754" y="376"/>
                  </a:cubicBezTo>
                  <a:lnTo>
                    <a:pt x="500" y="27829"/>
                  </a:lnTo>
                  <a:cubicBezTo>
                    <a:pt x="0" y="28329"/>
                    <a:pt x="0" y="29163"/>
                    <a:pt x="500" y="29663"/>
                  </a:cubicBezTo>
                  <a:cubicBezTo>
                    <a:pt x="751" y="29913"/>
                    <a:pt x="1076" y="30038"/>
                    <a:pt x="1401" y="30038"/>
                  </a:cubicBezTo>
                  <a:cubicBezTo>
                    <a:pt x="1726" y="30038"/>
                    <a:pt x="2052" y="29913"/>
                    <a:pt x="2302" y="29663"/>
                  </a:cubicBezTo>
                  <a:lnTo>
                    <a:pt x="30555" y="2177"/>
                  </a:lnTo>
                  <a:cubicBezTo>
                    <a:pt x="31056" y="1676"/>
                    <a:pt x="31056" y="876"/>
                    <a:pt x="30555" y="376"/>
                  </a:cubicBezTo>
                  <a:cubicBezTo>
                    <a:pt x="30305" y="125"/>
                    <a:pt x="29980" y="0"/>
                    <a:pt x="2965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5519;p70">
              <a:extLst>
                <a:ext uri="{FF2B5EF4-FFF2-40B4-BE49-F238E27FC236}">
                  <a16:creationId xmlns:a16="http://schemas.microsoft.com/office/drawing/2014/main" id="{18EBAC59-F694-2B43-0896-1A52A8007B5D}"/>
                </a:ext>
              </a:extLst>
            </p:cNvPr>
            <p:cNvSpPr/>
            <p:nvPr/>
          </p:nvSpPr>
          <p:spPr>
            <a:xfrm>
              <a:off x="3612750" y="2692375"/>
              <a:ext cx="813950" cy="814775"/>
            </a:xfrm>
            <a:custGeom>
              <a:avLst/>
              <a:gdLst/>
              <a:ahLst/>
              <a:cxnLst/>
              <a:rect l="l" t="t" r="r" b="b"/>
              <a:pathLst>
                <a:path w="32558" h="32591" extrusionOk="0">
                  <a:moveTo>
                    <a:pt x="2102" y="0"/>
                  </a:moveTo>
                  <a:lnTo>
                    <a:pt x="1" y="2102"/>
                  </a:lnTo>
                  <a:lnTo>
                    <a:pt x="30456" y="32590"/>
                  </a:lnTo>
                  <a:lnTo>
                    <a:pt x="32557" y="3045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5520;p70">
              <a:extLst>
                <a:ext uri="{FF2B5EF4-FFF2-40B4-BE49-F238E27FC236}">
                  <a16:creationId xmlns:a16="http://schemas.microsoft.com/office/drawing/2014/main" id="{3C9C4D78-EB5A-E63B-820F-2B3DB1A30C3B}"/>
                </a:ext>
              </a:extLst>
            </p:cNvPr>
            <p:cNvSpPr/>
            <p:nvPr/>
          </p:nvSpPr>
          <p:spPr>
            <a:xfrm>
              <a:off x="4284900" y="3374325"/>
              <a:ext cx="276050" cy="267075"/>
            </a:xfrm>
            <a:custGeom>
              <a:avLst/>
              <a:gdLst/>
              <a:ahLst/>
              <a:cxnLst/>
              <a:rect l="l" t="t" r="r" b="b"/>
              <a:pathLst>
                <a:path w="11042" h="10683" extrusionOk="0">
                  <a:moveTo>
                    <a:pt x="4066" y="0"/>
                  </a:moveTo>
                  <a:cubicBezTo>
                    <a:pt x="3119" y="0"/>
                    <a:pt x="2169" y="359"/>
                    <a:pt x="1435" y="1076"/>
                  </a:cubicBezTo>
                  <a:cubicBezTo>
                    <a:pt x="0" y="2510"/>
                    <a:pt x="0" y="4879"/>
                    <a:pt x="1435" y="6313"/>
                  </a:cubicBezTo>
                  <a:lnTo>
                    <a:pt x="5805" y="10683"/>
                  </a:lnTo>
                  <a:lnTo>
                    <a:pt x="11042" y="5446"/>
                  </a:lnTo>
                  <a:lnTo>
                    <a:pt x="6672" y="1076"/>
                  </a:lnTo>
                  <a:cubicBezTo>
                    <a:pt x="5955" y="359"/>
                    <a:pt x="5012" y="0"/>
                    <a:pt x="4066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5521;p70">
              <a:extLst>
                <a:ext uri="{FF2B5EF4-FFF2-40B4-BE49-F238E27FC236}">
                  <a16:creationId xmlns:a16="http://schemas.microsoft.com/office/drawing/2014/main" id="{1552B42A-4EB9-9F4A-4921-F29CD10F68B8}"/>
                </a:ext>
              </a:extLst>
            </p:cNvPr>
            <p:cNvSpPr/>
            <p:nvPr/>
          </p:nvSpPr>
          <p:spPr>
            <a:xfrm>
              <a:off x="3464300" y="2543925"/>
              <a:ext cx="235200" cy="236025"/>
            </a:xfrm>
            <a:custGeom>
              <a:avLst/>
              <a:gdLst/>
              <a:ahLst/>
              <a:cxnLst/>
              <a:rect l="l" t="t" r="r" b="b"/>
              <a:pathLst>
                <a:path w="9408" h="9441" extrusionOk="0">
                  <a:moveTo>
                    <a:pt x="5205" y="1"/>
                  </a:moveTo>
                  <a:lnTo>
                    <a:pt x="1" y="5204"/>
                  </a:lnTo>
                  <a:lnTo>
                    <a:pt x="4237" y="9441"/>
                  </a:lnTo>
                  <a:lnTo>
                    <a:pt x="9408" y="4237"/>
                  </a:lnTo>
                  <a:lnTo>
                    <a:pt x="5205" y="1"/>
                  </a:ln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5522;p70">
              <a:extLst>
                <a:ext uri="{FF2B5EF4-FFF2-40B4-BE49-F238E27FC236}">
                  <a16:creationId xmlns:a16="http://schemas.microsoft.com/office/drawing/2014/main" id="{228CC405-42E0-DFB8-FCD6-D5E6510F59D4}"/>
                </a:ext>
              </a:extLst>
            </p:cNvPr>
            <p:cNvSpPr/>
            <p:nvPr/>
          </p:nvSpPr>
          <p:spPr>
            <a:xfrm>
              <a:off x="2971450" y="2062750"/>
              <a:ext cx="693025" cy="679050"/>
            </a:xfrm>
            <a:custGeom>
              <a:avLst/>
              <a:gdLst/>
              <a:ahLst/>
              <a:cxnLst/>
              <a:rect l="l" t="t" r="r" b="b"/>
              <a:pathLst>
                <a:path w="27721" h="27162" extrusionOk="0">
                  <a:moveTo>
                    <a:pt x="6718" y="1"/>
                  </a:moveTo>
                  <a:cubicBezTo>
                    <a:pt x="5572" y="1"/>
                    <a:pt x="4421" y="434"/>
                    <a:pt x="3537" y="1302"/>
                  </a:cubicBezTo>
                  <a:lnTo>
                    <a:pt x="1769" y="3103"/>
                  </a:lnTo>
                  <a:cubicBezTo>
                    <a:pt x="1" y="4837"/>
                    <a:pt x="1" y="7673"/>
                    <a:pt x="1769" y="9441"/>
                  </a:cubicBezTo>
                  <a:lnTo>
                    <a:pt x="19215" y="26886"/>
                  </a:lnTo>
                  <a:cubicBezTo>
                    <a:pt x="19398" y="27070"/>
                    <a:pt x="19640" y="27162"/>
                    <a:pt x="19878" y="27162"/>
                  </a:cubicBezTo>
                  <a:cubicBezTo>
                    <a:pt x="20115" y="27162"/>
                    <a:pt x="20349" y="27070"/>
                    <a:pt x="20516" y="26886"/>
                  </a:cubicBezTo>
                  <a:lnTo>
                    <a:pt x="27354" y="20082"/>
                  </a:lnTo>
                  <a:cubicBezTo>
                    <a:pt x="27721" y="19715"/>
                    <a:pt x="27721" y="19148"/>
                    <a:pt x="27354" y="18781"/>
                  </a:cubicBezTo>
                  <a:lnTo>
                    <a:pt x="9875" y="1302"/>
                  </a:lnTo>
                  <a:cubicBezTo>
                    <a:pt x="9007" y="434"/>
                    <a:pt x="7865" y="1"/>
                    <a:pt x="6718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5523;p70">
              <a:extLst>
                <a:ext uri="{FF2B5EF4-FFF2-40B4-BE49-F238E27FC236}">
                  <a16:creationId xmlns:a16="http://schemas.microsoft.com/office/drawing/2014/main" id="{2EAA157A-477F-BA1F-FE73-39BF1C2515B2}"/>
                </a:ext>
              </a:extLst>
            </p:cNvPr>
            <p:cNvSpPr/>
            <p:nvPr/>
          </p:nvSpPr>
          <p:spPr>
            <a:xfrm>
              <a:off x="3526850" y="2608150"/>
              <a:ext cx="265225" cy="261875"/>
            </a:xfrm>
            <a:custGeom>
              <a:avLst/>
              <a:gdLst/>
              <a:ahLst/>
              <a:cxnLst/>
              <a:rect l="l" t="t" r="r" b="b"/>
              <a:pathLst>
                <a:path w="10609" h="10475" extrusionOk="0">
                  <a:moveTo>
                    <a:pt x="7890" y="0"/>
                  </a:moveTo>
                  <a:cubicBezTo>
                    <a:pt x="7715" y="0"/>
                    <a:pt x="7539" y="67"/>
                    <a:pt x="7406" y="200"/>
                  </a:cubicBezTo>
                  <a:lnTo>
                    <a:pt x="268" y="7372"/>
                  </a:lnTo>
                  <a:cubicBezTo>
                    <a:pt x="1" y="7639"/>
                    <a:pt x="1" y="8073"/>
                    <a:pt x="268" y="8340"/>
                  </a:cubicBezTo>
                  <a:lnTo>
                    <a:pt x="2202" y="10274"/>
                  </a:lnTo>
                  <a:cubicBezTo>
                    <a:pt x="2336" y="10408"/>
                    <a:pt x="2511" y="10474"/>
                    <a:pt x="2686" y="10474"/>
                  </a:cubicBezTo>
                  <a:cubicBezTo>
                    <a:pt x="2861" y="10474"/>
                    <a:pt x="3036" y="10408"/>
                    <a:pt x="3170" y="10274"/>
                  </a:cubicBezTo>
                  <a:lnTo>
                    <a:pt x="10341" y="3136"/>
                  </a:lnTo>
                  <a:cubicBezTo>
                    <a:pt x="10608" y="2869"/>
                    <a:pt x="10608" y="2435"/>
                    <a:pt x="10341" y="2168"/>
                  </a:cubicBezTo>
                  <a:lnTo>
                    <a:pt x="8373" y="200"/>
                  </a:lnTo>
                  <a:cubicBezTo>
                    <a:pt x="8240" y="67"/>
                    <a:pt x="8065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5524;p70">
              <a:extLst>
                <a:ext uri="{FF2B5EF4-FFF2-40B4-BE49-F238E27FC236}">
                  <a16:creationId xmlns:a16="http://schemas.microsoft.com/office/drawing/2014/main" id="{DC6090AB-452F-CCD1-4364-B51FEFBF0F9F}"/>
                </a:ext>
              </a:extLst>
            </p:cNvPr>
            <p:cNvSpPr/>
            <p:nvPr/>
          </p:nvSpPr>
          <p:spPr>
            <a:xfrm>
              <a:off x="3034850" y="2234550"/>
              <a:ext cx="474525" cy="472025"/>
            </a:xfrm>
            <a:custGeom>
              <a:avLst/>
              <a:gdLst/>
              <a:ahLst/>
              <a:cxnLst/>
              <a:rect l="l" t="t" r="r" b="b"/>
              <a:pathLst>
                <a:path w="18981" h="18881" extrusionOk="0">
                  <a:moveTo>
                    <a:pt x="1105" y="0"/>
                  </a:moveTo>
                  <a:cubicBezTo>
                    <a:pt x="842" y="0"/>
                    <a:pt x="584" y="100"/>
                    <a:pt x="400" y="300"/>
                  </a:cubicBezTo>
                  <a:cubicBezTo>
                    <a:pt x="0" y="667"/>
                    <a:pt x="0" y="1334"/>
                    <a:pt x="400" y="1735"/>
                  </a:cubicBezTo>
                  <a:lnTo>
                    <a:pt x="17546" y="18880"/>
                  </a:lnTo>
                  <a:lnTo>
                    <a:pt x="18980" y="17446"/>
                  </a:lnTo>
                  <a:lnTo>
                    <a:pt x="1835" y="300"/>
                  </a:lnTo>
                  <a:cubicBezTo>
                    <a:pt x="1635" y="100"/>
                    <a:pt x="1368" y="0"/>
                    <a:pt x="1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5525;p70">
              <a:extLst>
                <a:ext uri="{FF2B5EF4-FFF2-40B4-BE49-F238E27FC236}">
                  <a16:creationId xmlns:a16="http://schemas.microsoft.com/office/drawing/2014/main" id="{27416557-9890-E2FA-0A41-316DA04A423C}"/>
                </a:ext>
              </a:extLst>
            </p:cNvPr>
            <p:cNvSpPr/>
            <p:nvPr/>
          </p:nvSpPr>
          <p:spPr>
            <a:xfrm>
              <a:off x="3095725" y="2172825"/>
              <a:ext cx="474525" cy="472025"/>
            </a:xfrm>
            <a:custGeom>
              <a:avLst/>
              <a:gdLst/>
              <a:ahLst/>
              <a:cxnLst/>
              <a:rect l="l" t="t" r="r" b="b"/>
              <a:pathLst>
                <a:path w="18981" h="18881" extrusionOk="0">
                  <a:moveTo>
                    <a:pt x="1118" y="1"/>
                  </a:moveTo>
                  <a:cubicBezTo>
                    <a:pt x="859" y="1"/>
                    <a:pt x="601" y="101"/>
                    <a:pt x="400" y="301"/>
                  </a:cubicBezTo>
                  <a:cubicBezTo>
                    <a:pt x="0" y="701"/>
                    <a:pt x="0" y="1335"/>
                    <a:pt x="400" y="1735"/>
                  </a:cubicBezTo>
                  <a:lnTo>
                    <a:pt x="17546" y="18881"/>
                  </a:lnTo>
                  <a:lnTo>
                    <a:pt x="18980" y="17447"/>
                  </a:lnTo>
                  <a:lnTo>
                    <a:pt x="1835" y="301"/>
                  </a:lnTo>
                  <a:cubicBezTo>
                    <a:pt x="1635" y="101"/>
                    <a:pt x="1376" y="1"/>
                    <a:pt x="111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5526;p70">
              <a:extLst>
                <a:ext uri="{FF2B5EF4-FFF2-40B4-BE49-F238E27FC236}">
                  <a16:creationId xmlns:a16="http://schemas.microsoft.com/office/drawing/2014/main" id="{5C07AF79-E7DD-B765-C67C-C0800170F6B5}"/>
                </a:ext>
              </a:extLst>
            </p:cNvPr>
            <p:cNvSpPr/>
            <p:nvPr/>
          </p:nvSpPr>
          <p:spPr>
            <a:xfrm>
              <a:off x="3156600" y="2111950"/>
              <a:ext cx="474525" cy="472025"/>
            </a:xfrm>
            <a:custGeom>
              <a:avLst/>
              <a:gdLst/>
              <a:ahLst/>
              <a:cxnLst/>
              <a:rect l="l" t="t" r="r" b="b"/>
              <a:pathLst>
                <a:path w="18981" h="18881" extrusionOk="0">
                  <a:moveTo>
                    <a:pt x="1118" y="1"/>
                  </a:moveTo>
                  <a:cubicBezTo>
                    <a:pt x="859" y="1"/>
                    <a:pt x="601" y="101"/>
                    <a:pt x="400" y="301"/>
                  </a:cubicBezTo>
                  <a:cubicBezTo>
                    <a:pt x="0" y="701"/>
                    <a:pt x="0" y="1335"/>
                    <a:pt x="400" y="1735"/>
                  </a:cubicBezTo>
                  <a:lnTo>
                    <a:pt x="17546" y="18881"/>
                  </a:lnTo>
                  <a:lnTo>
                    <a:pt x="18980" y="17446"/>
                  </a:lnTo>
                  <a:lnTo>
                    <a:pt x="1835" y="301"/>
                  </a:lnTo>
                  <a:cubicBezTo>
                    <a:pt x="1635" y="101"/>
                    <a:pt x="1376" y="1"/>
                    <a:pt x="111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5527;p70">
              <a:extLst>
                <a:ext uri="{FF2B5EF4-FFF2-40B4-BE49-F238E27FC236}">
                  <a16:creationId xmlns:a16="http://schemas.microsoft.com/office/drawing/2014/main" id="{F3738DF7-A1DA-484B-F21C-24EB9E6B2AE4}"/>
                </a:ext>
              </a:extLst>
            </p:cNvPr>
            <p:cNvSpPr/>
            <p:nvPr/>
          </p:nvSpPr>
          <p:spPr>
            <a:xfrm>
              <a:off x="4806925" y="2723225"/>
              <a:ext cx="259400" cy="1841350"/>
            </a:xfrm>
            <a:custGeom>
              <a:avLst/>
              <a:gdLst/>
              <a:ahLst/>
              <a:cxnLst/>
              <a:rect l="l" t="t" r="r" b="b"/>
              <a:pathLst>
                <a:path w="10376" h="73654" extrusionOk="0">
                  <a:moveTo>
                    <a:pt x="1" y="0"/>
                  </a:moveTo>
                  <a:lnTo>
                    <a:pt x="8974" y="73653"/>
                  </a:lnTo>
                  <a:lnTo>
                    <a:pt x="10375" y="73653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5528;p70">
              <a:extLst>
                <a:ext uri="{FF2B5EF4-FFF2-40B4-BE49-F238E27FC236}">
                  <a16:creationId xmlns:a16="http://schemas.microsoft.com/office/drawing/2014/main" id="{10D85FDF-59D8-97EC-E040-A8A635878561}"/>
                </a:ext>
              </a:extLst>
            </p:cNvPr>
            <p:cNvSpPr/>
            <p:nvPr/>
          </p:nvSpPr>
          <p:spPr>
            <a:xfrm>
              <a:off x="5077975" y="2723225"/>
              <a:ext cx="259375" cy="1841350"/>
            </a:xfrm>
            <a:custGeom>
              <a:avLst/>
              <a:gdLst/>
              <a:ahLst/>
              <a:cxnLst/>
              <a:rect l="l" t="t" r="r" b="b"/>
              <a:pathLst>
                <a:path w="10375" h="73654" extrusionOk="0">
                  <a:moveTo>
                    <a:pt x="0" y="0"/>
                  </a:moveTo>
                  <a:lnTo>
                    <a:pt x="8973" y="73653"/>
                  </a:lnTo>
                  <a:lnTo>
                    <a:pt x="10374" y="7365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5529;p70">
              <a:extLst>
                <a:ext uri="{FF2B5EF4-FFF2-40B4-BE49-F238E27FC236}">
                  <a16:creationId xmlns:a16="http://schemas.microsoft.com/office/drawing/2014/main" id="{E17A0A0E-CC83-451D-ECB9-F3D7BC330CBA}"/>
                </a:ext>
              </a:extLst>
            </p:cNvPr>
            <p:cNvSpPr/>
            <p:nvPr/>
          </p:nvSpPr>
          <p:spPr>
            <a:xfrm>
              <a:off x="4836950" y="2819125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1"/>
                  </a:moveTo>
                  <a:lnTo>
                    <a:pt x="301" y="2269"/>
                  </a:lnTo>
                  <a:lnTo>
                    <a:pt x="11109" y="2269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5530;p70">
              <a:extLst>
                <a:ext uri="{FF2B5EF4-FFF2-40B4-BE49-F238E27FC236}">
                  <a16:creationId xmlns:a16="http://schemas.microsoft.com/office/drawing/2014/main" id="{E242F3B5-2256-B701-1448-9B0CE4300A99}"/>
                </a:ext>
              </a:extLst>
            </p:cNvPr>
            <p:cNvSpPr/>
            <p:nvPr/>
          </p:nvSpPr>
          <p:spPr>
            <a:xfrm>
              <a:off x="4862800" y="3029275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1"/>
                  </a:moveTo>
                  <a:lnTo>
                    <a:pt x="268" y="2269"/>
                  </a:lnTo>
                  <a:lnTo>
                    <a:pt x="11109" y="2269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5531;p70">
              <a:extLst>
                <a:ext uri="{FF2B5EF4-FFF2-40B4-BE49-F238E27FC236}">
                  <a16:creationId xmlns:a16="http://schemas.microsoft.com/office/drawing/2014/main" id="{02BB8D4E-A942-DDB6-BC40-3C3B5598F271}"/>
                </a:ext>
              </a:extLst>
            </p:cNvPr>
            <p:cNvSpPr/>
            <p:nvPr/>
          </p:nvSpPr>
          <p:spPr>
            <a:xfrm>
              <a:off x="4888650" y="3238600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0"/>
                  </a:moveTo>
                  <a:lnTo>
                    <a:pt x="268" y="2269"/>
                  </a:lnTo>
                  <a:lnTo>
                    <a:pt x="11109" y="2269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5532;p70">
              <a:extLst>
                <a:ext uri="{FF2B5EF4-FFF2-40B4-BE49-F238E27FC236}">
                  <a16:creationId xmlns:a16="http://schemas.microsoft.com/office/drawing/2014/main" id="{9500A02F-7605-FD5C-0A51-F7D6AF82B239}"/>
                </a:ext>
              </a:extLst>
            </p:cNvPr>
            <p:cNvSpPr/>
            <p:nvPr/>
          </p:nvSpPr>
          <p:spPr>
            <a:xfrm>
              <a:off x="4913675" y="3448750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0"/>
                  </a:moveTo>
                  <a:lnTo>
                    <a:pt x="301" y="2269"/>
                  </a:lnTo>
                  <a:lnTo>
                    <a:pt x="11109" y="2269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5533;p70">
              <a:extLst>
                <a:ext uri="{FF2B5EF4-FFF2-40B4-BE49-F238E27FC236}">
                  <a16:creationId xmlns:a16="http://schemas.microsoft.com/office/drawing/2014/main" id="{54D271BD-D382-C469-EFA6-409A0637C3AD}"/>
                </a:ext>
              </a:extLst>
            </p:cNvPr>
            <p:cNvSpPr/>
            <p:nvPr/>
          </p:nvSpPr>
          <p:spPr>
            <a:xfrm>
              <a:off x="4939525" y="3658050"/>
              <a:ext cx="277725" cy="56750"/>
            </a:xfrm>
            <a:custGeom>
              <a:avLst/>
              <a:gdLst/>
              <a:ahLst/>
              <a:cxnLst/>
              <a:rect l="l" t="t" r="r" b="b"/>
              <a:pathLst>
                <a:path w="11109" h="2270" extrusionOk="0">
                  <a:moveTo>
                    <a:pt x="1" y="1"/>
                  </a:moveTo>
                  <a:lnTo>
                    <a:pt x="268" y="2269"/>
                  </a:lnTo>
                  <a:lnTo>
                    <a:pt x="11109" y="2269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5534;p70">
              <a:extLst>
                <a:ext uri="{FF2B5EF4-FFF2-40B4-BE49-F238E27FC236}">
                  <a16:creationId xmlns:a16="http://schemas.microsoft.com/office/drawing/2014/main" id="{BDFCE4BC-1039-9A43-4F49-AD77F5D8799D}"/>
                </a:ext>
              </a:extLst>
            </p:cNvPr>
            <p:cNvSpPr/>
            <p:nvPr/>
          </p:nvSpPr>
          <p:spPr>
            <a:xfrm>
              <a:off x="4965375" y="3868200"/>
              <a:ext cx="277725" cy="56750"/>
            </a:xfrm>
            <a:custGeom>
              <a:avLst/>
              <a:gdLst/>
              <a:ahLst/>
              <a:cxnLst/>
              <a:rect l="l" t="t" r="r" b="b"/>
              <a:pathLst>
                <a:path w="11109" h="2270" extrusionOk="0">
                  <a:moveTo>
                    <a:pt x="1" y="1"/>
                  </a:moveTo>
                  <a:lnTo>
                    <a:pt x="268" y="2269"/>
                  </a:lnTo>
                  <a:lnTo>
                    <a:pt x="11109" y="2269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5535;p70">
              <a:extLst>
                <a:ext uri="{FF2B5EF4-FFF2-40B4-BE49-F238E27FC236}">
                  <a16:creationId xmlns:a16="http://schemas.microsoft.com/office/drawing/2014/main" id="{760F267B-EB93-9796-11D4-0396E8F3DCFA}"/>
                </a:ext>
              </a:extLst>
            </p:cNvPr>
            <p:cNvSpPr/>
            <p:nvPr/>
          </p:nvSpPr>
          <p:spPr>
            <a:xfrm>
              <a:off x="4990400" y="4077525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1"/>
                  </a:moveTo>
                  <a:lnTo>
                    <a:pt x="267" y="2269"/>
                  </a:lnTo>
                  <a:lnTo>
                    <a:pt x="11108" y="2269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5536;p70">
              <a:extLst>
                <a:ext uri="{FF2B5EF4-FFF2-40B4-BE49-F238E27FC236}">
                  <a16:creationId xmlns:a16="http://schemas.microsoft.com/office/drawing/2014/main" id="{81BA8374-82D1-A9BA-9CCC-FD4C9FD060E5}"/>
                </a:ext>
              </a:extLst>
            </p:cNvPr>
            <p:cNvSpPr/>
            <p:nvPr/>
          </p:nvSpPr>
          <p:spPr>
            <a:xfrm>
              <a:off x="5016250" y="4287675"/>
              <a:ext cx="277725" cy="56725"/>
            </a:xfrm>
            <a:custGeom>
              <a:avLst/>
              <a:gdLst/>
              <a:ahLst/>
              <a:cxnLst/>
              <a:rect l="l" t="t" r="r" b="b"/>
              <a:pathLst>
                <a:path w="11109" h="2269" extrusionOk="0">
                  <a:moveTo>
                    <a:pt x="1" y="1"/>
                  </a:moveTo>
                  <a:lnTo>
                    <a:pt x="267" y="2269"/>
                  </a:lnTo>
                  <a:lnTo>
                    <a:pt x="11109" y="2269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5537;p70">
              <a:extLst>
                <a:ext uri="{FF2B5EF4-FFF2-40B4-BE49-F238E27FC236}">
                  <a16:creationId xmlns:a16="http://schemas.microsoft.com/office/drawing/2014/main" id="{BE25400E-1B58-E271-0464-2DF540AD4FF4}"/>
                </a:ext>
              </a:extLst>
            </p:cNvPr>
            <p:cNvSpPr/>
            <p:nvPr/>
          </p:nvSpPr>
          <p:spPr>
            <a:xfrm>
              <a:off x="4839450" y="2841650"/>
              <a:ext cx="35900" cy="25"/>
            </a:xfrm>
            <a:custGeom>
              <a:avLst/>
              <a:gdLst/>
              <a:ahLst/>
              <a:cxnLst/>
              <a:rect l="l" t="t" r="r" b="b"/>
              <a:pathLst>
                <a:path w="1436" h="1" fill="none" extrusionOk="0">
                  <a:moveTo>
                    <a:pt x="1" y="0"/>
                  </a:moveTo>
                  <a:lnTo>
                    <a:pt x="1435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5538;p70">
              <a:extLst>
                <a:ext uri="{FF2B5EF4-FFF2-40B4-BE49-F238E27FC236}">
                  <a16:creationId xmlns:a16="http://schemas.microsoft.com/office/drawing/2014/main" id="{B4B1ECBE-9BE7-29A1-BFE1-00C8373BAD5F}"/>
                </a:ext>
              </a:extLst>
            </p:cNvPr>
            <p:cNvSpPr/>
            <p:nvPr/>
          </p:nvSpPr>
          <p:spPr>
            <a:xfrm>
              <a:off x="4848625" y="2858325"/>
              <a:ext cx="68425" cy="25"/>
            </a:xfrm>
            <a:custGeom>
              <a:avLst/>
              <a:gdLst/>
              <a:ahLst/>
              <a:cxnLst/>
              <a:rect l="l" t="t" r="r" b="b"/>
              <a:pathLst>
                <a:path w="2737" h="1" fill="none" extrusionOk="0">
                  <a:moveTo>
                    <a:pt x="1" y="0"/>
                  </a:moveTo>
                  <a:lnTo>
                    <a:pt x="2736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5539;p70">
              <a:extLst>
                <a:ext uri="{FF2B5EF4-FFF2-40B4-BE49-F238E27FC236}">
                  <a16:creationId xmlns:a16="http://schemas.microsoft.com/office/drawing/2014/main" id="{E66E58EF-7D5B-D633-AB51-9E921D96AF65}"/>
                </a:ext>
              </a:extLst>
            </p:cNvPr>
            <p:cNvSpPr/>
            <p:nvPr/>
          </p:nvSpPr>
          <p:spPr>
            <a:xfrm>
              <a:off x="5060450" y="2858325"/>
              <a:ext cx="50050" cy="25"/>
            </a:xfrm>
            <a:custGeom>
              <a:avLst/>
              <a:gdLst/>
              <a:ahLst/>
              <a:cxnLst/>
              <a:rect l="l" t="t" r="r" b="b"/>
              <a:pathLst>
                <a:path w="2002" h="1" fill="none" extrusionOk="0">
                  <a:moveTo>
                    <a:pt x="2002" y="0"/>
                  </a:moveTo>
                  <a:lnTo>
                    <a:pt x="1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5540;p70">
              <a:extLst>
                <a:ext uri="{FF2B5EF4-FFF2-40B4-BE49-F238E27FC236}">
                  <a16:creationId xmlns:a16="http://schemas.microsoft.com/office/drawing/2014/main" id="{1753921F-7D71-3DCA-4383-FAE826EE4EDC}"/>
                </a:ext>
              </a:extLst>
            </p:cNvPr>
            <p:cNvSpPr/>
            <p:nvPr/>
          </p:nvSpPr>
          <p:spPr>
            <a:xfrm>
              <a:off x="5089650" y="3060125"/>
              <a:ext cx="45875" cy="25"/>
            </a:xfrm>
            <a:custGeom>
              <a:avLst/>
              <a:gdLst/>
              <a:ahLst/>
              <a:cxnLst/>
              <a:rect l="l" t="t" r="r" b="b"/>
              <a:pathLst>
                <a:path w="1835" h="1" fill="none" extrusionOk="0">
                  <a:moveTo>
                    <a:pt x="1835" y="1"/>
                  </a:moveTo>
                  <a:lnTo>
                    <a:pt x="0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5541;p70">
              <a:extLst>
                <a:ext uri="{FF2B5EF4-FFF2-40B4-BE49-F238E27FC236}">
                  <a16:creationId xmlns:a16="http://schemas.microsoft.com/office/drawing/2014/main" id="{601B61B4-BD15-2598-8A86-D06387512329}"/>
                </a:ext>
              </a:extLst>
            </p:cNvPr>
            <p:cNvSpPr/>
            <p:nvPr/>
          </p:nvSpPr>
          <p:spPr>
            <a:xfrm>
              <a:off x="4873650" y="3070975"/>
              <a:ext cx="105925" cy="25"/>
            </a:xfrm>
            <a:custGeom>
              <a:avLst/>
              <a:gdLst/>
              <a:ahLst/>
              <a:cxnLst/>
              <a:rect l="l" t="t" r="r" b="b"/>
              <a:pathLst>
                <a:path w="4237" h="1" fill="none" extrusionOk="0">
                  <a:moveTo>
                    <a:pt x="1" y="0"/>
                  </a:moveTo>
                  <a:lnTo>
                    <a:pt x="4237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5542;p70">
              <a:extLst>
                <a:ext uri="{FF2B5EF4-FFF2-40B4-BE49-F238E27FC236}">
                  <a16:creationId xmlns:a16="http://schemas.microsoft.com/office/drawing/2014/main" id="{3D05B676-EBFB-4AC1-B255-9D27F84477F2}"/>
                </a:ext>
              </a:extLst>
            </p:cNvPr>
            <p:cNvSpPr/>
            <p:nvPr/>
          </p:nvSpPr>
          <p:spPr>
            <a:xfrm>
              <a:off x="4892000" y="3266125"/>
              <a:ext cx="91750" cy="25"/>
            </a:xfrm>
            <a:custGeom>
              <a:avLst/>
              <a:gdLst/>
              <a:ahLst/>
              <a:cxnLst/>
              <a:rect l="l" t="t" r="r" b="b"/>
              <a:pathLst>
                <a:path w="3670" h="1" fill="none" extrusionOk="0">
                  <a:moveTo>
                    <a:pt x="0" y="0"/>
                  </a:moveTo>
                  <a:lnTo>
                    <a:pt x="3670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5543;p70">
              <a:extLst>
                <a:ext uri="{FF2B5EF4-FFF2-40B4-BE49-F238E27FC236}">
                  <a16:creationId xmlns:a16="http://schemas.microsoft.com/office/drawing/2014/main" id="{8FCF43A6-9A2C-9B00-5F92-C4015E098A9B}"/>
                </a:ext>
              </a:extLst>
            </p:cNvPr>
            <p:cNvSpPr/>
            <p:nvPr/>
          </p:nvSpPr>
          <p:spPr>
            <a:xfrm>
              <a:off x="4896175" y="3282800"/>
              <a:ext cx="50050" cy="25"/>
            </a:xfrm>
            <a:custGeom>
              <a:avLst/>
              <a:gdLst/>
              <a:ahLst/>
              <a:cxnLst/>
              <a:rect l="l" t="t" r="r" b="b"/>
              <a:pathLst>
                <a:path w="2002" h="1" fill="none" extrusionOk="0">
                  <a:moveTo>
                    <a:pt x="0" y="0"/>
                  </a:moveTo>
                  <a:lnTo>
                    <a:pt x="2002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5544;p70">
              <a:extLst>
                <a:ext uri="{FF2B5EF4-FFF2-40B4-BE49-F238E27FC236}">
                  <a16:creationId xmlns:a16="http://schemas.microsoft.com/office/drawing/2014/main" id="{DFA504A0-8BD7-F49B-946C-11AA4CF43719}"/>
                </a:ext>
              </a:extLst>
            </p:cNvPr>
            <p:cNvSpPr/>
            <p:nvPr/>
          </p:nvSpPr>
          <p:spPr>
            <a:xfrm>
              <a:off x="5133825" y="3472925"/>
              <a:ext cx="55900" cy="25"/>
            </a:xfrm>
            <a:custGeom>
              <a:avLst/>
              <a:gdLst/>
              <a:ahLst/>
              <a:cxnLst/>
              <a:rect l="l" t="t" r="r" b="b"/>
              <a:pathLst>
                <a:path w="2236" h="1" fill="none" extrusionOk="0">
                  <a:moveTo>
                    <a:pt x="2236" y="1"/>
                  </a:moveTo>
                  <a:lnTo>
                    <a:pt x="1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5545;p70">
              <a:extLst>
                <a:ext uri="{FF2B5EF4-FFF2-40B4-BE49-F238E27FC236}">
                  <a16:creationId xmlns:a16="http://schemas.microsoft.com/office/drawing/2014/main" id="{942D2284-6C69-FC22-F231-9AE5D5CA5372}"/>
                </a:ext>
              </a:extLst>
            </p:cNvPr>
            <p:cNvSpPr/>
            <p:nvPr/>
          </p:nvSpPr>
          <p:spPr>
            <a:xfrm>
              <a:off x="5092150" y="3489600"/>
              <a:ext cx="93425" cy="25"/>
            </a:xfrm>
            <a:custGeom>
              <a:avLst/>
              <a:gdLst/>
              <a:ahLst/>
              <a:cxnLst/>
              <a:rect l="l" t="t" r="r" b="b"/>
              <a:pathLst>
                <a:path w="3737" h="1" fill="none" extrusionOk="0">
                  <a:moveTo>
                    <a:pt x="3736" y="1"/>
                  </a:moveTo>
                  <a:lnTo>
                    <a:pt x="0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5546;p70">
              <a:extLst>
                <a:ext uri="{FF2B5EF4-FFF2-40B4-BE49-F238E27FC236}">
                  <a16:creationId xmlns:a16="http://schemas.microsoft.com/office/drawing/2014/main" id="{4990068B-DA2D-D8D5-0F23-4A46580AE15E}"/>
                </a:ext>
              </a:extLst>
            </p:cNvPr>
            <p:cNvSpPr/>
            <p:nvPr/>
          </p:nvSpPr>
          <p:spPr>
            <a:xfrm>
              <a:off x="5181375" y="4113375"/>
              <a:ext cx="85925" cy="25"/>
            </a:xfrm>
            <a:custGeom>
              <a:avLst/>
              <a:gdLst/>
              <a:ahLst/>
              <a:cxnLst/>
              <a:rect l="l" t="t" r="r" b="b"/>
              <a:pathLst>
                <a:path w="3437" h="1" fill="none" extrusionOk="0">
                  <a:moveTo>
                    <a:pt x="3436" y="1"/>
                  </a:moveTo>
                  <a:lnTo>
                    <a:pt x="0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5547;p70">
              <a:extLst>
                <a:ext uri="{FF2B5EF4-FFF2-40B4-BE49-F238E27FC236}">
                  <a16:creationId xmlns:a16="http://schemas.microsoft.com/office/drawing/2014/main" id="{73F5CCF1-8837-E70D-EBD3-D549B2F050E7}"/>
                </a:ext>
              </a:extLst>
            </p:cNvPr>
            <p:cNvSpPr/>
            <p:nvPr/>
          </p:nvSpPr>
          <p:spPr>
            <a:xfrm>
              <a:off x="4993725" y="4097550"/>
              <a:ext cx="52575" cy="25"/>
            </a:xfrm>
            <a:custGeom>
              <a:avLst/>
              <a:gdLst/>
              <a:ahLst/>
              <a:cxnLst/>
              <a:rect l="l" t="t" r="r" b="b"/>
              <a:pathLst>
                <a:path w="2103" h="1" fill="none" extrusionOk="0">
                  <a:moveTo>
                    <a:pt x="1" y="0"/>
                  </a:moveTo>
                  <a:lnTo>
                    <a:pt x="2102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5548;p70">
              <a:extLst>
                <a:ext uri="{FF2B5EF4-FFF2-40B4-BE49-F238E27FC236}">
                  <a16:creationId xmlns:a16="http://schemas.microsoft.com/office/drawing/2014/main" id="{DD6E945C-F86A-316C-BDE7-622B0F2CC45D}"/>
                </a:ext>
              </a:extLst>
            </p:cNvPr>
            <p:cNvSpPr/>
            <p:nvPr/>
          </p:nvSpPr>
          <p:spPr>
            <a:xfrm>
              <a:off x="5100475" y="4113375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2736" y="1"/>
                  </a:moveTo>
                  <a:lnTo>
                    <a:pt x="1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5549;p70">
              <a:extLst>
                <a:ext uri="{FF2B5EF4-FFF2-40B4-BE49-F238E27FC236}">
                  <a16:creationId xmlns:a16="http://schemas.microsoft.com/office/drawing/2014/main" id="{987CAF35-02AF-46BE-5327-1839F5F63E71}"/>
                </a:ext>
              </a:extLst>
            </p:cNvPr>
            <p:cNvSpPr/>
            <p:nvPr/>
          </p:nvSpPr>
          <p:spPr>
            <a:xfrm>
              <a:off x="5019600" y="4313525"/>
              <a:ext cx="73400" cy="25"/>
            </a:xfrm>
            <a:custGeom>
              <a:avLst/>
              <a:gdLst/>
              <a:ahLst/>
              <a:cxnLst/>
              <a:rect l="l" t="t" r="r" b="b"/>
              <a:pathLst>
                <a:path w="2936" h="1" fill="none" extrusionOk="0">
                  <a:moveTo>
                    <a:pt x="0" y="1"/>
                  </a:moveTo>
                  <a:lnTo>
                    <a:pt x="2935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5550;p70">
              <a:extLst>
                <a:ext uri="{FF2B5EF4-FFF2-40B4-BE49-F238E27FC236}">
                  <a16:creationId xmlns:a16="http://schemas.microsoft.com/office/drawing/2014/main" id="{A22B01A1-4292-0C9E-D7E7-C50B97AEC6FE}"/>
                </a:ext>
              </a:extLst>
            </p:cNvPr>
            <p:cNvSpPr/>
            <p:nvPr/>
          </p:nvSpPr>
          <p:spPr>
            <a:xfrm>
              <a:off x="5035425" y="4331875"/>
              <a:ext cx="83425" cy="25"/>
            </a:xfrm>
            <a:custGeom>
              <a:avLst/>
              <a:gdLst/>
              <a:ahLst/>
              <a:cxnLst/>
              <a:rect l="l" t="t" r="r" b="b"/>
              <a:pathLst>
                <a:path w="3337" h="1" fill="none" extrusionOk="0">
                  <a:moveTo>
                    <a:pt x="1" y="1"/>
                  </a:moveTo>
                  <a:lnTo>
                    <a:pt x="3337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5551;p70">
              <a:extLst>
                <a:ext uri="{FF2B5EF4-FFF2-40B4-BE49-F238E27FC236}">
                  <a16:creationId xmlns:a16="http://schemas.microsoft.com/office/drawing/2014/main" id="{35CB490F-0AFB-A92A-096B-444D3F658A6E}"/>
                </a:ext>
              </a:extLst>
            </p:cNvPr>
            <p:cNvSpPr/>
            <p:nvPr/>
          </p:nvSpPr>
          <p:spPr>
            <a:xfrm>
              <a:off x="4952050" y="3696425"/>
              <a:ext cx="23375" cy="25"/>
            </a:xfrm>
            <a:custGeom>
              <a:avLst/>
              <a:gdLst/>
              <a:ahLst/>
              <a:cxnLst/>
              <a:rect l="l" t="t" r="r" b="b"/>
              <a:pathLst>
                <a:path w="935" h="1" fill="none" extrusionOk="0">
                  <a:moveTo>
                    <a:pt x="0" y="0"/>
                  </a:moveTo>
                  <a:lnTo>
                    <a:pt x="934" y="0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5552;p70">
              <a:extLst>
                <a:ext uri="{FF2B5EF4-FFF2-40B4-BE49-F238E27FC236}">
                  <a16:creationId xmlns:a16="http://schemas.microsoft.com/office/drawing/2014/main" id="{25D72B4F-ED32-9CA9-0EBE-26BEF7451E51}"/>
                </a:ext>
              </a:extLst>
            </p:cNvPr>
            <p:cNvSpPr/>
            <p:nvPr/>
          </p:nvSpPr>
          <p:spPr>
            <a:xfrm>
              <a:off x="5121325" y="3690575"/>
              <a:ext cx="85925" cy="25"/>
            </a:xfrm>
            <a:custGeom>
              <a:avLst/>
              <a:gdLst/>
              <a:ahLst/>
              <a:cxnLst/>
              <a:rect l="l" t="t" r="r" b="b"/>
              <a:pathLst>
                <a:path w="3437" h="1" fill="none" extrusionOk="0">
                  <a:moveTo>
                    <a:pt x="3436" y="1"/>
                  </a:moveTo>
                  <a:lnTo>
                    <a:pt x="1" y="1"/>
                  </a:lnTo>
                </a:path>
              </a:pathLst>
            </a:custGeom>
            <a:noFill/>
            <a:ln w="5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5553;p70">
              <a:extLst>
                <a:ext uri="{FF2B5EF4-FFF2-40B4-BE49-F238E27FC236}">
                  <a16:creationId xmlns:a16="http://schemas.microsoft.com/office/drawing/2014/main" id="{D35D0EED-AB3B-7205-ADFE-E8634DE4A382}"/>
                </a:ext>
              </a:extLst>
            </p:cNvPr>
            <p:cNvSpPr/>
            <p:nvPr/>
          </p:nvSpPr>
          <p:spPr>
            <a:xfrm>
              <a:off x="2095825" y="2762425"/>
              <a:ext cx="939050" cy="755550"/>
            </a:xfrm>
            <a:custGeom>
              <a:avLst/>
              <a:gdLst/>
              <a:ahLst/>
              <a:cxnLst/>
              <a:rect l="l" t="t" r="r" b="b"/>
              <a:pathLst>
                <a:path w="37562" h="30222" extrusionOk="0">
                  <a:moveTo>
                    <a:pt x="1669" y="0"/>
                  </a:moveTo>
                  <a:lnTo>
                    <a:pt x="1" y="2169"/>
                  </a:lnTo>
                  <a:lnTo>
                    <a:pt x="35927" y="30222"/>
                  </a:lnTo>
                  <a:lnTo>
                    <a:pt x="37561" y="2805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5554;p70">
              <a:extLst>
                <a:ext uri="{FF2B5EF4-FFF2-40B4-BE49-F238E27FC236}">
                  <a16:creationId xmlns:a16="http://schemas.microsoft.com/office/drawing/2014/main" id="{A2FA4FA5-767A-F765-438B-1AAEFCC91C2B}"/>
                </a:ext>
              </a:extLst>
            </p:cNvPr>
            <p:cNvSpPr/>
            <p:nvPr/>
          </p:nvSpPr>
          <p:spPr>
            <a:xfrm>
              <a:off x="2095825" y="2762425"/>
              <a:ext cx="939050" cy="755550"/>
            </a:xfrm>
            <a:custGeom>
              <a:avLst/>
              <a:gdLst/>
              <a:ahLst/>
              <a:cxnLst/>
              <a:rect l="l" t="t" r="r" b="b"/>
              <a:pathLst>
                <a:path w="37562" h="30222" extrusionOk="0">
                  <a:moveTo>
                    <a:pt x="35927" y="0"/>
                  </a:moveTo>
                  <a:lnTo>
                    <a:pt x="1" y="28054"/>
                  </a:lnTo>
                  <a:lnTo>
                    <a:pt x="1669" y="30222"/>
                  </a:lnTo>
                  <a:lnTo>
                    <a:pt x="37561" y="2169"/>
                  </a:lnTo>
                  <a:lnTo>
                    <a:pt x="35927" y="0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5555;p70">
              <a:extLst>
                <a:ext uri="{FF2B5EF4-FFF2-40B4-BE49-F238E27FC236}">
                  <a16:creationId xmlns:a16="http://schemas.microsoft.com/office/drawing/2014/main" id="{79BE02F8-9C42-A6BB-EBB5-F0B5691077CE}"/>
                </a:ext>
              </a:extLst>
            </p:cNvPr>
            <p:cNvSpPr/>
            <p:nvPr/>
          </p:nvSpPr>
          <p:spPr>
            <a:xfrm>
              <a:off x="2095825" y="3533800"/>
              <a:ext cx="939050" cy="786425"/>
            </a:xfrm>
            <a:custGeom>
              <a:avLst/>
              <a:gdLst/>
              <a:ahLst/>
              <a:cxnLst/>
              <a:rect l="l" t="t" r="r" b="b"/>
              <a:pathLst>
                <a:path w="37562" h="31457" extrusionOk="0">
                  <a:moveTo>
                    <a:pt x="1035" y="1"/>
                  </a:moveTo>
                  <a:lnTo>
                    <a:pt x="1" y="2803"/>
                  </a:lnTo>
                  <a:lnTo>
                    <a:pt x="36560" y="31457"/>
                  </a:lnTo>
                  <a:lnTo>
                    <a:pt x="37561" y="2868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5556;p70">
              <a:extLst>
                <a:ext uri="{FF2B5EF4-FFF2-40B4-BE49-F238E27FC236}">
                  <a16:creationId xmlns:a16="http://schemas.microsoft.com/office/drawing/2014/main" id="{24EBDF8E-6480-A60E-6629-AD2FCEC5DBA8}"/>
                </a:ext>
              </a:extLst>
            </p:cNvPr>
            <p:cNvSpPr/>
            <p:nvPr/>
          </p:nvSpPr>
          <p:spPr>
            <a:xfrm>
              <a:off x="2095825" y="3550475"/>
              <a:ext cx="939050" cy="782250"/>
            </a:xfrm>
            <a:custGeom>
              <a:avLst/>
              <a:gdLst/>
              <a:ahLst/>
              <a:cxnLst/>
              <a:rect l="l" t="t" r="r" b="b"/>
              <a:pathLst>
                <a:path w="37562" h="31290" extrusionOk="0">
                  <a:moveTo>
                    <a:pt x="35927" y="1"/>
                  </a:moveTo>
                  <a:lnTo>
                    <a:pt x="1" y="28021"/>
                  </a:lnTo>
                  <a:lnTo>
                    <a:pt x="234" y="31290"/>
                  </a:lnTo>
                  <a:lnTo>
                    <a:pt x="37561" y="2136"/>
                  </a:lnTo>
                  <a:lnTo>
                    <a:pt x="35927" y="1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5557;p70">
              <a:extLst>
                <a:ext uri="{FF2B5EF4-FFF2-40B4-BE49-F238E27FC236}">
                  <a16:creationId xmlns:a16="http://schemas.microsoft.com/office/drawing/2014/main" id="{0B629999-30E8-C818-38C9-F61086B21266}"/>
                </a:ext>
              </a:extLst>
            </p:cNvPr>
            <p:cNvSpPr/>
            <p:nvPr/>
          </p:nvSpPr>
          <p:spPr>
            <a:xfrm>
              <a:off x="2080825" y="2754925"/>
              <a:ext cx="35875" cy="1810475"/>
            </a:xfrm>
            <a:custGeom>
              <a:avLst/>
              <a:gdLst/>
              <a:ahLst/>
              <a:cxnLst/>
              <a:rect l="l" t="t" r="r" b="b"/>
              <a:pathLst>
                <a:path w="1435" h="72419" extrusionOk="0">
                  <a:moveTo>
                    <a:pt x="0" y="0"/>
                  </a:moveTo>
                  <a:lnTo>
                    <a:pt x="0" y="72419"/>
                  </a:lnTo>
                  <a:lnTo>
                    <a:pt x="1435" y="72419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5558;p70">
              <a:extLst>
                <a:ext uri="{FF2B5EF4-FFF2-40B4-BE49-F238E27FC236}">
                  <a16:creationId xmlns:a16="http://schemas.microsoft.com/office/drawing/2014/main" id="{F509685A-5DBF-EB52-91F8-96AE25BA8946}"/>
                </a:ext>
              </a:extLst>
            </p:cNvPr>
            <p:cNvSpPr/>
            <p:nvPr/>
          </p:nvSpPr>
          <p:spPr>
            <a:xfrm>
              <a:off x="3003150" y="2754925"/>
              <a:ext cx="36725" cy="1810475"/>
            </a:xfrm>
            <a:custGeom>
              <a:avLst/>
              <a:gdLst/>
              <a:ahLst/>
              <a:cxnLst/>
              <a:rect l="l" t="t" r="r" b="b"/>
              <a:pathLst>
                <a:path w="1469" h="72419" extrusionOk="0">
                  <a:moveTo>
                    <a:pt x="0" y="0"/>
                  </a:moveTo>
                  <a:lnTo>
                    <a:pt x="0" y="72419"/>
                  </a:lnTo>
                  <a:lnTo>
                    <a:pt x="1468" y="72419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5559;p70">
              <a:extLst>
                <a:ext uri="{FF2B5EF4-FFF2-40B4-BE49-F238E27FC236}">
                  <a16:creationId xmlns:a16="http://schemas.microsoft.com/office/drawing/2014/main" id="{1C8B9CF7-F8FF-3DD3-D68E-BAEC9867F635}"/>
                </a:ext>
              </a:extLst>
            </p:cNvPr>
            <p:cNvSpPr/>
            <p:nvPr/>
          </p:nvSpPr>
          <p:spPr>
            <a:xfrm>
              <a:off x="1919875" y="2762425"/>
              <a:ext cx="939875" cy="755550"/>
            </a:xfrm>
            <a:custGeom>
              <a:avLst/>
              <a:gdLst/>
              <a:ahLst/>
              <a:cxnLst/>
              <a:rect l="l" t="t" r="r" b="b"/>
              <a:pathLst>
                <a:path w="37595" h="30222" extrusionOk="0">
                  <a:moveTo>
                    <a:pt x="1668" y="0"/>
                  </a:moveTo>
                  <a:lnTo>
                    <a:pt x="1" y="2169"/>
                  </a:lnTo>
                  <a:lnTo>
                    <a:pt x="35926" y="30222"/>
                  </a:lnTo>
                  <a:lnTo>
                    <a:pt x="37594" y="2805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5560;p70">
              <a:extLst>
                <a:ext uri="{FF2B5EF4-FFF2-40B4-BE49-F238E27FC236}">
                  <a16:creationId xmlns:a16="http://schemas.microsoft.com/office/drawing/2014/main" id="{893A6897-4EAA-DD13-AD2E-D1ABD90FB89F}"/>
                </a:ext>
              </a:extLst>
            </p:cNvPr>
            <p:cNvSpPr/>
            <p:nvPr/>
          </p:nvSpPr>
          <p:spPr>
            <a:xfrm>
              <a:off x="1919875" y="2762425"/>
              <a:ext cx="939875" cy="755550"/>
            </a:xfrm>
            <a:custGeom>
              <a:avLst/>
              <a:gdLst/>
              <a:ahLst/>
              <a:cxnLst/>
              <a:rect l="l" t="t" r="r" b="b"/>
              <a:pathLst>
                <a:path w="37595" h="30222" extrusionOk="0">
                  <a:moveTo>
                    <a:pt x="35926" y="0"/>
                  </a:moveTo>
                  <a:lnTo>
                    <a:pt x="1" y="28054"/>
                  </a:lnTo>
                  <a:lnTo>
                    <a:pt x="1668" y="30222"/>
                  </a:lnTo>
                  <a:lnTo>
                    <a:pt x="37594" y="2169"/>
                  </a:lnTo>
                  <a:lnTo>
                    <a:pt x="35926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5561;p70">
              <a:extLst>
                <a:ext uri="{FF2B5EF4-FFF2-40B4-BE49-F238E27FC236}">
                  <a16:creationId xmlns:a16="http://schemas.microsoft.com/office/drawing/2014/main" id="{508AFF9A-63A4-C61A-0029-E3F8556A34E8}"/>
                </a:ext>
              </a:extLst>
            </p:cNvPr>
            <p:cNvSpPr/>
            <p:nvPr/>
          </p:nvSpPr>
          <p:spPr>
            <a:xfrm>
              <a:off x="1919875" y="3533800"/>
              <a:ext cx="939875" cy="786425"/>
            </a:xfrm>
            <a:custGeom>
              <a:avLst/>
              <a:gdLst/>
              <a:ahLst/>
              <a:cxnLst/>
              <a:rect l="l" t="t" r="r" b="b"/>
              <a:pathLst>
                <a:path w="37595" h="31457" extrusionOk="0">
                  <a:moveTo>
                    <a:pt x="534" y="1"/>
                  </a:moveTo>
                  <a:lnTo>
                    <a:pt x="1" y="2803"/>
                  </a:lnTo>
                  <a:lnTo>
                    <a:pt x="36560" y="31457"/>
                  </a:lnTo>
                  <a:lnTo>
                    <a:pt x="37594" y="2868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5562;p70">
              <a:extLst>
                <a:ext uri="{FF2B5EF4-FFF2-40B4-BE49-F238E27FC236}">
                  <a16:creationId xmlns:a16="http://schemas.microsoft.com/office/drawing/2014/main" id="{8A5604A1-3876-6716-ECD8-68F44835CBEC}"/>
                </a:ext>
              </a:extLst>
            </p:cNvPr>
            <p:cNvSpPr/>
            <p:nvPr/>
          </p:nvSpPr>
          <p:spPr>
            <a:xfrm>
              <a:off x="1919875" y="3550475"/>
              <a:ext cx="939875" cy="782250"/>
            </a:xfrm>
            <a:custGeom>
              <a:avLst/>
              <a:gdLst/>
              <a:ahLst/>
              <a:cxnLst/>
              <a:rect l="l" t="t" r="r" b="b"/>
              <a:pathLst>
                <a:path w="37595" h="31290" extrusionOk="0">
                  <a:moveTo>
                    <a:pt x="35926" y="1"/>
                  </a:moveTo>
                  <a:lnTo>
                    <a:pt x="1" y="28021"/>
                  </a:lnTo>
                  <a:lnTo>
                    <a:pt x="267" y="31290"/>
                  </a:lnTo>
                  <a:lnTo>
                    <a:pt x="37594" y="2136"/>
                  </a:lnTo>
                  <a:lnTo>
                    <a:pt x="35926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5563;p70">
              <a:extLst>
                <a:ext uri="{FF2B5EF4-FFF2-40B4-BE49-F238E27FC236}">
                  <a16:creationId xmlns:a16="http://schemas.microsoft.com/office/drawing/2014/main" id="{386A4128-5178-9C84-7428-47A2FD673C16}"/>
                </a:ext>
              </a:extLst>
            </p:cNvPr>
            <p:cNvSpPr/>
            <p:nvPr/>
          </p:nvSpPr>
          <p:spPr>
            <a:xfrm>
              <a:off x="1904875" y="2754925"/>
              <a:ext cx="36700" cy="1810475"/>
            </a:xfrm>
            <a:custGeom>
              <a:avLst/>
              <a:gdLst/>
              <a:ahLst/>
              <a:cxnLst/>
              <a:rect l="l" t="t" r="r" b="b"/>
              <a:pathLst>
                <a:path w="1468" h="72419" extrusionOk="0">
                  <a:moveTo>
                    <a:pt x="0" y="0"/>
                  </a:moveTo>
                  <a:lnTo>
                    <a:pt x="0" y="72419"/>
                  </a:lnTo>
                  <a:lnTo>
                    <a:pt x="1468" y="72419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5564;p70">
              <a:extLst>
                <a:ext uri="{FF2B5EF4-FFF2-40B4-BE49-F238E27FC236}">
                  <a16:creationId xmlns:a16="http://schemas.microsoft.com/office/drawing/2014/main" id="{CC59BAC4-FA8C-FC14-D3AC-17517E643827}"/>
                </a:ext>
              </a:extLst>
            </p:cNvPr>
            <p:cNvSpPr/>
            <p:nvPr/>
          </p:nvSpPr>
          <p:spPr>
            <a:xfrm>
              <a:off x="2828025" y="2754925"/>
              <a:ext cx="35875" cy="1810475"/>
            </a:xfrm>
            <a:custGeom>
              <a:avLst/>
              <a:gdLst/>
              <a:ahLst/>
              <a:cxnLst/>
              <a:rect l="l" t="t" r="r" b="b"/>
              <a:pathLst>
                <a:path w="1435" h="72419" extrusionOk="0">
                  <a:moveTo>
                    <a:pt x="0" y="0"/>
                  </a:moveTo>
                  <a:lnTo>
                    <a:pt x="0" y="72419"/>
                  </a:lnTo>
                  <a:lnTo>
                    <a:pt x="1435" y="72419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5565;p70">
              <a:extLst>
                <a:ext uri="{FF2B5EF4-FFF2-40B4-BE49-F238E27FC236}">
                  <a16:creationId xmlns:a16="http://schemas.microsoft.com/office/drawing/2014/main" id="{533F1083-23EA-04A8-1481-9079B1318567}"/>
                </a:ext>
              </a:extLst>
            </p:cNvPr>
            <p:cNvSpPr/>
            <p:nvPr/>
          </p:nvSpPr>
          <p:spPr>
            <a:xfrm>
              <a:off x="1858175" y="2738225"/>
              <a:ext cx="1053275" cy="57575"/>
            </a:xfrm>
            <a:custGeom>
              <a:avLst/>
              <a:gdLst/>
              <a:ahLst/>
              <a:cxnLst/>
              <a:rect l="l" t="t" r="r" b="b"/>
              <a:pathLst>
                <a:path w="42131" h="2303" extrusionOk="0">
                  <a:moveTo>
                    <a:pt x="0" y="1"/>
                  </a:moveTo>
                  <a:lnTo>
                    <a:pt x="0" y="2303"/>
                  </a:lnTo>
                  <a:lnTo>
                    <a:pt x="42130" y="2303"/>
                  </a:lnTo>
                  <a:lnTo>
                    <a:pt x="42130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5566;p70">
              <a:extLst>
                <a:ext uri="{FF2B5EF4-FFF2-40B4-BE49-F238E27FC236}">
                  <a16:creationId xmlns:a16="http://schemas.microsoft.com/office/drawing/2014/main" id="{30400C49-4B6A-77D2-A2E7-24301250C6E5}"/>
                </a:ext>
              </a:extLst>
            </p:cNvPr>
            <p:cNvSpPr/>
            <p:nvPr/>
          </p:nvSpPr>
          <p:spPr>
            <a:xfrm>
              <a:off x="2781325" y="2738225"/>
              <a:ext cx="291900" cy="57575"/>
            </a:xfrm>
            <a:custGeom>
              <a:avLst/>
              <a:gdLst/>
              <a:ahLst/>
              <a:cxnLst/>
              <a:rect l="l" t="t" r="r" b="b"/>
              <a:pathLst>
                <a:path w="11676" h="2303" extrusionOk="0">
                  <a:moveTo>
                    <a:pt x="0" y="1"/>
                  </a:moveTo>
                  <a:lnTo>
                    <a:pt x="0" y="2303"/>
                  </a:lnTo>
                  <a:lnTo>
                    <a:pt x="11675" y="2303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5567;p70">
              <a:extLst>
                <a:ext uri="{FF2B5EF4-FFF2-40B4-BE49-F238E27FC236}">
                  <a16:creationId xmlns:a16="http://schemas.microsoft.com/office/drawing/2014/main" id="{C6842298-7B73-7633-19AD-D43EA8BDC25F}"/>
                </a:ext>
              </a:extLst>
            </p:cNvPr>
            <p:cNvSpPr/>
            <p:nvPr/>
          </p:nvSpPr>
          <p:spPr>
            <a:xfrm>
              <a:off x="1858175" y="3489600"/>
              <a:ext cx="1053275" cy="57575"/>
            </a:xfrm>
            <a:custGeom>
              <a:avLst/>
              <a:gdLst/>
              <a:ahLst/>
              <a:cxnLst/>
              <a:rect l="l" t="t" r="r" b="b"/>
              <a:pathLst>
                <a:path w="42131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42130" y="2302"/>
                  </a:lnTo>
                  <a:lnTo>
                    <a:pt x="42130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5568;p70">
              <a:extLst>
                <a:ext uri="{FF2B5EF4-FFF2-40B4-BE49-F238E27FC236}">
                  <a16:creationId xmlns:a16="http://schemas.microsoft.com/office/drawing/2014/main" id="{55B233E6-11D9-4FCE-09A2-116CA7AAA593}"/>
                </a:ext>
              </a:extLst>
            </p:cNvPr>
            <p:cNvSpPr/>
            <p:nvPr/>
          </p:nvSpPr>
          <p:spPr>
            <a:xfrm>
              <a:off x="2781325" y="3489600"/>
              <a:ext cx="291900" cy="57575"/>
            </a:xfrm>
            <a:custGeom>
              <a:avLst/>
              <a:gdLst/>
              <a:ahLst/>
              <a:cxnLst/>
              <a:rect l="l" t="t" r="r" b="b"/>
              <a:pathLst>
                <a:path w="11676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11675" y="2302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2E353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5569;p70">
              <a:extLst>
                <a:ext uri="{FF2B5EF4-FFF2-40B4-BE49-F238E27FC236}">
                  <a16:creationId xmlns:a16="http://schemas.microsoft.com/office/drawing/2014/main" id="{24BED29C-822A-F006-DB92-DF898C1B7B53}"/>
                </a:ext>
              </a:extLst>
            </p:cNvPr>
            <p:cNvSpPr/>
            <p:nvPr/>
          </p:nvSpPr>
          <p:spPr>
            <a:xfrm>
              <a:off x="4141450" y="3920750"/>
              <a:ext cx="192675" cy="643825"/>
            </a:xfrm>
            <a:custGeom>
              <a:avLst/>
              <a:gdLst/>
              <a:ahLst/>
              <a:cxnLst/>
              <a:rect l="l" t="t" r="r" b="b"/>
              <a:pathLst>
                <a:path w="7707" h="25753" extrusionOk="0">
                  <a:moveTo>
                    <a:pt x="4404" y="0"/>
                  </a:moveTo>
                  <a:lnTo>
                    <a:pt x="1" y="25752"/>
                  </a:lnTo>
                  <a:lnTo>
                    <a:pt x="3303" y="25752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rgbClr val="2E353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5570;p70">
              <a:extLst>
                <a:ext uri="{FF2B5EF4-FFF2-40B4-BE49-F238E27FC236}">
                  <a16:creationId xmlns:a16="http://schemas.microsoft.com/office/drawing/2014/main" id="{369EB31F-6A80-1744-4586-647C530DA62F}"/>
                </a:ext>
              </a:extLst>
            </p:cNvPr>
            <p:cNvSpPr/>
            <p:nvPr/>
          </p:nvSpPr>
          <p:spPr>
            <a:xfrm>
              <a:off x="4279050" y="3920750"/>
              <a:ext cx="192675" cy="643825"/>
            </a:xfrm>
            <a:custGeom>
              <a:avLst/>
              <a:gdLst/>
              <a:ahLst/>
              <a:cxnLst/>
              <a:rect l="l" t="t" r="r" b="b"/>
              <a:pathLst>
                <a:path w="7707" h="25753" extrusionOk="0">
                  <a:moveTo>
                    <a:pt x="1" y="0"/>
                  </a:moveTo>
                  <a:lnTo>
                    <a:pt x="4404" y="25752"/>
                  </a:lnTo>
                  <a:lnTo>
                    <a:pt x="7706" y="2575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5571;p70">
              <a:extLst>
                <a:ext uri="{FF2B5EF4-FFF2-40B4-BE49-F238E27FC236}">
                  <a16:creationId xmlns:a16="http://schemas.microsoft.com/office/drawing/2014/main" id="{92CE523A-2228-5739-461F-83E067353F8A}"/>
                </a:ext>
              </a:extLst>
            </p:cNvPr>
            <p:cNvSpPr/>
            <p:nvPr/>
          </p:nvSpPr>
          <p:spPr>
            <a:xfrm>
              <a:off x="5312300" y="3920750"/>
              <a:ext cx="192650" cy="643825"/>
            </a:xfrm>
            <a:custGeom>
              <a:avLst/>
              <a:gdLst/>
              <a:ahLst/>
              <a:cxnLst/>
              <a:rect l="l" t="t" r="r" b="b"/>
              <a:pathLst>
                <a:path w="7706" h="25753" extrusionOk="0">
                  <a:moveTo>
                    <a:pt x="4404" y="0"/>
                  </a:moveTo>
                  <a:lnTo>
                    <a:pt x="0" y="25752"/>
                  </a:lnTo>
                  <a:lnTo>
                    <a:pt x="3303" y="25752"/>
                  </a:lnTo>
                  <a:lnTo>
                    <a:pt x="7706" y="0"/>
                  </a:lnTo>
                  <a:close/>
                </a:path>
              </a:pathLst>
            </a:custGeom>
            <a:solidFill>
              <a:srgbClr val="2E353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5572;p70">
              <a:extLst>
                <a:ext uri="{FF2B5EF4-FFF2-40B4-BE49-F238E27FC236}">
                  <a16:creationId xmlns:a16="http://schemas.microsoft.com/office/drawing/2014/main" id="{AB475FBE-BAD6-0A05-49C0-37802D8FFAA0}"/>
                </a:ext>
              </a:extLst>
            </p:cNvPr>
            <p:cNvSpPr/>
            <p:nvPr/>
          </p:nvSpPr>
          <p:spPr>
            <a:xfrm>
              <a:off x="5449900" y="3920750"/>
              <a:ext cx="192650" cy="643825"/>
            </a:xfrm>
            <a:custGeom>
              <a:avLst/>
              <a:gdLst/>
              <a:ahLst/>
              <a:cxnLst/>
              <a:rect l="l" t="t" r="r" b="b"/>
              <a:pathLst>
                <a:path w="7706" h="25753" extrusionOk="0">
                  <a:moveTo>
                    <a:pt x="0" y="0"/>
                  </a:moveTo>
                  <a:lnTo>
                    <a:pt x="4403" y="25752"/>
                  </a:lnTo>
                  <a:lnTo>
                    <a:pt x="7706" y="2575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5573;p70">
              <a:extLst>
                <a:ext uri="{FF2B5EF4-FFF2-40B4-BE49-F238E27FC236}">
                  <a16:creationId xmlns:a16="http://schemas.microsoft.com/office/drawing/2014/main" id="{7FD6D863-4275-F18F-4069-5D08940330BF}"/>
                </a:ext>
              </a:extLst>
            </p:cNvPr>
            <p:cNvSpPr/>
            <p:nvPr/>
          </p:nvSpPr>
          <p:spPr>
            <a:xfrm>
              <a:off x="4043900" y="3733950"/>
              <a:ext cx="1573650" cy="219350"/>
            </a:xfrm>
            <a:custGeom>
              <a:avLst/>
              <a:gdLst/>
              <a:ahLst/>
              <a:cxnLst/>
              <a:rect l="l" t="t" r="r" b="b"/>
              <a:pathLst>
                <a:path w="62946" h="8774" extrusionOk="0">
                  <a:moveTo>
                    <a:pt x="0" y="0"/>
                  </a:moveTo>
                  <a:lnTo>
                    <a:pt x="0" y="8773"/>
                  </a:lnTo>
                  <a:lnTo>
                    <a:pt x="62945" y="8773"/>
                  </a:lnTo>
                  <a:lnTo>
                    <a:pt x="62945" y="0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5574;p70">
              <a:extLst>
                <a:ext uri="{FF2B5EF4-FFF2-40B4-BE49-F238E27FC236}">
                  <a16:creationId xmlns:a16="http://schemas.microsoft.com/office/drawing/2014/main" id="{7D0022C2-74B0-00EE-FED9-0C6F8FB9ACD1}"/>
                </a:ext>
              </a:extLst>
            </p:cNvPr>
            <p:cNvSpPr/>
            <p:nvPr/>
          </p:nvSpPr>
          <p:spPr>
            <a:xfrm>
              <a:off x="4082250" y="3733950"/>
              <a:ext cx="1573650" cy="219350"/>
            </a:xfrm>
            <a:custGeom>
              <a:avLst/>
              <a:gdLst/>
              <a:ahLst/>
              <a:cxnLst/>
              <a:rect l="l" t="t" r="r" b="b"/>
              <a:pathLst>
                <a:path w="62946" h="8774" extrusionOk="0">
                  <a:moveTo>
                    <a:pt x="1" y="0"/>
                  </a:moveTo>
                  <a:lnTo>
                    <a:pt x="1" y="8773"/>
                  </a:lnTo>
                  <a:lnTo>
                    <a:pt x="62946" y="8773"/>
                  </a:lnTo>
                  <a:lnTo>
                    <a:pt x="62946" y="0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5575;p70">
              <a:extLst>
                <a:ext uri="{FF2B5EF4-FFF2-40B4-BE49-F238E27FC236}">
                  <a16:creationId xmlns:a16="http://schemas.microsoft.com/office/drawing/2014/main" id="{1BDE1BFB-5F18-B545-0591-9E3399AB3CC3}"/>
                </a:ext>
              </a:extLst>
            </p:cNvPr>
            <p:cNvSpPr/>
            <p:nvPr/>
          </p:nvSpPr>
          <p:spPr>
            <a:xfrm>
              <a:off x="4108100" y="3733950"/>
              <a:ext cx="202675" cy="219350"/>
            </a:xfrm>
            <a:custGeom>
              <a:avLst/>
              <a:gdLst/>
              <a:ahLst/>
              <a:cxnLst/>
              <a:rect l="l" t="t" r="r" b="b"/>
              <a:pathLst>
                <a:path w="8107" h="8774" extrusionOk="0">
                  <a:moveTo>
                    <a:pt x="2769" y="0"/>
                  </a:moveTo>
                  <a:lnTo>
                    <a:pt x="1" y="8773"/>
                  </a:lnTo>
                  <a:lnTo>
                    <a:pt x="5338" y="8773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5576;p70">
              <a:extLst>
                <a:ext uri="{FF2B5EF4-FFF2-40B4-BE49-F238E27FC236}">
                  <a16:creationId xmlns:a16="http://schemas.microsoft.com/office/drawing/2014/main" id="{D21679EE-1FF8-3B6F-14B2-A8F66C5B61E4}"/>
                </a:ext>
              </a:extLst>
            </p:cNvPr>
            <p:cNvSpPr/>
            <p:nvPr/>
          </p:nvSpPr>
          <p:spPr>
            <a:xfrm>
              <a:off x="4434175" y="3733950"/>
              <a:ext cx="202675" cy="219350"/>
            </a:xfrm>
            <a:custGeom>
              <a:avLst/>
              <a:gdLst/>
              <a:ahLst/>
              <a:cxnLst/>
              <a:rect l="l" t="t" r="r" b="b"/>
              <a:pathLst>
                <a:path w="8107" h="8774" extrusionOk="0">
                  <a:moveTo>
                    <a:pt x="2769" y="0"/>
                  </a:moveTo>
                  <a:lnTo>
                    <a:pt x="0" y="8773"/>
                  </a:lnTo>
                  <a:lnTo>
                    <a:pt x="5337" y="8773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5577;p70">
              <a:extLst>
                <a:ext uri="{FF2B5EF4-FFF2-40B4-BE49-F238E27FC236}">
                  <a16:creationId xmlns:a16="http://schemas.microsoft.com/office/drawing/2014/main" id="{A1532C30-A4A7-CFAA-B90A-2EC355B3ABE4}"/>
                </a:ext>
              </a:extLst>
            </p:cNvPr>
            <p:cNvSpPr/>
            <p:nvPr/>
          </p:nvSpPr>
          <p:spPr>
            <a:xfrm>
              <a:off x="5412375" y="3733950"/>
              <a:ext cx="202675" cy="219350"/>
            </a:xfrm>
            <a:custGeom>
              <a:avLst/>
              <a:gdLst/>
              <a:ahLst/>
              <a:cxnLst/>
              <a:rect l="l" t="t" r="r" b="b"/>
              <a:pathLst>
                <a:path w="8107" h="8774" extrusionOk="0">
                  <a:moveTo>
                    <a:pt x="2769" y="0"/>
                  </a:moveTo>
                  <a:lnTo>
                    <a:pt x="0" y="8773"/>
                  </a:lnTo>
                  <a:lnTo>
                    <a:pt x="5337" y="8773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5578;p70">
              <a:extLst>
                <a:ext uri="{FF2B5EF4-FFF2-40B4-BE49-F238E27FC236}">
                  <a16:creationId xmlns:a16="http://schemas.microsoft.com/office/drawing/2014/main" id="{621EE278-D55B-BB6D-E030-198AEB8DC176}"/>
                </a:ext>
              </a:extLst>
            </p:cNvPr>
            <p:cNvSpPr/>
            <p:nvPr/>
          </p:nvSpPr>
          <p:spPr>
            <a:xfrm>
              <a:off x="5086300" y="3733950"/>
              <a:ext cx="202675" cy="219350"/>
            </a:xfrm>
            <a:custGeom>
              <a:avLst/>
              <a:gdLst/>
              <a:ahLst/>
              <a:cxnLst/>
              <a:rect l="l" t="t" r="r" b="b"/>
              <a:pathLst>
                <a:path w="8107" h="8774" extrusionOk="0">
                  <a:moveTo>
                    <a:pt x="2769" y="0"/>
                  </a:moveTo>
                  <a:lnTo>
                    <a:pt x="1" y="8773"/>
                  </a:lnTo>
                  <a:lnTo>
                    <a:pt x="5338" y="8773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5579;p70">
              <a:extLst>
                <a:ext uri="{FF2B5EF4-FFF2-40B4-BE49-F238E27FC236}">
                  <a16:creationId xmlns:a16="http://schemas.microsoft.com/office/drawing/2014/main" id="{9A16C87B-0B8A-D44E-6F5A-3B1683C3E6B1}"/>
                </a:ext>
              </a:extLst>
            </p:cNvPr>
            <p:cNvSpPr/>
            <p:nvPr/>
          </p:nvSpPr>
          <p:spPr>
            <a:xfrm>
              <a:off x="4760225" y="3733950"/>
              <a:ext cx="202675" cy="219350"/>
            </a:xfrm>
            <a:custGeom>
              <a:avLst/>
              <a:gdLst/>
              <a:ahLst/>
              <a:cxnLst/>
              <a:rect l="l" t="t" r="r" b="b"/>
              <a:pathLst>
                <a:path w="8107" h="8774" extrusionOk="0">
                  <a:moveTo>
                    <a:pt x="2770" y="0"/>
                  </a:moveTo>
                  <a:lnTo>
                    <a:pt x="1" y="8773"/>
                  </a:lnTo>
                  <a:lnTo>
                    <a:pt x="5338" y="8773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5580;p70">
              <a:extLst>
                <a:ext uri="{FF2B5EF4-FFF2-40B4-BE49-F238E27FC236}">
                  <a16:creationId xmlns:a16="http://schemas.microsoft.com/office/drawing/2014/main" id="{B6E89D20-E3F3-C122-2429-1B2538A97FC9}"/>
                </a:ext>
              </a:extLst>
            </p:cNvPr>
            <p:cNvSpPr/>
            <p:nvPr/>
          </p:nvSpPr>
          <p:spPr>
            <a:xfrm>
              <a:off x="5386525" y="3831525"/>
              <a:ext cx="261025" cy="25"/>
            </a:xfrm>
            <a:custGeom>
              <a:avLst/>
              <a:gdLst/>
              <a:ahLst/>
              <a:cxnLst/>
              <a:rect l="l" t="t" r="r" b="b"/>
              <a:pathLst>
                <a:path w="10441" h="1" fill="none" extrusionOk="0">
                  <a:moveTo>
                    <a:pt x="10441" y="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5581;p70">
              <a:extLst>
                <a:ext uri="{FF2B5EF4-FFF2-40B4-BE49-F238E27FC236}">
                  <a16:creationId xmlns:a16="http://schemas.microsoft.com/office/drawing/2014/main" id="{BAC84A12-2C8B-14ED-0CB1-3C380072BD17}"/>
                </a:ext>
              </a:extLst>
            </p:cNvPr>
            <p:cNvSpPr/>
            <p:nvPr/>
          </p:nvSpPr>
          <p:spPr>
            <a:xfrm>
              <a:off x="5601675" y="3868200"/>
              <a:ext cx="40875" cy="25"/>
            </a:xfrm>
            <a:custGeom>
              <a:avLst/>
              <a:gdLst/>
              <a:ahLst/>
              <a:cxnLst/>
              <a:rect l="l" t="t" r="r" b="b"/>
              <a:pathLst>
                <a:path w="1635" h="1" fill="none" extrusionOk="0">
                  <a:moveTo>
                    <a:pt x="1635" y="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5582;p70">
              <a:extLst>
                <a:ext uri="{FF2B5EF4-FFF2-40B4-BE49-F238E27FC236}">
                  <a16:creationId xmlns:a16="http://schemas.microsoft.com/office/drawing/2014/main" id="{FB1BBE09-ABE1-8DD8-A268-A2F9ADEFFDD5}"/>
                </a:ext>
              </a:extLst>
            </p:cNvPr>
            <p:cNvSpPr/>
            <p:nvPr/>
          </p:nvSpPr>
          <p:spPr>
            <a:xfrm>
              <a:off x="4075575" y="3859050"/>
              <a:ext cx="260225" cy="25"/>
            </a:xfrm>
            <a:custGeom>
              <a:avLst/>
              <a:gdLst/>
              <a:ahLst/>
              <a:cxnLst/>
              <a:rect l="l" t="t" r="r" b="b"/>
              <a:pathLst>
                <a:path w="10409" h="1" fill="none" extrusionOk="0">
                  <a:moveTo>
                    <a:pt x="1" y="0"/>
                  </a:moveTo>
                  <a:lnTo>
                    <a:pt x="10408" y="0"/>
                  </a:lnTo>
                </a:path>
              </a:pathLst>
            </a:custGeom>
            <a:noFill/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5583;p70">
              <a:extLst>
                <a:ext uri="{FF2B5EF4-FFF2-40B4-BE49-F238E27FC236}">
                  <a16:creationId xmlns:a16="http://schemas.microsoft.com/office/drawing/2014/main" id="{22062E37-CCC4-5F7D-2CD9-476414856430}"/>
                </a:ext>
              </a:extLst>
            </p:cNvPr>
            <p:cNvSpPr/>
            <p:nvPr/>
          </p:nvSpPr>
          <p:spPr>
            <a:xfrm>
              <a:off x="4079750" y="3817350"/>
              <a:ext cx="329425" cy="25"/>
            </a:xfrm>
            <a:custGeom>
              <a:avLst/>
              <a:gdLst/>
              <a:ahLst/>
              <a:cxnLst/>
              <a:rect l="l" t="t" r="r" b="b"/>
              <a:pathLst>
                <a:path w="13177" h="1" fill="none" extrusionOk="0">
                  <a:moveTo>
                    <a:pt x="1" y="0"/>
                  </a:moveTo>
                  <a:lnTo>
                    <a:pt x="13177" y="0"/>
                  </a:lnTo>
                </a:path>
              </a:pathLst>
            </a:custGeom>
            <a:noFill/>
            <a:ln w="1085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7" name="Google Shape;2983;p59">
            <a:extLst>
              <a:ext uri="{FF2B5EF4-FFF2-40B4-BE49-F238E27FC236}">
                <a16:creationId xmlns:a16="http://schemas.microsoft.com/office/drawing/2014/main" id="{E8019CB3-DA40-FA89-E1D2-DF7B9A441E6D}"/>
              </a:ext>
            </a:extLst>
          </p:cNvPr>
          <p:cNvSpPr/>
          <p:nvPr/>
        </p:nvSpPr>
        <p:spPr>
          <a:xfrm>
            <a:off x="5341251" y="1178681"/>
            <a:ext cx="306169" cy="306757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28" y="58675"/>
                  <a:pt x="58675" y="45527"/>
                  <a:pt x="58675" y="29337"/>
                </a:cubicBezTo>
                <a:cubicBezTo>
                  <a:pt x="58675" y="13148"/>
                  <a:pt x="45528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8" name="Google Shape;2983;p59">
            <a:extLst>
              <a:ext uri="{FF2B5EF4-FFF2-40B4-BE49-F238E27FC236}">
                <a16:creationId xmlns:a16="http://schemas.microsoft.com/office/drawing/2014/main" id="{55B7E617-A03F-A5D0-8E12-4D0066BBB521}"/>
              </a:ext>
            </a:extLst>
          </p:cNvPr>
          <p:cNvSpPr/>
          <p:nvPr/>
        </p:nvSpPr>
        <p:spPr>
          <a:xfrm>
            <a:off x="5746312" y="4282398"/>
            <a:ext cx="306169" cy="306757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28" y="58675"/>
                  <a:pt x="58675" y="45527"/>
                  <a:pt x="58675" y="29337"/>
                </a:cubicBezTo>
                <a:cubicBezTo>
                  <a:pt x="58675" y="13148"/>
                  <a:pt x="45528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9" name="Google Shape;2983;p59">
            <a:extLst>
              <a:ext uri="{FF2B5EF4-FFF2-40B4-BE49-F238E27FC236}">
                <a16:creationId xmlns:a16="http://schemas.microsoft.com/office/drawing/2014/main" id="{DC11D64C-2A8D-6204-B9DF-4E3737BB6C5C}"/>
              </a:ext>
            </a:extLst>
          </p:cNvPr>
          <p:cNvSpPr/>
          <p:nvPr/>
        </p:nvSpPr>
        <p:spPr>
          <a:xfrm>
            <a:off x="8528257" y="3795630"/>
            <a:ext cx="306169" cy="306757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28" y="58675"/>
                  <a:pt x="58675" y="45527"/>
                  <a:pt x="58675" y="29337"/>
                </a:cubicBezTo>
                <a:cubicBezTo>
                  <a:pt x="58675" y="13148"/>
                  <a:pt x="45528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0" name="Google Shape;2983;p59">
            <a:extLst>
              <a:ext uri="{FF2B5EF4-FFF2-40B4-BE49-F238E27FC236}">
                <a16:creationId xmlns:a16="http://schemas.microsoft.com/office/drawing/2014/main" id="{91949191-FAD8-08EE-CF02-DDFA7D1D75F5}"/>
              </a:ext>
            </a:extLst>
          </p:cNvPr>
          <p:cNvSpPr/>
          <p:nvPr/>
        </p:nvSpPr>
        <p:spPr>
          <a:xfrm>
            <a:off x="949430" y="2515073"/>
            <a:ext cx="306169" cy="306757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28" y="58675"/>
                  <a:pt x="58675" y="45527"/>
                  <a:pt x="58675" y="29337"/>
                </a:cubicBezTo>
                <a:cubicBezTo>
                  <a:pt x="58675" y="13148"/>
                  <a:pt x="45528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2" name="Google Shape;2988;p59">
            <a:extLst>
              <a:ext uri="{FF2B5EF4-FFF2-40B4-BE49-F238E27FC236}">
                <a16:creationId xmlns:a16="http://schemas.microsoft.com/office/drawing/2014/main" id="{AB33F3DF-EAB7-EE40-D828-557EF756E960}"/>
              </a:ext>
            </a:extLst>
          </p:cNvPr>
          <p:cNvSpPr/>
          <p:nvPr/>
        </p:nvSpPr>
        <p:spPr>
          <a:xfrm>
            <a:off x="4200639" y="2310917"/>
            <a:ext cx="1653930" cy="1653902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63" y="58675"/>
                  <a:pt x="58675" y="45527"/>
                  <a:pt x="58675" y="29337"/>
                </a:cubicBezTo>
                <a:cubicBezTo>
                  <a:pt x="58675" y="13148"/>
                  <a:pt x="45563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dirty="0" err="1">
                <a:latin typeface="Aptos" panose="020B0004020202020204" pitchFamily="34" charset="0"/>
              </a:rPr>
              <a:t>Serper</a:t>
            </a:r>
            <a:r>
              <a:rPr lang="en-IN" dirty="0">
                <a:latin typeface="Aptos" panose="020B0004020202020204" pitchFamily="34" charset="0"/>
              </a:rPr>
              <a:t> Dev </a:t>
            </a:r>
            <a:r>
              <a:rPr lang="en-IN" sz="1400" dirty="0">
                <a:latin typeface="Aptos" panose="020B0004020202020204" pitchFamily="34" charset="0"/>
              </a:rPr>
              <a:t>Tool</a:t>
            </a:r>
          </a:p>
        </p:txBody>
      </p:sp>
      <p:sp>
        <p:nvSpPr>
          <p:cNvPr id="3083" name="Google Shape;2983;p59">
            <a:extLst>
              <a:ext uri="{FF2B5EF4-FFF2-40B4-BE49-F238E27FC236}">
                <a16:creationId xmlns:a16="http://schemas.microsoft.com/office/drawing/2014/main" id="{58EE4A92-53D7-F75F-AF02-85FAA5D590A2}"/>
              </a:ext>
            </a:extLst>
          </p:cNvPr>
          <p:cNvSpPr/>
          <p:nvPr/>
        </p:nvSpPr>
        <p:spPr>
          <a:xfrm>
            <a:off x="2487135" y="410946"/>
            <a:ext cx="306169" cy="306757"/>
          </a:xfrm>
          <a:custGeom>
            <a:avLst/>
            <a:gdLst/>
            <a:ahLst/>
            <a:cxnLst/>
            <a:rect l="l" t="t" r="r" b="b"/>
            <a:pathLst>
              <a:path w="58676" h="58675" extrusionOk="0">
                <a:moveTo>
                  <a:pt x="29338" y="0"/>
                </a:moveTo>
                <a:cubicBezTo>
                  <a:pt x="13148" y="0"/>
                  <a:pt x="1" y="13148"/>
                  <a:pt x="1" y="29337"/>
                </a:cubicBezTo>
                <a:cubicBezTo>
                  <a:pt x="1" y="45527"/>
                  <a:pt x="13148" y="58675"/>
                  <a:pt x="29338" y="58675"/>
                </a:cubicBezTo>
                <a:cubicBezTo>
                  <a:pt x="45528" y="58675"/>
                  <a:pt x="58675" y="45527"/>
                  <a:pt x="58675" y="29337"/>
                </a:cubicBezTo>
                <a:cubicBezTo>
                  <a:pt x="58675" y="13148"/>
                  <a:pt x="45528" y="0"/>
                  <a:pt x="2933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" grpId="0"/>
      <p:bldP spid="2988" grpId="0" animBg="1"/>
      <p:bldP spid="3077" grpId="0" animBg="1"/>
      <p:bldP spid="3078" grpId="0" animBg="1"/>
      <p:bldP spid="3079" grpId="0" animBg="1"/>
      <p:bldP spid="3080" grpId="0" animBg="1"/>
      <p:bldP spid="3082" grpId="0" animBg="1"/>
      <p:bldP spid="30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3006652" y="489940"/>
            <a:ext cx="5412548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outcomes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4A2E-2D29-A915-4B47-2E24AA0A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101" y="985709"/>
            <a:ext cx="5696982" cy="3379347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Course recommendations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Career options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Path to reach goal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Study plan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Search history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Access to change status of progress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pSp>
        <p:nvGrpSpPr>
          <p:cNvPr id="1151" name="Google Shape;4257;p69">
            <a:extLst>
              <a:ext uri="{FF2B5EF4-FFF2-40B4-BE49-F238E27FC236}">
                <a16:creationId xmlns:a16="http://schemas.microsoft.com/office/drawing/2014/main" id="{769D0035-FD71-F9F8-6A23-199117000235}"/>
              </a:ext>
            </a:extLst>
          </p:cNvPr>
          <p:cNvGrpSpPr/>
          <p:nvPr/>
        </p:nvGrpSpPr>
        <p:grpSpPr>
          <a:xfrm>
            <a:off x="202815" y="1024828"/>
            <a:ext cx="3594286" cy="3358397"/>
            <a:chOff x="6235518" y="1454797"/>
            <a:chExt cx="2353299" cy="2148518"/>
          </a:xfrm>
        </p:grpSpPr>
        <p:sp>
          <p:nvSpPr>
            <p:cNvPr id="1152" name="Google Shape;4258;p69">
              <a:extLst>
                <a:ext uri="{FF2B5EF4-FFF2-40B4-BE49-F238E27FC236}">
                  <a16:creationId xmlns:a16="http://schemas.microsoft.com/office/drawing/2014/main" id="{B5757571-AD5E-43D8-3C16-E6576052CCF9}"/>
                </a:ext>
              </a:extLst>
            </p:cNvPr>
            <p:cNvSpPr/>
            <p:nvPr/>
          </p:nvSpPr>
          <p:spPr>
            <a:xfrm>
              <a:off x="6240375" y="1454797"/>
              <a:ext cx="2206823" cy="1970984"/>
            </a:xfrm>
            <a:custGeom>
              <a:avLst/>
              <a:gdLst/>
              <a:ahLst/>
              <a:cxnLst/>
              <a:rect l="l" t="t" r="r" b="b"/>
              <a:pathLst>
                <a:path w="151776" h="135556" extrusionOk="0">
                  <a:moveTo>
                    <a:pt x="91839" y="1"/>
                  </a:moveTo>
                  <a:cubicBezTo>
                    <a:pt x="87822" y="1"/>
                    <a:pt x="83704" y="490"/>
                    <a:pt x="79523" y="1514"/>
                  </a:cubicBezTo>
                  <a:cubicBezTo>
                    <a:pt x="58008" y="6818"/>
                    <a:pt x="52538" y="30101"/>
                    <a:pt x="34625" y="40442"/>
                  </a:cubicBezTo>
                  <a:cubicBezTo>
                    <a:pt x="20848" y="48347"/>
                    <a:pt x="0" y="61290"/>
                    <a:pt x="3336" y="84206"/>
                  </a:cubicBezTo>
                  <a:cubicBezTo>
                    <a:pt x="4437" y="91678"/>
                    <a:pt x="9373" y="97149"/>
                    <a:pt x="16178" y="100218"/>
                  </a:cubicBezTo>
                  <a:cubicBezTo>
                    <a:pt x="25452" y="104387"/>
                    <a:pt x="38427" y="102720"/>
                    <a:pt x="46700" y="108824"/>
                  </a:cubicBezTo>
                  <a:cubicBezTo>
                    <a:pt x="56307" y="115896"/>
                    <a:pt x="64213" y="125903"/>
                    <a:pt x="85061" y="133408"/>
                  </a:cubicBezTo>
                  <a:cubicBezTo>
                    <a:pt x="89160" y="134885"/>
                    <a:pt x="93391" y="135555"/>
                    <a:pt x="97626" y="135555"/>
                  </a:cubicBezTo>
                  <a:cubicBezTo>
                    <a:pt x="110417" y="135555"/>
                    <a:pt x="123247" y="129445"/>
                    <a:pt x="132595" y="120999"/>
                  </a:cubicBezTo>
                  <a:cubicBezTo>
                    <a:pt x="147939" y="107190"/>
                    <a:pt x="151775" y="84874"/>
                    <a:pt x="150040" y="65059"/>
                  </a:cubicBezTo>
                  <a:cubicBezTo>
                    <a:pt x="148840" y="50782"/>
                    <a:pt x="144003" y="37039"/>
                    <a:pt x="136030" y="25131"/>
                  </a:cubicBezTo>
                  <a:cubicBezTo>
                    <a:pt x="125548" y="9665"/>
                    <a:pt x="109687" y="1"/>
                    <a:pt x="91839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4259;p69">
              <a:extLst>
                <a:ext uri="{FF2B5EF4-FFF2-40B4-BE49-F238E27FC236}">
                  <a16:creationId xmlns:a16="http://schemas.microsoft.com/office/drawing/2014/main" id="{933E0668-A18F-C336-7FCB-823E43C20D76}"/>
                </a:ext>
              </a:extLst>
            </p:cNvPr>
            <p:cNvSpPr/>
            <p:nvPr/>
          </p:nvSpPr>
          <p:spPr>
            <a:xfrm>
              <a:off x="7707533" y="3012845"/>
              <a:ext cx="842637" cy="590469"/>
            </a:xfrm>
            <a:custGeom>
              <a:avLst/>
              <a:gdLst/>
              <a:ahLst/>
              <a:cxnLst/>
              <a:rect l="l" t="t" r="r" b="b"/>
              <a:pathLst>
                <a:path w="57953" h="40610" extrusionOk="0">
                  <a:moveTo>
                    <a:pt x="21683" y="0"/>
                  </a:moveTo>
                  <a:lnTo>
                    <a:pt x="18347" y="1234"/>
                  </a:lnTo>
                  <a:cubicBezTo>
                    <a:pt x="18347" y="1234"/>
                    <a:pt x="27387" y="12209"/>
                    <a:pt x="35826" y="22316"/>
                  </a:cubicBezTo>
                  <a:cubicBezTo>
                    <a:pt x="34530" y="22440"/>
                    <a:pt x="33230" y="22517"/>
                    <a:pt x="31957" y="22517"/>
                  </a:cubicBezTo>
                  <a:cubicBezTo>
                    <a:pt x="29789" y="22517"/>
                    <a:pt x="27702" y="22292"/>
                    <a:pt x="25852" y="21682"/>
                  </a:cubicBezTo>
                  <a:cubicBezTo>
                    <a:pt x="17079" y="18747"/>
                    <a:pt x="10008" y="12509"/>
                    <a:pt x="10008" y="12509"/>
                  </a:cubicBezTo>
                  <a:lnTo>
                    <a:pt x="10008" y="12509"/>
                  </a:lnTo>
                  <a:cubicBezTo>
                    <a:pt x="0" y="13343"/>
                    <a:pt x="15011" y="29588"/>
                    <a:pt x="20849" y="34191"/>
                  </a:cubicBezTo>
                  <a:cubicBezTo>
                    <a:pt x="26617" y="38723"/>
                    <a:pt x="31049" y="40609"/>
                    <a:pt x="35056" y="40609"/>
                  </a:cubicBezTo>
                  <a:cubicBezTo>
                    <a:pt x="39159" y="40609"/>
                    <a:pt x="42815" y="38631"/>
                    <a:pt x="47001" y="35492"/>
                  </a:cubicBezTo>
                  <a:cubicBezTo>
                    <a:pt x="48502" y="37193"/>
                    <a:pt x="49569" y="38361"/>
                    <a:pt x="50036" y="38761"/>
                  </a:cubicBezTo>
                  <a:lnTo>
                    <a:pt x="50136" y="38828"/>
                  </a:lnTo>
                  <a:cubicBezTo>
                    <a:pt x="50922" y="39480"/>
                    <a:pt x="51755" y="39758"/>
                    <a:pt x="52549" y="39758"/>
                  </a:cubicBezTo>
                  <a:cubicBezTo>
                    <a:pt x="55528" y="39758"/>
                    <a:pt x="57953" y="35844"/>
                    <a:pt x="55240" y="33157"/>
                  </a:cubicBezTo>
                  <a:lnTo>
                    <a:pt x="52404" y="30322"/>
                  </a:lnTo>
                  <a:cubicBezTo>
                    <a:pt x="54739" y="26919"/>
                    <a:pt x="53739" y="24384"/>
                    <a:pt x="51704" y="22083"/>
                  </a:cubicBezTo>
                  <a:cubicBezTo>
                    <a:pt x="51013" y="21299"/>
                    <a:pt x="49717" y="21026"/>
                    <a:pt x="48019" y="21026"/>
                  </a:cubicBezTo>
                  <a:cubicBezTo>
                    <a:pt x="46683" y="21026"/>
                    <a:pt x="45098" y="21195"/>
                    <a:pt x="43365" y="21415"/>
                  </a:cubicBezTo>
                  <a:lnTo>
                    <a:pt x="2168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4260;p69">
              <a:extLst>
                <a:ext uri="{FF2B5EF4-FFF2-40B4-BE49-F238E27FC236}">
                  <a16:creationId xmlns:a16="http://schemas.microsoft.com/office/drawing/2014/main" id="{D07E81A3-38B9-81B9-E70C-9D6B5F23BDAC}"/>
                </a:ext>
              </a:extLst>
            </p:cNvPr>
            <p:cNvSpPr/>
            <p:nvPr/>
          </p:nvSpPr>
          <p:spPr>
            <a:xfrm>
              <a:off x="6426123" y="2395899"/>
              <a:ext cx="319153" cy="826963"/>
            </a:xfrm>
            <a:custGeom>
              <a:avLst/>
              <a:gdLst/>
              <a:ahLst/>
              <a:cxnLst/>
              <a:rect l="l" t="t" r="r" b="b"/>
              <a:pathLst>
                <a:path w="21950" h="56875" extrusionOk="0">
                  <a:moveTo>
                    <a:pt x="10875" y="1"/>
                  </a:moveTo>
                  <a:cubicBezTo>
                    <a:pt x="10875" y="1"/>
                    <a:pt x="1" y="12810"/>
                    <a:pt x="68" y="28488"/>
                  </a:cubicBezTo>
                  <a:cubicBezTo>
                    <a:pt x="134" y="44199"/>
                    <a:pt x="11075" y="56875"/>
                    <a:pt x="11075" y="56875"/>
                  </a:cubicBezTo>
                  <a:cubicBezTo>
                    <a:pt x="11075" y="56875"/>
                    <a:pt x="21950" y="44099"/>
                    <a:pt x="21883" y="28388"/>
                  </a:cubicBezTo>
                  <a:cubicBezTo>
                    <a:pt x="21850" y="12677"/>
                    <a:pt x="10875" y="1"/>
                    <a:pt x="10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4261;p69">
              <a:extLst>
                <a:ext uri="{FF2B5EF4-FFF2-40B4-BE49-F238E27FC236}">
                  <a16:creationId xmlns:a16="http://schemas.microsoft.com/office/drawing/2014/main" id="{69A939C7-A1BC-4556-D211-437CE9118140}"/>
                </a:ext>
              </a:extLst>
            </p:cNvPr>
            <p:cNvSpPr/>
            <p:nvPr/>
          </p:nvSpPr>
          <p:spPr>
            <a:xfrm>
              <a:off x="6641955" y="2918263"/>
              <a:ext cx="293446" cy="345340"/>
            </a:xfrm>
            <a:custGeom>
              <a:avLst/>
              <a:gdLst/>
              <a:ahLst/>
              <a:cxnLst/>
              <a:rect l="l" t="t" r="r" b="b"/>
              <a:pathLst>
                <a:path w="20182" h="23751" extrusionOk="0">
                  <a:moveTo>
                    <a:pt x="20115" y="0"/>
                  </a:moveTo>
                  <a:cubicBezTo>
                    <a:pt x="20115" y="1"/>
                    <a:pt x="11075" y="334"/>
                    <a:pt x="5538" y="6872"/>
                  </a:cubicBezTo>
                  <a:cubicBezTo>
                    <a:pt x="1" y="13443"/>
                    <a:pt x="67" y="23751"/>
                    <a:pt x="67" y="23751"/>
                  </a:cubicBezTo>
                  <a:cubicBezTo>
                    <a:pt x="67" y="23751"/>
                    <a:pt x="9107" y="23451"/>
                    <a:pt x="14645" y="16879"/>
                  </a:cubicBezTo>
                  <a:cubicBezTo>
                    <a:pt x="20182" y="10341"/>
                    <a:pt x="20115" y="1"/>
                    <a:pt x="20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4262;p69">
              <a:extLst>
                <a:ext uri="{FF2B5EF4-FFF2-40B4-BE49-F238E27FC236}">
                  <a16:creationId xmlns:a16="http://schemas.microsoft.com/office/drawing/2014/main" id="{4AD96864-F4A9-A313-40CD-B5378D94C83F}"/>
                </a:ext>
              </a:extLst>
            </p:cNvPr>
            <p:cNvSpPr/>
            <p:nvPr/>
          </p:nvSpPr>
          <p:spPr>
            <a:xfrm>
              <a:off x="6235518" y="2904682"/>
              <a:ext cx="291512" cy="358920"/>
            </a:xfrm>
            <a:custGeom>
              <a:avLst/>
              <a:gdLst/>
              <a:ahLst/>
              <a:cxnLst/>
              <a:rect l="l" t="t" r="r" b="b"/>
              <a:pathLst>
                <a:path w="20049" h="24685" extrusionOk="0">
                  <a:moveTo>
                    <a:pt x="434" y="0"/>
                  </a:moveTo>
                  <a:cubicBezTo>
                    <a:pt x="434" y="1"/>
                    <a:pt x="0" y="10308"/>
                    <a:pt x="5271" y="17113"/>
                  </a:cubicBezTo>
                  <a:cubicBezTo>
                    <a:pt x="10575" y="23951"/>
                    <a:pt x="19614" y="24685"/>
                    <a:pt x="19614" y="24685"/>
                  </a:cubicBezTo>
                  <a:cubicBezTo>
                    <a:pt x="19614" y="24685"/>
                    <a:pt x="20048" y="14377"/>
                    <a:pt x="14778" y="7573"/>
                  </a:cubicBezTo>
                  <a:cubicBezTo>
                    <a:pt x="9474" y="734"/>
                    <a:pt x="434" y="1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4263;p69">
              <a:extLst>
                <a:ext uri="{FF2B5EF4-FFF2-40B4-BE49-F238E27FC236}">
                  <a16:creationId xmlns:a16="http://schemas.microsoft.com/office/drawing/2014/main" id="{D66EC235-2237-2A8E-DCDB-81BEFCCEB4A1}"/>
                </a:ext>
              </a:extLst>
            </p:cNvPr>
            <p:cNvSpPr/>
            <p:nvPr/>
          </p:nvSpPr>
          <p:spPr>
            <a:xfrm>
              <a:off x="6452804" y="2395899"/>
              <a:ext cx="265806" cy="826963"/>
            </a:xfrm>
            <a:custGeom>
              <a:avLst/>
              <a:gdLst/>
              <a:ahLst/>
              <a:cxnLst/>
              <a:rect l="l" t="t" r="r" b="b"/>
              <a:pathLst>
                <a:path w="18281" h="56875" extrusionOk="0">
                  <a:moveTo>
                    <a:pt x="9040" y="1"/>
                  </a:moveTo>
                  <a:cubicBezTo>
                    <a:pt x="8840" y="34"/>
                    <a:pt x="8740" y="168"/>
                    <a:pt x="8740" y="334"/>
                  </a:cubicBezTo>
                  <a:lnTo>
                    <a:pt x="8807" y="18814"/>
                  </a:lnTo>
                  <a:cubicBezTo>
                    <a:pt x="8807" y="19025"/>
                    <a:pt x="8675" y="19154"/>
                    <a:pt x="8527" y="19154"/>
                  </a:cubicBezTo>
                  <a:cubicBezTo>
                    <a:pt x="8465" y="19154"/>
                    <a:pt x="8399" y="19131"/>
                    <a:pt x="8340" y="19081"/>
                  </a:cubicBezTo>
                  <a:lnTo>
                    <a:pt x="3403" y="14144"/>
                  </a:lnTo>
                  <a:cubicBezTo>
                    <a:pt x="3340" y="14081"/>
                    <a:pt x="3262" y="14048"/>
                    <a:pt x="3187" y="14048"/>
                  </a:cubicBezTo>
                  <a:cubicBezTo>
                    <a:pt x="3103" y="14048"/>
                    <a:pt x="3022" y="14090"/>
                    <a:pt x="2969" y="14178"/>
                  </a:cubicBezTo>
                  <a:cubicBezTo>
                    <a:pt x="2869" y="14311"/>
                    <a:pt x="2869" y="14511"/>
                    <a:pt x="3003" y="14645"/>
                  </a:cubicBezTo>
                  <a:lnTo>
                    <a:pt x="8740" y="20282"/>
                  </a:lnTo>
                  <a:cubicBezTo>
                    <a:pt x="8807" y="20349"/>
                    <a:pt x="8840" y="20415"/>
                    <a:pt x="8840" y="20515"/>
                  </a:cubicBezTo>
                  <a:lnTo>
                    <a:pt x="8907" y="33591"/>
                  </a:lnTo>
                  <a:cubicBezTo>
                    <a:pt x="8930" y="33776"/>
                    <a:pt x="8777" y="33913"/>
                    <a:pt x="8625" y="33913"/>
                  </a:cubicBezTo>
                  <a:cubicBezTo>
                    <a:pt x="8558" y="33913"/>
                    <a:pt x="8491" y="33886"/>
                    <a:pt x="8440" y="33825"/>
                  </a:cubicBezTo>
                  <a:lnTo>
                    <a:pt x="534" y="25886"/>
                  </a:lnTo>
                  <a:cubicBezTo>
                    <a:pt x="471" y="25823"/>
                    <a:pt x="393" y="25790"/>
                    <a:pt x="318" y="25790"/>
                  </a:cubicBezTo>
                  <a:cubicBezTo>
                    <a:pt x="234" y="25790"/>
                    <a:pt x="153" y="25831"/>
                    <a:pt x="101" y="25919"/>
                  </a:cubicBezTo>
                  <a:cubicBezTo>
                    <a:pt x="0" y="26053"/>
                    <a:pt x="34" y="26253"/>
                    <a:pt x="134" y="26353"/>
                  </a:cubicBezTo>
                  <a:lnTo>
                    <a:pt x="8773" y="35093"/>
                  </a:lnTo>
                  <a:cubicBezTo>
                    <a:pt x="8840" y="35159"/>
                    <a:pt x="8873" y="35226"/>
                    <a:pt x="8873" y="35326"/>
                  </a:cubicBezTo>
                  <a:lnTo>
                    <a:pt x="8940" y="47201"/>
                  </a:lnTo>
                  <a:cubicBezTo>
                    <a:pt x="8964" y="47394"/>
                    <a:pt x="8814" y="47535"/>
                    <a:pt x="8653" y="47535"/>
                  </a:cubicBezTo>
                  <a:cubicBezTo>
                    <a:pt x="8592" y="47535"/>
                    <a:pt x="8529" y="47514"/>
                    <a:pt x="8473" y="47468"/>
                  </a:cubicBezTo>
                  <a:lnTo>
                    <a:pt x="2736" y="42331"/>
                  </a:lnTo>
                  <a:cubicBezTo>
                    <a:pt x="2673" y="42268"/>
                    <a:pt x="2595" y="42235"/>
                    <a:pt x="2520" y="42235"/>
                  </a:cubicBezTo>
                  <a:cubicBezTo>
                    <a:pt x="2436" y="42235"/>
                    <a:pt x="2355" y="42276"/>
                    <a:pt x="2302" y="42364"/>
                  </a:cubicBezTo>
                  <a:cubicBezTo>
                    <a:pt x="2202" y="42498"/>
                    <a:pt x="2235" y="42698"/>
                    <a:pt x="2369" y="42831"/>
                  </a:cubicBezTo>
                  <a:lnTo>
                    <a:pt x="8840" y="48602"/>
                  </a:lnTo>
                  <a:cubicBezTo>
                    <a:pt x="8907" y="48669"/>
                    <a:pt x="8940" y="48769"/>
                    <a:pt x="8940" y="48869"/>
                  </a:cubicBezTo>
                  <a:lnTo>
                    <a:pt x="8974" y="56575"/>
                  </a:lnTo>
                  <a:cubicBezTo>
                    <a:pt x="8974" y="56741"/>
                    <a:pt x="9074" y="56875"/>
                    <a:pt x="9240" y="56875"/>
                  </a:cubicBezTo>
                  <a:cubicBezTo>
                    <a:pt x="9441" y="56875"/>
                    <a:pt x="9541" y="56708"/>
                    <a:pt x="9541" y="56541"/>
                  </a:cubicBezTo>
                  <a:lnTo>
                    <a:pt x="9474" y="42565"/>
                  </a:lnTo>
                  <a:lnTo>
                    <a:pt x="18180" y="33692"/>
                  </a:lnTo>
                  <a:cubicBezTo>
                    <a:pt x="18280" y="33558"/>
                    <a:pt x="18280" y="33358"/>
                    <a:pt x="18180" y="33225"/>
                  </a:cubicBezTo>
                  <a:cubicBezTo>
                    <a:pt x="18124" y="33150"/>
                    <a:pt x="18036" y="33106"/>
                    <a:pt x="17952" y="33106"/>
                  </a:cubicBezTo>
                  <a:cubicBezTo>
                    <a:pt x="17887" y="33106"/>
                    <a:pt x="17824" y="33133"/>
                    <a:pt x="17780" y="33191"/>
                  </a:cubicBezTo>
                  <a:lnTo>
                    <a:pt x="9941" y="41230"/>
                  </a:lnTo>
                  <a:cubicBezTo>
                    <a:pt x="9884" y="41277"/>
                    <a:pt x="9820" y="41298"/>
                    <a:pt x="9758" y="41298"/>
                  </a:cubicBezTo>
                  <a:cubicBezTo>
                    <a:pt x="9598" y="41298"/>
                    <a:pt x="9450" y="41164"/>
                    <a:pt x="9474" y="40997"/>
                  </a:cubicBezTo>
                  <a:lnTo>
                    <a:pt x="9441" y="29755"/>
                  </a:lnTo>
                  <a:lnTo>
                    <a:pt x="9474" y="29822"/>
                  </a:lnTo>
                  <a:lnTo>
                    <a:pt x="16846" y="17547"/>
                  </a:lnTo>
                  <a:cubicBezTo>
                    <a:pt x="16913" y="17380"/>
                    <a:pt x="16879" y="17213"/>
                    <a:pt x="16746" y="17080"/>
                  </a:cubicBezTo>
                  <a:cubicBezTo>
                    <a:pt x="16701" y="17046"/>
                    <a:pt x="16653" y="17031"/>
                    <a:pt x="16605" y="17031"/>
                  </a:cubicBezTo>
                  <a:cubicBezTo>
                    <a:pt x="16509" y="17031"/>
                    <a:pt x="16412" y="17091"/>
                    <a:pt x="16345" y="17180"/>
                  </a:cubicBezTo>
                  <a:lnTo>
                    <a:pt x="9941" y="27887"/>
                  </a:lnTo>
                  <a:cubicBezTo>
                    <a:pt x="9882" y="27970"/>
                    <a:pt x="9795" y="28006"/>
                    <a:pt x="9707" y="28006"/>
                  </a:cubicBezTo>
                  <a:cubicBezTo>
                    <a:pt x="9546" y="28006"/>
                    <a:pt x="9386" y="27882"/>
                    <a:pt x="9407" y="27687"/>
                  </a:cubicBezTo>
                  <a:lnTo>
                    <a:pt x="9307" y="334"/>
                  </a:lnTo>
                  <a:cubicBezTo>
                    <a:pt x="9307" y="168"/>
                    <a:pt x="9207" y="34"/>
                    <a:pt x="9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4264;p69">
              <a:extLst>
                <a:ext uri="{FF2B5EF4-FFF2-40B4-BE49-F238E27FC236}">
                  <a16:creationId xmlns:a16="http://schemas.microsoft.com/office/drawing/2014/main" id="{D6A7658C-28B2-1B42-864B-7B5D9E5AFAF8}"/>
                </a:ext>
              </a:extLst>
            </p:cNvPr>
            <p:cNvSpPr/>
            <p:nvPr/>
          </p:nvSpPr>
          <p:spPr>
            <a:xfrm>
              <a:off x="6244737" y="2912985"/>
              <a:ext cx="284228" cy="360098"/>
            </a:xfrm>
            <a:custGeom>
              <a:avLst/>
              <a:gdLst/>
              <a:ahLst/>
              <a:cxnLst/>
              <a:rect l="l" t="t" r="r" b="b"/>
              <a:pathLst>
                <a:path w="19548" h="24766" extrusionOk="0">
                  <a:moveTo>
                    <a:pt x="321" y="0"/>
                  </a:moveTo>
                  <a:cubicBezTo>
                    <a:pt x="250" y="0"/>
                    <a:pt x="181" y="34"/>
                    <a:pt x="134" y="97"/>
                  </a:cubicBezTo>
                  <a:cubicBezTo>
                    <a:pt x="0" y="230"/>
                    <a:pt x="0" y="430"/>
                    <a:pt x="134" y="564"/>
                  </a:cubicBezTo>
                  <a:lnTo>
                    <a:pt x="5938" y="7969"/>
                  </a:lnTo>
                  <a:cubicBezTo>
                    <a:pt x="6105" y="8169"/>
                    <a:pt x="5971" y="8469"/>
                    <a:pt x="5738" y="8503"/>
                  </a:cubicBezTo>
                  <a:lnTo>
                    <a:pt x="2569" y="8569"/>
                  </a:lnTo>
                  <a:cubicBezTo>
                    <a:pt x="2402" y="8569"/>
                    <a:pt x="2269" y="8703"/>
                    <a:pt x="2269" y="8903"/>
                  </a:cubicBezTo>
                  <a:cubicBezTo>
                    <a:pt x="2269" y="9070"/>
                    <a:pt x="2402" y="9203"/>
                    <a:pt x="2569" y="9203"/>
                  </a:cubicBezTo>
                  <a:lnTo>
                    <a:pt x="6738" y="9136"/>
                  </a:lnTo>
                  <a:cubicBezTo>
                    <a:pt x="6838" y="9136"/>
                    <a:pt x="6905" y="9203"/>
                    <a:pt x="6972" y="9270"/>
                  </a:cubicBezTo>
                  <a:lnTo>
                    <a:pt x="10975" y="14374"/>
                  </a:lnTo>
                  <a:cubicBezTo>
                    <a:pt x="11142" y="14574"/>
                    <a:pt x="11008" y="14907"/>
                    <a:pt x="10708" y="14907"/>
                  </a:cubicBezTo>
                  <a:lnTo>
                    <a:pt x="5271" y="14907"/>
                  </a:lnTo>
                  <a:cubicBezTo>
                    <a:pt x="5104" y="14907"/>
                    <a:pt x="4970" y="15074"/>
                    <a:pt x="4970" y="15241"/>
                  </a:cubicBezTo>
                  <a:cubicBezTo>
                    <a:pt x="4970" y="15408"/>
                    <a:pt x="5104" y="15541"/>
                    <a:pt x="5271" y="15574"/>
                  </a:cubicBezTo>
                  <a:lnTo>
                    <a:pt x="11742" y="15574"/>
                  </a:lnTo>
                  <a:cubicBezTo>
                    <a:pt x="11809" y="15574"/>
                    <a:pt x="11909" y="15608"/>
                    <a:pt x="11942" y="15674"/>
                  </a:cubicBezTo>
                  <a:lnTo>
                    <a:pt x="15578" y="20278"/>
                  </a:lnTo>
                  <a:cubicBezTo>
                    <a:pt x="15745" y="20478"/>
                    <a:pt x="15645" y="20778"/>
                    <a:pt x="15378" y="20811"/>
                  </a:cubicBezTo>
                  <a:lnTo>
                    <a:pt x="11775" y="21078"/>
                  </a:lnTo>
                  <a:cubicBezTo>
                    <a:pt x="11575" y="21112"/>
                    <a:pt x="11475" y="21245"/>
                    <a:pt x="11475" y="21412"/>
                  </a:cubicBezTo>
                  <a:cubicBezTo>
                    <a:pt x="11475" y="21579"/>
                    <a:pt x="11609" y="21712"/>
                    <a:pt x="11809" y="21712"/>
                  </a:cubicBezTo>
                  <a:lnTo>
                    <a:pt x="16312" y="21412"/>
                  </a:lnTo>
                  <a:cubicBezTo>
                    <a:pt x="16412" y="21412"/>
                    <a:pt x="16479" y="21445"/>
                    <a:pt x="16545" y="21512"/>
                  </a:cubicBezTo>
                  <a:lnTo>
                    <a:pt x="19014" y="24648"/>
                  </a:lnTo>
                  <a:cubicBezTo>
                    <a:pt x="19051" y="24722"/>
                    <a:pt x="19141" y="24766"/>
                    <a:pt x="19231" y="24766"/>
                  </a:cubicBezTo>
                  <a:cubicBezTo>
                    <a:pt x="19301" y="24766"/>
                    <a:pt x="19370" y="24739"/>
                    <a:pt x="19414" y="24681"/>
                  </a:cubicBezTo>
                  <a:cubicBezTo>
                    <a:pt x="19514" y="24547"/>
                    <a:pt x="19548" y="24347"/>
                    <a:pt x="19447" y="24214"/>
                  </a:cubicBezTo>
                  <a:lnTo>
                    <a:pt x="14911" y="18443"/>
                  </a:lnTo>
                  <a:cubicBezTo>
                    <a:pt x="14844" y="18343"/>
                    <a:pt x="14811" y="18276"/>
                    <a:pt x="14811" y="18176"/>
                  </a:cubicBezTo>
                  <a:lnTo>
                    <a:pt x="15545" y="10838"/>
                  </a:lnTo>
                  <a:cubicBezTo>
                    <a:pt x="15578" y="10671"/>
                    <a:pt x="15478" y="10537"/>
                    <a:pt x="15311" y="10504"/>
                  </a:cubicBezTo>
                  <a:cubicBezTo>
                    <a:pt x="15294" y="10501"/>
                    <a:pt x="15276" y="10499"/>
                    <a:pt x="15259" y="10499"/>
                  </a:cubicBezTo>
                  <a:cubicBezTo>
                    <a:pt x="15111" y="10499"/>
                    <a:pt x="14978" y="10622"/>
                    <a:pt x="14978" y="10771"/>
                  </a:cubicBezTo>
                  <a:lnTo>
                    <a:pt x="14377" y="16942"/>
                  </a:lnTo>
                  <a:cubicBezTo>
                    <a:pt x="14377" y="17120"/>
                    <a:pt x="14229" y="17239"/>
                    <a:pt x="14081" y="17239"/>
                  </a:cubicBezTo>
                  <a:cubicBezTo>
                    <a:pt x="14007" y="17239"/>
                    <a:pt x="13932" y="17209"/>
                    <a:pt x="13877" y="17142"/>
                  </a:cubicBezTo>
                  <a:lnTo>
                    <a:pt x="10508" y="12806"/>
                  </a:lnTo>
                  <a:lnTo>
                    <a:pt x="9574" y="4400"/>
                  </a:lnTo>
                  <a:cubicBezTo>
                    <a:pt x="9574" y="4233"/>
                    <a:pt x="9407" y="4099"/>
                    <a:pt x="9274" y="4099"/>
                  </a:cubicBezTo>
                  <a:cubicBezTo>
                    <a:pt x="9073" y="4166"/>
                    <a:pt x="8973" y="4300"/>
                    <a:pt x="9007" y="4466"/>
                  </a:cubicBezTo>
                  <a:lnTo>
                    <a:pt x="9741" y="10938"/>
                  </a:lnTo>
                  <a:cubicBezTo>
                    <a:pt x="9764" y="11146"/>
                    <a:pt x="9594" y="11307"/>
                    <a:pt x="9432" y="11307"/>
                  </a:cubicBezTo>
                  <a:cubicBezTo>
                    <a:pt x="9361" y="11307"/>
                    <a:pt x="9291" y="11276"/>
                    <a:pt x="9240" y="11205"/>
                  </a:cubicBezTo>
                  <a:lnTo>
                    <a:pt x="534" y="130"/>
                  </a:lnTo>
                  <a:cubicBezTo>
                    <a:pt x="481" y="42"/>
                    <a:pt x="400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4265;p69">
              <a:extLst>
                <a:ext uri="{FF2B5EF4-FFF2-40B4-BE49-F238E27FC236}">
                  <a16:creationId xmlns:a16="http://schemas.microsoft.com/office/drawing/2014/main" id="{BBC3E81C-9A11-B0B3-C6AC-A68C4C0ECA93}"/>
                </a:ext>
              </a:extLst>
            </p:cNvPr>
            <p:cNvSpPr/>
            <p:nvPr/>
          </p:nvSpPr>
          <p:spPr>
            <a:xfrm>
              <a:off x="6640995" y="2916809"/>
              <a:ext cx="295860" cy="348248"/>
            </a:xfrm>
            <a:custGeom>
              <a:avLst/>
              <a:gdLst/>
              <a:ahLst/>
              <a:cxnLst/>
              <a:rect l="l" t="t" r="r" b="b"/>
              <a:pathLst>
                <a:path w="20348" h="23951" extrusionOk="0">
                  <a:moveTo>
                    <a:pt x="20018" y="0"/>
                  </a:moveTo>
                  <a:cubicBezTo>
                    <a:pt x="19939" y="0"/>
                    <a:pt x="19864" y="34"/>
                    <a:pt x="19814" y="100"/>
                  </a:cubicBezTo>
                  <a:lnTo>
                    <a:pt x="13743" y="7306"/>
                  </a:lnTo>
                  <a:cubicBezTo>
                    <a:pt x="13688" y="7361"/>
                    <a:pt x="13613" y="7387"/>
                    <a:pt x="13541" y="7387"/>
                  </a:cubicBezTo>
                  <a:cubicBezTo>
                    <a:pt x="13395" y="7387"/>
                    <a:pt x="13254" y="7283"/>
                    <a:pt x="13276" y="7106"/>
                  </a:cubicBezTo>
                  <a:lnTo>
                    <a:pt x="12976" y="3503"/>
                  </a:lnTo>
                  <a:cubicBezTo>
                    <a:pt x="12976" y="3336"/>
                    <a:pt x="12843" y="3203"/>
                    <a:pt x="12676" y="3203"/>
                  </a:cubicBezTo>
                  <a:cubicBezTo>
                    <a:pt x="12509" y="3236"/>
                    <a:pt x="12409" y="3403"/>
                    <a:pt x="12409" y="3570"/>
                  </a:cubicBezTo>
                  <a:lnTo>
                    <a:pt x="12776" y="8273"/>
                  </a:lnTo>
                  <a:cubicBezTo>
                    <a:pt x="12776" y="8373"/>
                    <a:pt x="12742" y="8473"/>
                    <a:pt x="12709" y="8540"/>
                  </a:cubicBezTo>
                  <a:lnTo>
                    <a:pt x="8539" y="13477"/>
                  </a:lnTo>
                  <a:cubicBezTo>
                    <a:pt x="8473" y="13543"/>
                    <a:pt x="8395" y="13573"/>
                    <a:pt x="8321" y="13573"/>
                  </a:cubicBezTo>
                  <a:cubicBezTo>
                    <a:pt x="8173" y="13573"/>
                    <a:pt x="8039" y="13454"/>
                    <a:pt x="8039" y="13277"/>
                  </a:cubicBezTo>
                  <a:lnTo>
                    <a:pt x="7605" y="7072"/>
                  </a:lnTo>
                  <a:cubicBezTo>
                    <a:pt x="7639" y="6905"/>
                    <a:pt x="7472" y="6772"/>
                    <a:pt x="7305" y="6772"/>
                  </a:cubicBezTo>
                  <a:cubicBezTo>
                    <a:pt x="7138" y="6805"/>
                    <a:pt x="7038" y="6939"/>
                    <a:pt x="7072" y="7106"/>
                  </a:cubicBezTo>
                  <a:lnTo>
                    <a:pt x="7505" y="14477"/>
                  </a:lnTo>
                  <a:cubicBezTo>
                    <a:pt x="7539" y="14578"/>
                    <a:pt x="7505" y="14644"/>
                    <a:pt x="7439" y="14711"/>
                  </a:cubicBezTo>
                  <a:lnTo>
                    <a:pt x="3669" y="19181"/>
                  </a:lnTo>
                  <a:cubicBezTo>
                    <a:pt x="3613" y="19249"/>
                    <a:pt x="3536" y="19278"/>
                    <a:pt x="3461" y="19278"/>
                  </a:cubicBezTo>
                  <a:cubicBezTo>
                    <a:pt x="3314" y="19278"/>
                    <a:pt x="3169" y="19168"/>
                    <a:pt x="3169" y="19014"/>
                  </a:cubicBezTo>
                  <a:lnTo>
                    <a:pt x="2702" y="14911"/>
                  </a:lnTo>
                  <a:cubicBezTo>
                    <a:pt x="2672" y="14762"/>
                    <a:pt x="2562" y="14639"/>
                    <a:pt x="2419" y="14639"/>
                  </a:cubicBezTo>
                  <a:cubicBezTo>
                    <a:pt x="2403" y="14639"/>
                    <a:pt x="2386" y="14641"/>
                    <a:pt x="2368" y="14644"/>
                  </a:cubicBezTo>
                  <a:cubicBezTo>
                    <a:pt x="2202" y="14678"/>
                    <a:pt x="2102" y="14811"/>
                    <a:pt x="2135" y="14978"/>
                  </a:cubicBezTo>
                  <a:lnTo>
                    <a:pt x="2735" y="20115"/>
                  </a:lnTo>
                  <a:cubicBezTo>
                    <a:pt x="2735" y="20215"/>
                    <a:pt x="2735" y="20282"/>
                    <a:pt x="2669" y="20382"/>
                  </a:cubicBezTo>
                  <a:lnTo>
                    <a:pt x="100" y="23384"/>
                  </a:lnTo>
                  <a:cubicBezTo>
                    <a:pt x="0" y="23517"/>
                    <a:pt x="0" y="23717"/>
                    <a:pt x="100" y="23851"/>
                  </a:cubicBezTo>
                  <a:cubicBezTo>
                    <a:pt x="150" y="23918"/>
                    <a:pt x="234" y="23951"/>
                    <a:pt x="317" y="23951"/>
                  </a:cubicBezTo>
                  <a:cubicBezTo>
                    <a:pt x="400" y="23951"/>
                    <a:pt x="484" y="23918"/>
                    <a:pt x="534" y="23851"/>
                  </a:cubicBezTo>
                  <a:lnTo>
                    <a:pt x="5237" y="18280"/>
                  </a:lnTo>
                  <a:cubicBezTo>
                    <a:pt x="5292" y="18226"/>
                    <a:pt x="5346" y="18171"/>
                    <a:pt x="5419" y="18171"/>
                  </a:cubicBezTo>
                  <a:cubicBezTo>
                    <a:pt x="5435" y="18171"/>
                    <a:pt x="5452" y="18174"/>
                    <a:pt x="5471" y="18180"/>
                  </a:cubicBezTo>
                  <a:lnTo>
                    <a:pt x="11909" y="18447"/>
                  </a:lnTo>
                  <a:cubicBezTo>
                    <a:pt x="12109" y="18447"/>
                    <a:pt x="12242" y="18314"/>
                    <a:pt x="12209" y="18147"/>
                  </a:cubicBezTo>
                  <a:cubicBezTo>
                    <a:pt x="12242" y="17980"/>
                    <a:pt x="12109" y="17813"/>
                    <a:pt x="11942" y="17813"/>
                  </a:cubicBezTo>
                  <a:lnTo>
                    <a:pt x="6505" y="17580"/>
                  </a:lnTo>
                  <a:cubicBezTo>
                    <a:pt x="6238" y="17513"/>
                    <a:pt x="6138" y="17213"/>
                    <a:pt x="6305" y="17013"/>
                  </a:cubicBezTo>
                  <a:lnTo>
                    <a:pt x="9840" y="12843"/>
                  </a:lnTo>
                  <a:lnTo>
                    <a:pt x="17179" y="11175"/>
                  </a:lnTo>
                  <a:cubicBezTo>
                    <a:pt x="17312" y="11108"/>
                    <a:pt x="17412" y="10942"/>
                    <a:pt x="17379" y="10775"/>
                  </a:cubicBezTo>
                  <a:cubicBezTo>
                    <a:pt x="17379" y="10608"/>
                    <a:pt x="17212" y="10508"/>
                    <a:pt x="17046" y="10508"/>
                  </a:cubicBezTo>
                  <a:lnTo>
                    <a:pt x="11442" y="11809"/>
                  </a:lnTo>
                  <a:cubicBezTo>
                    <a:pt x="11420" y="11814"/>
                    <a:pt x="11399" y="11817"/>
                    <a:pt x="11379" y="11817"/>
                  </a:cubicBezTo>
                  <a:cubicBezTo>
                    <a:pt x="11150" y="11817"/>
                    <a:pt x="11021" y="11490"/>
                    <a:pt x="11175" y="11275"/>
                  </a:cubicBezTo>
                  <a:lnTo>
                    <a:pt x="20248" y="567"/>
                  </a:lnTo>
                  <a:cubicBezTo>
                    <a:pt x="20348" y="434"/>
                    <a:pt x="20348" y="234"/>
                    <a:pt x="20248" y="100"/>
                  </a:cubicBezTo>
                  <a:cubicBezTo>
                    <a:pt x="20181" y="34"/>
                    <a:pt x="20098" y="0"/>
                    <a:pt x="20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4266;p69">
              <a:extLst>
                <a:ext uri="{FF2B5EF4-FFF2-40B4-BE49-F238E27FC236}">
                  <a16:creationId xmlns:a16="http://schemas.microsoft.com/office/drawing/2014/main" id="{B3413106-D0D1-9014-338B-4BB571DF3FB7}"/>
                </a:ext>
              </a:extLst>
            </p:cNvPr>
            <p:cNvSpPr/>
            <p:nvPr/>
          </p:nvSpPr>
          <p:spPr>
            <a:xfrm>
              <a:off x="6542530" y="1710701"/>
              <a:ext cx="1672333" cy="1547449"/>
            </a:xfrm>
            <a:custGeom>
              <a:avLst/>
              <a:gdLst/>
              <a:ahLst/>
              <a:cxnLst/>
              <a:rect l="l" t="t" r="r" b="b"/>
              <a:pathLst>
                <a:path w="115016" h="106427" extrusionOk="0">
                  <a:moveTo>
                    <a:pt x="64572" y="1"/>
                  </a:moveTo>
                  <a:cubicBezTo>
                    <a:pt x="64320" y="1"/>
                    <a:pt x="64065" y="31"/>
                    <a:pt x="63813" y="92"/>
                  </a:cubicBezTo>
                  <a:lnTo>
                    <a:pt x="1869" y="17538"/>
                  </a:lnTo>
                  <a:cubicBezTo>
                    <a:pt x="634" y="17805"/>
                    <a:pt x="1" y="19239"/>
                    <a:pt x="701" y="20340"/>
                  </a:cubicBezTo>
                  <a:lnTo>
                    <a:pt x="47668" y="104867"/>
                  </a:lnTo>
                  <a:cubicBezTo>
                    <a:pt x="48266" y="105846"/>
                    <a:pt x="49330" y="106426"/>
                    <a:pt x="50444" y="106426"/>
                  </a:cubicBezTo>
                  <a:cubicBezTo>
                    <a:pt x="50696" y="106426"/>
                    <a:pt x="50951" y="106396"/>
                    <a:pt x="51204" y="106335"/>
                  </a:cubicBezTo>
                  <a:lnTo>
                    <a:pt x="113148" y="88889"/>
                  </a:lnTo>
                  <a:cubicBezTo>
                    <a:pt x="114416" y="88622"/>
                    <a:pt x="115016" y="87188"/>
                    <a:pt x="114315" y="86087"/>
                  </a:cubicBezTo>
                  <a:lnTo>
                    <a:pt x="67349" y="1560"/>
                  </a:lnTo>
                  <a:cubicBezTo>
                    <a:pt x="66750" y="581"/>
                    <a:pt x="65686" y="1"/>
                    <a:pt x="645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4267;p69">
              <a:extLst>
                <a:ext uri="{FF2B5EF4-FFF2-40B4-BE49-F238E27FC236}">
                  <a16:creationId xmlns:a16="http://schemas.microsoft.com/office/drawing/2014/main" id="{6FB1B62C-8FC1-1051-8D04-D4E3900883AA}"/>
                </a:ext>
              </a:extLst>
            </p:cNvPr>
            <p:cNvSpPr/>
            <p:nvPr/>
          </p:nvSpPr>
          <p:spPr>
            <a:xfrm>
              <a:off x="7274416" y="2957550"/>
              <a:ext cx="870612" cy="244941"/>
            </a:xfrm>
            <a:custGeom>
              <a:avLst/>
              <a:gdLst/>
              <a:ahLst/>
              <a:cxnLst/>
              <a:rect l="l" t="t" r="r" b="b"/>
              <a:pathLst>
                <a:path w="59877" h="16846" extrusionOk="0">
                  <a:moveTo>
                    <a:pt x="59877" y="0"/>
                  </a:moveTo>
                  <a:lnTo>
                    <a:pt x="0" y="16846"/>
                  </a:lnTo>
                  <a:cubicBezTo>
                    <a:pt x="0" y="16846"/>
                    <a:pt x="35793" y="8340"/>
                    <a:pt x="59877" y="0"/>
                  </a:cubicBezTo>
                  <a:close/>
                </a:path>
              </a:pathLst>
            </a:custGeom>
            <a:solidFill>
              <a:srgbClr val="884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4268;p69">
              <a:extLst>
                <a:ext uri="{FF2B5EF4-FFF2-40B4-BE49-F238E27FC236}">
                  <a16:creationId xmlns:a16="http://schemas.microsoft.com/office/drawing/2014/main" id="{2AFC2FDC-4356-7689-756A-A849D66EA88C}"/>
                </a:ext>
              </a:extLst>
            </p:cNvPr>
            <p:cNvSpPr/>
            <p:nvPr/>
          </p:nvSpPr>
          <p:spPr>
            <a:xfrm>
              <a:off x="6600734" y="1745495"/>
              <a:ext cx="1544293" cy="1456995"/>
            </a:xfrm>
            <a:custGeom>
              <a:avLst/>
              <a:gdLst/>
              <a:ahLst/>
              <a:cxnLst/>
              <a:rect l="l" t="t" r="r" b="b"/>
              <a:pathLst>
                <a:path w="106210" h="100206" extrusionOk="0">
                  <a:moveTo>
                    <a:pt x="59910" y="1"/>
                  </a:moveTo>
                  <a:lnTo>
                    <a:pt x="0" y="16846"/>
                  </a:lnTo>
                  <a:lnTo>
                    <a:pt x="46333" y="100206"/>
                  </a:lnTo>
                  <a:lnTo>
                    <a:pt x="106210" y="83360"/>
                  </a:lnTo>
                  <a:lnTo>
                    <a:pt x="59910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4269;p69">
              <a:extLst>
                <a:ext uri="{FF2B5EF4-FFF2-40B4-BE49-F238E27FC236}">
                  <a16:creationId xmlns:a16="http://schemas.microsoft.com/office/drawing/2014/main" id="{8F1933B9-9BBA-3F80-8704-EAB1CB0EE0B1}"/>
                </a:ext>
              </a:extLst>
            </p:cNvPr>
            <p:cNvSpPr/>
            <p:nvPr/>
          </p:nvSpPr>
          <p:spPr>
            <a:xfrm>
              <a:off x="7213784" y="1983152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extrusionOk="0">
                  <a:moveTo>
                    <a:pt x="1" y="1302"/>
                  </a:moveTo>
                  <a:lnTo>
                    <a:pt x="463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4270;p69">
              <a:extLst>
                <a:ext uri="{FF2B5EF4-FFF2-40B4-BE49-F238E27FC236}">
                  <a16:creationId xmlns:a16="http://schemas.microsoft.com/office/drawing/2014/main" id="{44648369-74A1-A386-7A5A-02AF46AA3B83}"/>
                </a:ext>
              </a:extLst>
            </p:cNvPr>
            <p:cNvSpPr/>
            <p:nvPr/>
          </p:nvSpPr>
          <p:spPr>
            <a:xfrm>
              <a:off x="7213784" y="1983152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fill="none" extrusionOk="0">
                  <a:moveTo>
                    <a:pt x="1" y="1302"/>
                  </a:moveTo>
                  <a:lnTo>
                    <a:pt x="4637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4271;p69">
              <a:extLst>
                <a:ext uri="{FF2B5EF4-FFF2-40B4-BE49-F238E27FC236}">
                  <a16:creationId xmlns:a16="http://schemas.microsoft.com/office/drawing/2014/main" id="{88904E36-522D-AC9B-B429-43858C2187B3}"/>
                </a:ext>
              </a:extLst>
            </p:cNvPr>
            <p:cNvSpPr/>
            <p:nvPr/>
          </p:nvSpPr>
          <p:spPr>
            <a:xfrm>
              <a:off x="6744782" y="2017103"/>
              <a:ext cx="416644" cy="116902"/>
            </a:xfrm>
            <a:custGeom>
              <a:avLst/>
              <a:gdLst/>
              <a:ahLst/>
              <a:cxnLst/>
              <a:rect l="l" t="t" r="r" b="b"/>
              <a:pathLst>
                <a:path w="28655" h="8040" extrusionOk="0">
                  <a:moveTo>
                    <a:pt x="0" y="8040"/>
                  </a:moveTo>
                  <a:lnTo>
                    <a:pt x="2865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4272;p69">
              <a:extLst>
                <a:ext uri="{FF2B5EF4-FFF2-40B4-BE49-F238E27FC236}">
                  <a16:creationId xmlns:a16="http://schemas.microsoft.com/office/drawing/2014/main" id="{F32E32E2-43BC-B2C0-F56A-37D6F8F1E8F9}"/>
                </a:ext>
              </a:extLst>
            </p:cNvPr>
            <p:cNvSpPr/>
            <p:nvPr/>
          </p:nvSpPr>
          <p:spPr>
            <a:xfrm>
              <a:off x="6744782" y="2017103"/>
              <a:ext cx="416644" cy="116902"/>
            </a:xfrm>
            <a:custGeom>
              <a:avLst/>
              <a:gdLst/>
              <a:ahLst/>
              <a:cxnLst/>
              <a:rect l="l" t="t" r="r" b="b"/>
              <a:pathLst>
                <a:path w="28655" h="8040" fill="none" extrusionOk="0">
                  <a:moveTo>
                    <a:pt x="0" y="8040"/>
                  </a:moveTo>
                  <a:lnTo>
                    <a:pt x="28654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4273;p69">
              <a:extLst>
                <a:ext uri="{FF2B5EF4-FFF2-40B4-BE49-F238E27FC236}">
                  <a16:creationId xmlns:a16="http://schemas.microsoft.com/office/drawing/2014/main" id="{D88E20AD-5A8F-25D5-135D-D96870BF6DE7}"/>
                </a:ext>
              </a:extLst>
            </p:cNvPr>
            <p:cNvSpPr/>
            <p:nvPr/>
          </p:nvSpPr>
          <p:spPr>
            <a:xfrm>
              <a:off x="7139586" y="2030203"/>
              <a:ext cx="167821" cy="47546"/>
            </a:xfrm>
            <a:custGeom>
              <a:avLst/>
              <a:gdLst/>
              <a:ahLst/>
              <a:cxnLst/>
              <a:rect l="l" t="t" r="r" b="b"/>
              <a:pathLst>
                <a:path w="11542" h="3270" extrusionOk="0">
                  <a:moveTo>
                    <a:pt x="0" y="3269"/>
                  </a:moveTo>
                  <a:lnTo>
                    <a:pt x="1154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4274;p69">
              <a:extLst>
                <a:ext uri="{FF2B5EF4-FFF2-40B4-BE49-F238E27FC236}">
                  <a16:creationId xmlns:a16="http://schemas.microsoft.com/office/drawing/2014/main" id="{15989E04-277C-A061-C90D-10924DBB7113}"/>
                </a:ext>
              </a:extLst>
            </p:cNvPr>
            <p:cNvSpPr/>
            <p:nvPr/>
          </p:nvSpPr>
          <p:spPr>
            <a:xfrm>
              <a:off x="7139586" y="2030203"/>
              <a:ext cx="167821" cy="47546"/>
            </a:xfrm>
            <a:custGeom>
              <a:avLst/>
              <a:gdLst/>
              <a:ahLst/>
              <a:cxnLst/>
              <a:rect l="l" t="t" r="r" b="b"/>
              <a:pathLst>
                <a:path w="11542" h="3270" fill="none" extrusionOk="0">
                  <a:moveTo>
                    <a:pt x="0" y="3269"/>
                  </a:moveTo>
                  <a:lnTo>
                    <a:pt x="11542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4275;p69">
              <a:extLst>
                <a:ext uri="{FF2B5EF4-FFF2-40B4-BE49-F238E27FC236}">
                  <a16:creationId xmlns:a16="http://schemas.microsoft.com/office/drawing/2014/main" id="{B0258CB5-94D2-286A-5510-B3AC22EF8036}"/>
                </a:ext>
              </a:extLst>
            </p:cNvPr>
            <p:cNvSpPr/>
            <p:nvPr/>
          </p:nvSpPr>
          <p:spPr>
            <a:xfrm>
              <a:off x="6882039" y="2090341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extrusionOk="0">
                  <a:moveTo>
                    <a:pt x="1" y="4104"/>
                  </a:moveTo>
                  <a:lnTo>
                    <a:pt x="1454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4276;p69">
              <a:extLst>
                <a:ext uri="{FF2B5EF4-FFF2-40B4-BE49-F238E27FC236}">
                  <a16:creationId xmlns:a16="http://schemas.microsoft.com/office/drawing/2014/main" id="{23604311-DE96-38AD-8A40-C26BD11B38A2}"/>
                </a:ext>
              </a:extLst>
            </p:cNvPr>
            <p:cNvSpPr/>
            <p:nvPr/>
          </p:nvSpPr>
          <p:spPr>
            <a:xfrm>
              <a:off x="6882039" y="2090341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fill="none" extrusionOk="0">
                  <a:moveTo>
                    <a:pt x="1" y="4104"/>
                  </a:moveTo>
                  <a:lnTo>
                    <a:pt x="14544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4277;p69">
              <a:extLst>
                <a:ext uri="{FF2B5EF4-FFF2-40B4-BE49-F238E27FC236}">
                  <a16:creationId xmlns:a16="http://schemas.microsoft.com/office/drawing/2014/main" id="{6BC532E1-DF01-3CAB-A2E8-8BD1538950DC}"/>
                </a:ext>
              </a:extLst>
            </p:cNvPr>
            <p:cNvSpPr/>
            <p:nvPr/>
          </p:nvSpPr>
          <p:spPr>
            <a:xfrm>
              <a:off x="6770968" y="2161150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extrusionOk="0">
                  <a:moveTo>
                    <a:pt x="1" y="1402"/>
                  </a:moveTo>
                  <a:lnTo>
                    <a:pt x="49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4278;p69">
              <a:extLst>
                <a:ext uri="{FF2B5EF4-FFF2-40B4-BE49-F238E27FC236}">
                  <a16:creationId xmlns:a16="http://schemas.microsoft.com/office/drawing/2014/main" id="{CA7F089F-DFF6-33D0-6D10-5A6B2139B101}"/>
                </a:ext>
              </a:extLst>
            </p:cNvPr>
            <p:cNvSpPr/>
            <p:nvPr/>
          </p:nvSpPr>
          <p:spPr>
            <a:xfrm>
              <a:off x="6770968" y="2161150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fill="none" extrusionOk="0">
                  <a:moveTo>
                    <a:pt x="1" y="1402"/>
                  </a:moveTo>
                  <a:lnTo>
                    <a:pt x="4938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4279;p69">
              <a:extLst>
                <a:ext uri="{FF2B5EF4-FFF2-40B4-BE49-F238E27FC236}">
                  <a16:creationId xmlns:a16="http://schemas.microsoft.com/office/drawing/2014/main" id="{F1AAE845-7137-C9AD-FA14-56DC14CBF54A}"/>
                </a:ext>
              </a:extLst>
            </p:cNvPr>
            <p:cNvSpPr/>
            <p:nvPr/>
          </p:nvSpPr>
          <p:spPr>
            <a:xfrm>
              <a:off x="7006691" y="2077255"/>
              <a:ext cx="326917" cy="92155"/>
            </a:xfrm>
            <a:custGeom>
              <a:avLst/>
              <a:gdLst/>
              <a:ahLst/>
              <a:cxnLst/>
              <a:rect l="l" t="t" r="r" b="b"/>
              <a:pathLst>
                <a:path w="22484" h="6338" extrusionOk="0">
                  <a:moveTo>
                    <a:pt x="0" y="6338"/>
                  </a:moveTo>
                  <a:lnTo>
                    <a:pt x="224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4280;p69">
              <a:extLst>
                <a:ext uri="{FF2B5EF4-FFF2-40B4-BE49-F238E27FC236}">
                  <a16:creationId xmlns:a16="http://schemas.microsoft.com/office/drawing/2014/main" id="{405D25AE-3802-CF3B-2803-A28A21AF50B8}"/>
                </a:ext>
              </a:extLst>
            </p:cNvPr>
            <p:cNvSpPr/>
            <p:nvPr/>
          </p:nvSpPr>
          <p:spPr>
            <a:xfrm>
              <a:off x="7006691" y="2077255"/>
              <a:ext cx="326917" cy="92155"/>
            </a:xfrm>
            <a:custGeom>
              <a:avLst/>
              <a:gdLst/>
              <a:ahLst/>
              <a:cxnLst/>
              <a:rect l="l" t="t" r="r" b="b"/>
              <a:pathLst>
                <a:path w="22484" h="6338" fill="none" extrusionOk="0">
                  <a:moveTo>
                    <a:pt x="0" y="6338"/>
                  </a:moveTo>
                  <a:lnTo>
                    <a:pt x="22483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4281;p69">
              <a:extLst>
                <a:ext uri="{FF2B5EF4-FFF2-40B4-BE49-F238E27FC236}">
                  <a16:creationId xmlns:a16="http://schemas.microsoft.com/office/drawing/2014/main" id="{750CC091-0463-11AF-1A00-EBA490C4EE6B}"/>
                </a:ext>
              </a:extLst>
            </p:cNvPr>
            <p:cNvSpPr/>
            <p:nvPr/>
          </p:nvSpPr>
          <p:spPr>
            <a:xfrm>
              <a:off x="6797169" y="2189765"/>
              <a:ext cx="137272" cy="38822"/>
            </a:xfrm>
            <a:custGeom>
              <a:avLst/>
              <a:gdLst/>
              <a:ahLst/>
              <a:cxnLst/>
              <a:rect l="l" t="t" r="r" b="b"/>
              <a:pathLst>
                <a:path w="9441" h="2670" extrusionOk="0">
                  <a:moveTo>
                    <a:pt x="0" y="2670"/>
                  </a:moveTo>
                  <a:lnTo>
                    <a:pt x="944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4282;p69">
              <a:extLst>
                <a:ext uri="{FF2B5EF4-FFF2-40B4-BE49-F238E27FC236}">
                  <a16:creationId xmlns:a16="http://schemas.microsoft.com/office/drawing/2014/main" id="{AB3226C4-0EFA-FA68-0439-12741B3424EE}"/>
                </a:ext>
              </a:extLst>
            </p:cNvPr>
            <p:cNvSpPr/>
            <p:nvPr/>
          </p:nvSpPr>
          <p:spPr>
            <a:xfrm>
              <a:off x="6797169" y="2189765"/>
              <a:ext cx="137272" cy="38822"/>
            </a:xfrm>
            <a:custGeom>
              <a:avLst/>
              <a:gdLst/>
              <a:ahLst/>
              <a:cxnLst/>
              <a:rect l="l" t="t" r="r" b="b"/>
              <a:pathLst>
                <a:path w="9441" h="2670" fill="none" extrusionOk="0">
                  <a:moveTo>
                    <a:pt x="0" y="2670"/>
                  </a:moveTo>
                  <a:lnTo>
                    <a:pt x="9440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4283;p69">
              <a:extLst>
                <a:ext uri="{FF2B5EF4-FFF2-40B4-BE49-F238E27FC236}">
                  <a16:creationId xmlns:a16="http://schemas.microsoft.com/office/drawing/2014/main" id="{3CDAC0FB-0A29-F734-33B9-900E9C9CE1E6}"/>
                </a:ext>
              </a:extLst>
            </p:cNvPr>
            <p:cNvSpPr/>
            <p:nvPr/>
          </p:nvSpPr>
          <p:spPr>
            <a:xfrm>
              <a:off x="7387915" y="1929455"/>
              <a:ext cx="144542" cy="106491"/>
            </a:xfrm>
            <a:custGeom>
              <a:avLst/>
              <a:gdLst/>
              <a:ahLst/>
              <a:cxnLst/>
              <a:rect l="l" t="t" r="r" b="b"/>
              <a:pathLst>
                <a:path w="9941" h="7324" extrusionOk="0">
                  <a:moveTo>
                    <a:pt x="4314" y="0"/>
                  </a:moveTo>
                  <a:cubicBezTo>
                    <a:pt x="3890" y="0"/>
                    <a:pt x="3461" y="52"/>
                    <a:pt x="3036" y="158"/>
                  </a:cubicBezTo>
                  <a:cubicBezTo>
                    <a:pt x="867" y="758"/>
                    <a:pt x="0" y="2826"/>
                    <a:pt x="1101" y="4761"/>
                  </a:cubicBezTo>
                  <a:cubicBezTo>
                    <a:pt x="2073" y="6381"/>
                    <a:pt x="3809" y="7323"/>
                    <a:pt x="5638" y="7323"/>
                  </a:cubicBezTo>
                  <a:cubicBezTo>
                    <a:pt x="6070" y="7323"/>
                    <a:pt x="6506" y="7271"/>
                    <a:pt x="6938" y="7163"/>
                  </a:cubicBezTo>
                  <a:cubicBezTo>
                    <a:pt x="9073" y="6563"/>
                    <a:pt x="9940" y="4494"/>
                    <a:pt x="8873" y="2560"/>
                  </a:cubicBezTo>
                  <a:cubicBezTo>
                    <a:pt x="7897" y="961"/>
                    <a:pt x="6151" y="0"/>
                    <a:pt x="431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4284;p69">
              <a:extLst>
                <a:ext uri="{FF2B5EF4-FFF2-40B4-BE49-F238E27FC236}">
                  <a16:creationId xmlns:a16="http://schemas.microsoft.com/office/drawing/2014/main" id="{36010F12-BB2D-0967-6D9C-43238D8FA9D2}"/>
                </a:ext>
              </a:extLst>
            </p:cNvPr>
            <p:cNvSpPr/>
            <p:nvPr/>
          </p:nvSpPr>
          <p:spPr>
            <a:xfrm>
              <a:off x="6861669" y="2325089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extrusionOk="0">
                  <a:moveTo>
                    <a:pt x="4637" y="1"/>
                  </a:moveTo>
                  <a:lnTo>
                    <a:pt x="1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4285;p69">
              <a:extLst>
                <a:ext uri="{FF2B5EF4-FFF2-40B4-BE49-F238E27FC236}">
                  <a16:creationId xmlns:a16="http://schemas.microsoft.com/office/drawing/2014/main" id="{CBA47F48-2034-E157-09BF-A50FDAACA8A6}"/>
                </a:ext>
              </a:extLst>
            </p:cNvPr>
            <p:cNvSpPr/>
            <p:nvPr/>
          </p:nvSpPr>
          <p:spPr>
            <a:xfrm>
              <a:off x="6861669" y="2325089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fill="none" extrusionOk="0">
                  <a:moveTo>
                    <a:pt x="4637" y="1"/>
                  </a:moveTo>
                  <a:lnTo>
                    <a:pt x="1" y="1302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4286;p69">
              <a:extLst>
                <a:ext uri="{FF2B5EF4-FFF2-40B4-BE49-F238E27FC236}">
                  <a16:creationId xmlns:a16="http://schemas.microsoft.com/office/drawing/2014/main" id="{F318ACF7-C1D4-99BF-DE58-AA5E4200F22F}"/>
                </a:ext>
              </a:extLst>
            </p:cNvPr>
            <p:cNvSpPr/>
            <p:nvPr/>
          </p:nvSpPr>
          <p:spPr>
            <a:xfrm>
              <a:off x="6981464" y="2193167"/>
              <a:ext cx="416644" cy="117381"/>
            </a:xfrm>
            <a:custGeom>
              <a:avLst/>
              <a:gdLst/>
              <a:ahLst/>
              <a:cxnLst/>
              <a:rect l="l" t="t" r="r" b="b"/>
              <a:pathLst>
                <a:path w="28655" h="8073" extrusionOk="0">
                  <a:moveTo>
                    <a:pt x="28655" y="0"/>
                  </a:moveTo>
                  <a:lnTo>
                    <a:pt x="1" y="80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4287;p69">
              <a:extLst>
                <a:ext uri="{FF2B5EF4-FFF2-40B4-BE49-F238E27FC236}">
                  <a16:creationId xmlns:a16="http://schemas.microsoft.com/office/drawing/2014/main" id="{7DE18DD8-6728-23B5-8648-35B18C1751A3}"/>
                </a:ext>
              </a:extLst>
            </p:cNvPr>
            <p:cNvSpPr/>
            <p:nvPr/>
          </p:nvSpPr>
          <p:spPr>
            <a:xfrm>
              <a:off x="6981464" y="2193167"/>
              <a:ext cx="416644" cy="117381"/>
            </a:xfrm>
            <a:custGeom>
              <a:avLst/>
              <a:gdLst/>
              <a:ahLst/>
              <a:cxnLst/>
              <a:rect l="l" t="t" r="r" b="b"/>
              <a:pathLst>
                <a:path w="28655" h="8073" fill="none" extrusionOk="0">
                  <a:moveTo>
                    <a:pt x="28655" y="0"/>
                  </a:moveTo>
                  <a:lnTo>
                    <a:pt x="1" y="807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4288;p69">
              <a:extLst>
                <a:ext uri="{FF2B5EF4-FFF2-40B4-BE49-F238E27FC236}">
                  <a16:creationId xmlns:a16="http://schemas.microsoft.com/office/drawing/2014/main" id="{9A138D25-A116-4405-D2DE-3116938101AF}"/>
                </a:ext>
              </a:extLst>
            </p:cNvPr>
            <p:cNvSpPr/>
            <p:nvPr/>
          </p:nvSpPr>
          <p:spPr>
            <a:xfrm>
              <a:off x="6887375" y="2344005"/>
              <a:ext cx="168315" cy="47066"/>
            </a:xfrm>
            <a:custGeom>
              <a:avLst/>
              <a:gdLst/>
              <a:ahLst/>
              <a:cxnLst/>
              <a:rect l="l" t="t" r="r" b="b"/>
              <a:pathLst>
                <a:path w="11576" h="3237" extrusionOk="0">
                  <a:moveTo>
                    <a:pt x="11575" y="1"/>
                  </a:moveTo>
                  <a:lnTo>
                    <a:pt x="0" y="32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4289;p69">
              <a:extLst>
                <a:ext uri="{FF2B5EF4-FFF2-40B4-BE49-F238E27FC236}">
                  <a16:creationId xmlns:a16="http://schemas.microsoft.com/office/drawing/2014/main" id="{106A5A5F-D792-6DB1-CA3E-439FE0271471}"/>
                </a:ext>
              </a:extLst>
            </p:cNvPr>
            <p:cNvSpPr/>
            <p:nvPr/>
          </p:nvSpPr>
          <p:spPr>
            <a:xfrm>
              <a:off x="6887375" y="2344005"/>
              <a:ext cx="168315" cy="47066"/>
            </a:xfrm>
            <a:custGeom>
              <a:avLst/>
              <a:gdLst/>
              <a:ahLst/>
              <a:cxnLst/>
              <a:rect l="l" t="t" r="r" b="b"/>
              <a:pathLst>
                <a:path w="11576" h="3237" fill="none" extrusionOk="0">
                  <a:moveTo>
                    <a:pt x="11575" y="1"/>
                  </a:moveTo>
                  <a:lnTo>
                    <a:pt x="0" y="3236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4290;p69">
              <a:extLst>
                <a:ext uri="{FF2B5EF4-FFF2-40B4-BE49-F238E27FC236}">
                  <a16:creationId xmlns:a16="http://schemas.microsoft.com/office/drawing/2014/main" id="{D32CE11B-654F-49E7-F7FC-5477E2963EE6}"/>
                </a:ext>
              </a:extLst>
            </p:cNvPr>
            <p:cNvSpPr/>
            <p:nvPr/>
          </p:nvSpPr>
          <p:spPr>
            <a:xfrm>
              <a:off x="7101259" y="2271247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extrusionOk="0">
                  <a:moveTo>
                    <a:pt x="14545" y="1"/>
                  </a:moveTo>
                  <a:lnTo>
                    <a:pt x="1" y="41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4291;p69">
              <a:extLst>
                <a:ext uri="{FF2B5EF4-FFF2-40B4-BE49-F238E27FC236}">
                  <a16:creationId xmlns:a16="http://schemas.microsoft.com/office/drawing/2014/main" id="{97C08620-C428-8792-EEDF-8D19491CE2C2}"/>
                </a:ext>
              </a:extLst>
            </p:cNvPr>
            <p:cNvSpPr/>
            <p:nvPr/>
          </p:nvSpPr>
          <p:spPr>
            <a:xfrm>
              <a:off x="7101259" y="2271247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fill="none" extrusionOk="0">
                  <a:moveTo>
                    <a:pt x="14545" y="1"/>
                  </a:moveTo>
                  <a:lnTo>
                    <a:pt x="1" y="410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4292;p69">
              <a:extLst>
                <a:ext uri="{FF2B5EF4-FFF2-40B4-BE49-F238E27FC236}">
                  <a16:creationId xmlns:a16="http://schemas.microsoft.com/office/drawing/2014/main" id="{95B53C4F-A307-DB0A-A5E9-155C4FF3DF72}"/>
                </a:ext>
              </a:extLst>
            </p:cNvPr>
            <p:cNvSpPr/>
            <p:nvPr/>
          </p:nvSpPr>
          <p:spPr>
            <a:xfrm>
              <a:off x="7352016" y="2240219"/>
              <a:ext cx="72278" cy="20385"/>
            </a:xfrm>
            <a:custGeom>
              <a:avLst/>
              <a:gdLst/>
              <a:ahLst/>
              <a:cxnLst/>
              <a:rect l="l" t="t" r="r" b="b"/>
              <a:pathLst>
                <a:path w="4971" h="1402" extrusionOk="0">
                  <a:moveTo>
                    <a:pt x="4971" y="0"/>
                  </a:moveTo>
                  <a:lnTo>
                    <a:pt x="1" y="14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4293;p69">
              <a:extLst>
                <a:ext uri="{FF2B5EF4-FFF2-40B4-BE49-F238E27FC236}">
                  <a16:creationId xmlns:a16="http://schemas.microsoft.com/office/drawing/2014/main" id="{180BCE63-BAF8-69CC-C22F-0D5DB26CCEAD}"/>
                </a:ext>
              </a:extLst>
            </p:cNvPr>
            <p:cNvSpPr/>
            <p:nvPr/>
          </p:nvSpPr>
          <p:spPr>
            <a:xfrm>
              <a:off x="7352016" y="2240219"/>
              <a:ext cx="72278" cy="20385"/>
            </a:xfrm>
            <a:custGeom>
              <a:avLst/>
              <a:gdLst/>
              <a:ahLst/>
              <a:cxnLst/>
              <a:rect l="l" t="t" r="r" b="b"/>
              <a:pathLst>
                <a:path w="4971" h="1402" fill="none" extrusionOk="0">
                  <a:moveTo>
                    <a:pt x="4971" y="0"/>
                  </a:moveTo>
                  <a:lnTo>
                    <a:pt x="1" y="140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4294;p69">
              <a:extLst>
                <a:ext uri="{FF2B5EF4-FFF2-40B4-BE49-F238E27FC236}">
                  <a16:creationId xmlns:a16="http://schemas.microsoft.com/office/drawing/2014/main" id="{1FBE3773-6AB7-A0F4-08BF-79946F97B80B}"/>
                </a:ext>
              </a:extLst>
            </p:cNvPr>
            <p:cNvSpPr/>
            <p:nvPr/>
          </p:nvSpPr>
          <p:spPr>
            <a:xfrm>
              <a:off x="6914056" y="2346434"/>
              <a:ext cx="326903" cy="91675"/>
            </a:xfrm>
            <a:custGeom>
              <a:avLst/>
              <a:gdLst/>
              <a:ahLst/>
              <a:cxnLst/>
              <a:rect l="l" t="t" r="r" b="b"/>
              <a:pathLst>
                <a:path w="22483" h="6305" extrusionOk="0">
                  <a:moveTo>
                    <a:pt x="22483" y="0"/>
                  </a:moveTo>
                  <a:lnTo>
                    <a:pt x="0" y="63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4295;p69">
              <a:extLst>
                <a:ext uri="{FF2B5EF4-FFF2-40B4-BE49-F238E27FC236}">
                  <a16:creationId xmlns:a16="http://schemas.microsoft.com/office/drawing/2014/main" id="{6384CA18-EFCC-735A-4937-7F1FC7E1E62A}"/>
                </a:ext>
              </a:extLst>
            </p:cNvPr>
            <p:cNvSpPr/>
            <p:nvPr/>
          </p:nvSpPr>
          <p:spPr>
            <a:xfrm>
              <a:off x="6914056" y="2346434"/>
              <a:ext cx="326903" cy="91675"/>
            </a:xfrm>
            <a:custGeom>
              <a:avLst/>
              <a:gdLst/>
              <a:ahLst/>
              <a:cxnLst/>
              <a:rect l="l" t="t" r="r" b="b"/>
              <a:pathLst>
                <a:path w="22483" h="6305" fill="none" extrusionOk="0">
                  <a:moveTo>
                    <a:pt x="22483" y="0"/>
                  </a:moveTo>
                  <a:lnTo>
                    <a:pt x="0" y="6305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4296;p69">
              <a:extLst>
                <a:ext uri="{FF2B5EF4-FFF2-40B4-BE49-F238E27FC236}">
                  <a16:creationId xmlns:a16="http://schemas.microsoft.com/office/drawing/2014/main" id="{DDE4B4A2-5581-2FF5-FA72-82C9E7F2D3AA}"/>
                </a:ext>
              </a:extLst>
            </p:cNvPr>
            <p:cNvSpPr/>
            <p:nvPr/>
          </p:nvSpPr>
          <p:spPr>
            <a:xfrm>
              <a:off x="7312729" y="2287256"/>
              <a:ext cx="137766" cy="38822"/>
            </a:xfrm>
            <a:custGeom>
              <a:avLst/>
              <a:gdLst/>
              <a:ahLst/>
              <a:cxnLst/>
              <a:rect l="l" t="t" r="r" b="b"/>
              <a:pathLst>
                <a:path w="9475" h="2670" extrusionOk="0">
                  <a:moveTo>
                    <a:pt x="9474" y="1"/>
                  </a:moveTo>
                  <a:lnTo>
                    <a:pt x="1" y="26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4297;p69">
              <a:extLst>
                <a:ext uri="{FF2B5EF4-FFF2-40B4-BE49-F238E27FC236}">
                  <a16:creationId xmlns:a16="http://schemas.microsoft.com/office/drawing/2014/main" id="{29FA07B8-3081-4101-9942-ADAB299CAADD}"/>
                </a:ext>
              </a:extLst>
            </p:cNvPr>
            <p:cNvSpPr/>
            <p:nvPr/>
          </p:nvSpPr>
          <p:spPr>
            <a:xfrm>
              <a:off x="7312729" y="2287256"/>
              <a:ext cx="137766" cy="38822"/>
            </a:xfrm>
            <a:custGeom>
              <a:avLst/>
              <a:gdLst/>
              <a:ahLst/>
              <a:cxnLst/>
              <a:rect l="l" t="t" r="r" b="b"/>
              <a:pathLst>
                <a:path w="9475" h="2670" fill="none" extrusionOk="0">
                  <a:moveTo>
                    <a:pt x="9474" y="1"/>
                  </a:moveTo>
                  <a:lnTo>
                    <a:pt x="1" y="2669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4298;p69">
              <a:extLst>
                <a:ext uri="{FF2B5EF4-FFF2-40B4-BE49-F238E27FC236}">
                  <a16:creationId xmlns:a16="http://schemas.microsoft.com/office/drawing/2014/main" id="{0F6A296A-0B15-F3A5-2843-16C91737A870}"/>
                </a:ext>
              </a:extLst>
            </p:cNvPr>
            <p:cNvSpPr/>
            <p:nvPr/>
          </p:nvSpPr>
          <p:spPr>
            <a:xfrm>
              <a:off x="7504802" y="2139428"/>
              <a:ext cx="144542" cy="106302"/>
            </a:xfrm>
            <a:custGeom>
              <a:avLst/>
              <a:gdLst/>
              <a:ahLst/>
              <a:cxnLst/>
              <a:rect l="l" t="t" r="r" b="b"/>
              <a:pathLst>
                <a:path w="9941" h="7311" extrusionOk="0">
                  <a:moveTo>
                    <a:pt x="4320" y="0"/>
                  </a:moveTo>
                  <a:cubicBezTo>
                    <a:pt x="3893" y="0"/>
                    <a:pt x="3462" y="52"/>
                    <a:pt x="3036" y="161"/>
                  </a:cubicBezTo>
                  <a:cubicBezTo>
                    <a:pt x="867" y="761"/>
                    <a:pt x="0" y="2829"/>
                    <a:pt x="1068" y="4731"/>
                  </a:cubicBezTo>
                  <a:cubicBezTo>
                    <a:pt x="2049" y="6366"/>
                    <a:pt x="3809" y="7311"/>
                    <a:pt x="5658" y="7311"/>
                  </a:cubicBezTo>
                  <a:cubicBezTo>
                    <a:pt x="6072" y="7311"/>
                    <a:pt x="6490" y="7263"/>
                    <a:pt x="6905" y="7166"/>
                  </a:cubicBezTo>
                  <a:cubicBezTo>
                    <a:pt x="9040" y="6565"/>
                    <a:pt x="9941" y="4497"/>
                    <a:pt x="8873" y="2562"/>
                  </a:cubicBezTo>
                  <a:cubicBezTo>
                    <a:pt x="7874" y="943"/>
                    <a:pt x="6133" y="0"/>
                    <a:pt x="432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4299;p69">
              <a:extLst>
                <a:ext uri="{FF2B5EF4-FFF2-40B4-BE49-F238E27FC236}">
                  <a16:creationId xmlns:a16="http://schemas.microsoft.com/office/drawing/2014/main" id="{2DB24551-0577-0883-30D9-6EFF91D0181B}"/>
                </a:ext>
              </a:extLst>
            </p:cNvPr>
            <p:cNvSpPr/>
            <p:nvPr/>
          </p:nvSpPr>
          <p:spPr>
            <a:xfrm>
              <a:off x="7447078" y="2403183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extrusionOk="0">
                  <a:moveTo>
                    <a:pt x="1" y="1301"/>
                  </a:moveTo>
                  <a:lnTo>
                    <a:pt x="46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4300;p69">
              <a:extLst>
                <a:ext uri="{FF2B5EF4-FFF2-40B4-BE49-F238E27FC236}">
                  <a16:creationId xmlns:a16="http://schemas.microsoft.com/office/drawing/2014/main" id="{6A439C7A-DB93-4E9A-D5CB-25285C90EC7E}"/>
                </a:ext>
              </a:extLst>
            </p:cNvPr>
            <p:cNvSpPr/>
            <p:nvPr/>
          </p:nvSpPr>
          <p:spPr>
            <a:xfrm>
              <a:off x="7447078" y="2403183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fill="none" extrusionOk="0">
                  <a:moveTo>
                    <a:pt x="1" y="1301"/>
                  </a:moveTo>
                  <a:lnTo>
                    <a:pt x="4637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4301;p69">
              <a:extLst>
                <a:ext uri="{FF2B5EF4-FFF2-40B4-BE49-F238E27FC236}">
                  <a16:creationId xmlns:a16="http://schemas.microsoft.com/office/drawing/2014/main" id="{59F079D7-9F5F-3F2C-9834-0834D66CC38D}"/>
                </a:ext>
              </a:extLst>
            </p:cNvPr>
            <p:cNvSpPr/>
            <p:nvPr/>
          </p:nvSpPr>
          <p:spPr>
            <a:xfrm>
              <a:off x="6978076" y="2436640"/>
              <a:ext cx="416644" cy="117396"/>
            </a:xfrm>
            <a:custGeom>
              <a:avLst/>
              <a:gdLst/>
              <a:ahLst/>
              <a:cxnLst/>
              <a:rect l="l" t="t" r="r" b="b"/>
              <a:pathLst>
                <a:path w="28655" h="8074" extrusionOk="0">
                  <a:moveTo>
                    <a:pt x="0" y="8073"/>
                  </a:moveTo>
                  <a:lnTo>
                    <a:pt x="2865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4302;p69">
              <a:extLst>
                <a:ext uri="{FF2B5EF4-FFF2-40B4-BE49-F238E27FC236}">
                  <a16:creationId xmlns:a16="http://schemas.microsoft.com/office/drawing/2014/main" id="{543325D0-AAD0-AC8A-8D56-1FA31996764C}"/>
                </a:ext>
              </a:extLst>
            </p:cNvPr>
            <p:cNvSpPr/>
            <p:nvPr/>
          </p:nvSpPr>
          <p:spPr>
            <a:xfrm>
              <a:off x="6978076" y="2436640"/>
              <a:ext cx="416644" cy="117396"/>
            </a:xfrm>
            <a:custGeom>
              <a:avLst/>
              <a:gdLst/>
              <a:ahLst/>
              <a:cxnLst/>
              <a:rect l="l" t="t" r="r" b="b"/>
              <a:pathLst>
                <a:path w="28655" h="8074" fill="none" extrusionOk="0">
                  <a:moveTo>
                    <a:pt x="0" y="8073"/>
                  </a:moveTo>
                  <a:lnTo>
                    <a:pt x="28654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4303;p69">
              <a:extLst>
                <a:ext uri="{FF2B5EF4-FFF2-40B4-BE49-F238E27FC236}">
                  <a16:creationId xmlns:a16="http://schemas.microsoft.com/office/drawing/2014/main" id="{C2AEE92C-BF44-D670-558A-DBE62D6B1F32}"/>
                </a:ext>
              </a:extLst>
            </p:cNvPr>
            <p:cNvSpPr/>
            <p:nvPr/>
          </p:nvSpPr>
          <p:spPr>
            <a:xfrm>
              <a:off x="7372866" y="2450220"/>
              <a:ext cx="167835" cy="47066"/>
            </a:xfrm>
            <a:custGeom>
              <a:avLst/>
              <a:gdLst/>
              <a:ahLst/>
              <a:cxnLst/>
              <a:rect l="l" t="t" r="r" b="b"/>
              <a:pathLst>
                <a:path w="11543" h="3237" extrusionOk="0">
                  <a:moveTo>
                    <a:pt x="1" y="3236"/>
                  </a:moveTo>
                  <a:lnTo>
                    <a:pt x="115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4304;p69">
              <a:extLst>
                <a:ext uri="{FF2B5EF4-FFF2-40B4-BE49-F238E27FC236}">
                  <a16:creationId xmlns:a16="http://schemas.microsoft.com/office/drawing/2014/main" id="{731FF68C-02F7-8931-FC72-BECAEF73FEDC}"/>
                </a:ext>
              </a:extLst>
            </p:cNvPr>
            <p:cNvSpPr/>
            <p:nvPr/>
          </p:nvSpPr>
          <p:spPr>
            <a:xfrm>
              <a:off x="7372866" y="2450220"/>
              <a:ext cx="167835" cy="47066"/>
            </a:xfrm>
            <a:custGeom>
              <a:avLst/>
              <a:gdLst/>
              <a:ahLst/>
              <a:cxnLst/>
              <a:rect l="l" t="t" r="r" b="b"/>
              <a:pathLst>
                <a:path w="11543" h="3237" fill="none" extrusionOk="0">
                  <a:moveTo>
                    <a:pt x="1" y="3236"/>
                  </a:moveTo>
                  <a:lnTo>
                    <a:pt x="11543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4305;p69">
              <a:extLst>
                <a:ext uri="{FF2B5EF4-FFF2-40B4-BE49-F238E27FC236}">
                  <a16:creationId xmlns:a16="http://schemas.microsoft.com/office/drawing/2014/main" id="{25F07B2A-57DD-56FE-580C-533AAACF3A82}"/>
                </a:ext>
              </a:extLst>
            </p:cNvPr>
            <p:cNvSpPr/>
            <p:nvPr/>
          </p:nvSpPr>
          <p:spPr>
            <a:xfrm>
              <a:off x="7115334" y="2510372"/>
              <a:ext cx="211964" cy="59672"/>
            </a:xfrm>
            <a:custGeom>
              <a:avLst/>
              <a:gdLst/>
              <a:ahLst/>
              <a:cxnLst/>
              <a:rect l="l" t="t" r="r" b="b"/>
              <a:pathLst>
                <a:path w="14578" h="4104" extrusionOk="0">
                  <a:moveTo>
                    <a:pt x="0" y="4103"/>
                  </a:moveTo>
                  <a:lnTo>
                    <a:pt x="145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4306;p69">
              <a:extLst>
                <a:ext uri="{FF2B5EF4-FFF2-40B4-BE49-F238E27FC236}">
                  <a16:creationId xmlns:a16="http://schemas.microsoft.com/office/drawing/2014/main" id="{E5A56964-F104-0001-7F03-162F0E38A334}"/>
                </a:ext>
              </a:extLst>
            </p:cNvPr>
            <p:cNvSpPr/>
            <p:nvPr/>
          </p:nvSpPr>
          <p:spPr>
            <a:xfrm>
              <a:off x="7115334" y="2510372"/>
              <a:ext cx="211964" cy="59672"/>
            </a:xfrm>
            <a:custGeom>
              <a:avLst/>
              <a:gdLst/>
              <a:ahLst/>
              <a:cxnLst/>
              <a:rect l="l" t="t" r="r" b="b"/>
              <a:pathLst>
                <a:path w="14578" h="4104" fill="none" extrusionOk="0">
                  <a:moveTo>
                    <a:pt x="0" y="4103"/>
                  </a:moveTo>
                  <a:lnTo>
                    <a:pt x="14577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4307;p69">
              <a:extLst>
                <a:ext uri="{FF2B5EF4-FFF2-40B4-BE49-F238E27FC236}">
                  <a16:creationId xmlns:a16="http://schemas.microsoft.com/office/drawing/2014/main" id="{5F38CCDE-FDEF-401C-6CC9-355B85A6023C}"/>
                </a:ext>
              </a:extLst>
            </p:cNvPr>
            <p:cNvSpPr/>
            <p:nvPr/>
          </p:nvSpPr>
          <p:spPr>
            <a:xfrm>
              <a:off x="7004263" y="2580688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extrusionOk="0">
                  <a:moveTo>
                    <a:pt x="1" y="1402"/>
                  </a:moveTo>
                  <a:lnTo>
                    <a:pt x="493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4308;p69">
              <a:extLst>
                <a:ext uri="{FF2B5EF4-FFF2-40B4-BE49-F238E27FC236}">
                  <a16:creationId xmlns:a16="http://schemas.microsoft.com/office/drawing/2014/main" id="{940F7474-0959-6716-0EA8-A406E101C62E}"/>
                </a:ext>
              </a:extLst>
            </p:cNvPr>
            <p:cNvSpPr/>
            <p:nvPr/>
          </p:nvSpPr>
          <p:spPr>
            <a:xfrm>
              <a:off x="7004263" y="2580688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fill="none" extrusionOk="0">
                  <a:moveTo>
                    <a:pt x="1" y="1402"/>
                  </a:moveTo>
                  <a:lnTo>
                    <a:pt x="4937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4309;p69">
              <a:extLst>
                <a:ext uri="{FF2B5EF4-FFF2-40B4-BE49-F238E27FC236}">
                  <a16:creationId xmlns:a16="http://schemas.microsoft.com/office/drawing/2014/main" id="{014F69E9-C3E1-21AF-D4E7-E8A03594E46B}"/>
                </a:ext>
              </a:extLst>
            </p:cNvPr>
            <p:cNvSpPr/>
            <p:nvPr/>
          </p:nvSpPr>
          <p:spPr>
            <a:xfrm>
              <a:off x="7239985" y="2497272"/>
              <a:ext cx="326903" cy="92169"/>
            </a:xfrm>
            <a:custGeom>
              <a:avLst/>
              <a:gdLst/>
              <a:ahLst/>
              <a:cxnLst/>
              <a:rect l="l" t="t" r="r" b="b"/>
              <a:pathLst>
                <a:path w="22483" h="6339" extrusionOk="0">
                  <a:moveTo>
                    <a:pt x="0" y="6338"/>
                  </a:moveTo>
                  <a:lnTo>
                    <a:pt x="2248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4310;p69">
              <a:extLst>
                <a:ext uri="{FF2B5EF4-FFF2-40B4-BE49-F238E27FC236}">
                  <a16:creationId xmlns:a16="http://schemas.microsoft.com/office/drawing/2014/main" id="{0509EB5B-C390-D270-B0E3-AD3D5528DDF5}"/>
                </a:ext>
              </a:extLst>
            </p:cNvPr>
            <p:cNvSpPr/>
            <p:nvPr/>
          </p:nvSpPr>
          <p:spPr>
            <a:xfrm>
              <a:off x="7239985" y="2497272"/>
              <a:ext cx="326903" cy="92169"/>
            </a:xfrm>
            <a:custGeom>
              <a:avLst/>
              <a:gdLst/>
              <a:ahLst/>
              <a:cxnLst/>
              <a:rect l="l" t="t" r="r" b="b"/>
              <a:pathLst>
                <a:path w="22483" h="6339" fill="none" extrusionOk="0">
                  <a:moveTo>
                    <a:pt x="0" y="6338"/>
                  </a:moveTo>
                  <a:lnTo>
                    <a:pt x="22483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4311;p69">
              <a:extLst>
                <a:ext uri="{FF2B5EF4-FFF2-40B4-BE49-F238E27FC236}">
                  <a16:creationId xmlns:a16="http://schemas.microsoft.com/office/drawing/2014/main" id="{2474E7FB-ACEF-F984-B306-8BBBBE87B30B}"/>
                </a:ext>
              </a:extLst>
            </p:cNvPr>
            <p:cNvSpPr/>
            <p:nvPr/>
          </p:nvSpPr>
          <p:spPr>
            <a:xfrm>
              <a:off x="7030449" y="2609302"/>
              <a:ext cx="137272" cy="38822"/>
            </a:xfrm>
            <a:custGeom>
              <a:avLst/>
              <a:gdLst/>
              <a:ahLst/>
              <a:cxnLst/>
              <a:rect l="l" t="t" r="r" b="b"/>
              <a:pathLst>
                <a:path w="9441" h="2670" extrusionOk="0">
                  <a:moveTo>
                    <a:pt x="1" y="2670"/>
                  </a:moveTo>
                  <a:lnTo>
                    <a:pt x="944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4312;p69">
              <a:extLst>
                <a:ext uri="{FF2B5EF4-FFF2-40B4-BE49-F238E27FC236}">
                  <a16:creationId xmlns:a16="http://schemas.microsoft.com/office/drawing/2014/main" id="{06A16C8B-B561-7909-09B8-A6032B97A5CE}"/>
                </a:ext>
              </a:extLst>
            </p:cNvPr>
            <p:cNvSpPr/>
            <p:nvPr/>
          </p:nvSpPr>
          <p:spPr>
            <a:xfrm>
              <a:off x="7030449" y="2609302"/>
              <a:ext cx="137272" cy="38822"/>
            </a:xfrm>
            <a:custGeom>
              <a:avLst/>
              <a:gdLst/>
              <a:ahLst/>
              <a:cxnLst/>
              <a:rect l="l" t="t" r="r" b="b"/>
              <a:pathLst>
                <a:path w="9441" h="2670" fill="none" extrusionOk="0">
                  <a:moveTo>
                    <a:pt x="1" y="2670"/>
                  </a:moveTo>
                  <a:lnTo>
                    <a:pt x="9441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4313;p69">
              <a:extLst>
                <a:ext uri="{FF2B5EF4-FFF2-40B4-BE49-F238E27FC236}">
                  <a16:creationId xmlns:a16="http://schemas.microsoft.com/office/drawing/2014/main" id="{E01E537E-836D-5D4E-FCEE-A80C940D0AC3}"/>
                </a:ext>
              </a:extLst>
            </p:cNvPr>
            <p:cNvSpPr/>
            <p:nvPr/>
          </p:nvSpPr>
          <p:spPr>
            <a:xfrm>
              <a:off x="7622649" y="2349094"/>
              <a:ext cx="141649" cy="106738"/>
            </a:xfrm>
            <a:custGeom>
              <a:avLst/>
              <a:gdLst/>
              <a:ahLst/>
              <a:cxnLst/>
              <a:rect l="l" t="t" r="r" b="b"/>
              <a:pathLst>
                <a:path w="9742" h="7341" extrusionOk="0">
                  <a:moveTo>
                    <a:pt x="4186" y="0"/>
                  </a:moveTo>
                  <a:cubicBezTo>
                    <a:pt x="2604" y="0"/>
                    <a:pt x="1223" y="748"/>
                    <a:pt x="701" y="2052"/>
                  </a:cubicBezTo>
                  <a:cubicBezTo>
                    <a:pt x="1" y="3854"/>
                    <a:pt x="1268" y="6055"/>
                    <a:pt x="3570" y="6956"/>
                  </a:cubicBezTo>
                  <a:cubicBezTo>
                    <a:pt x="4238" y="7217"/>
                    <a:pt x="4917" y="7341"/>
                    <a:pt x="5562" y="7341"/>
                  </a:cubicBezTo>
                  <a:cubicBezTo>
                    <a:pt x="7141" y="7341"/>
                    <a:pt x="8520" y="6600"/>
                    <a:pt x="9041" y="5321"/>
                  </a:cubicBezTo>
                  <a:cubicBezTo>
                    <a:pt x="9741" y="3487"/>
                    <a:pt x="8474" y="1285"/>
                    <a:pt x="6172" y="384"/>
                  </a:cubicBezTo>
                  <a:cubicBezTo>
                    <a:pt x="5506" y="124"/>
                    <a:pt x="4830" y="0"/>
                    <a:pt x="4186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4314;p69">
              <a:extLst>
                <a:ext uri="{FF2B5EF4-FFF2-40B4-BE49-F238E27FC236}">
                  <a16:creationId xmlns:a16="http://schemas.microsoft.com/office/drawing/2014/main" id="{3066EDDF-1E2A-2B24-0190-63A6DAD1EE57}"/>
                </a:ext>
              </a:extLst>
            </p:cNvPr>
            <p:cNvSpPr/>
            <p:nvPr/>
          </p:nvSpPr>
          <p:spPr>
            <a:xfrm>
              <a:off x="7094963" y="2745106"/>
              <a:ext cx="67422" cy="18931"/>
            </a:xfrm>
            <a:custGeom>
              <a:avLst/>
              <a:gdLst/>
              <a:ahLst/>
              <a:cxnLst/>
              <a:rect l="l" t="t" r="r" b="b"/>
              <a:pathLst>
                <a:path w="4637" h="1302" extrusionOk="0">
                  <a:moveTo>
                    <a:pt x="4637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4315;p69">
              <a:extLst>
                <a:ext uri="{FF2B5EF4-FFF2-40B4-BE49-F238E27FC236}">
                  <a16:creationId xmlns:a16="http://schemas.microsoft.com/office/drawing/2014/main" id="{92E145FA-92ED-61C5-A2B6-D4EC9755A1BF}"/>
                </a:ext>
              </a:extLst>
            </p:cNvPr>
            <p:cNvSpPr/>
            <p:nvPr/>
          </p:nvSpPr>
          <p:spPr>
            <a:xfrm>
              <a:off x="7094963" y="2745106"/>
              <a:ext cx="67422" cy="18931"/>
            </a:xfrm>
            <a:custGeom>
              <a:avLst/>
              <a:gdLst/>
              <a:ahLst/>
              <a:cxnLst/>
              <a:rect l="l" t="t" r="r" b="b"/>
              <a:pathLst>
                <a:path w="4637" h="1302" fill="none" extrusionOk="0">
                  <a:moveTo>
                    <a:pt x="4637" y="1"/>
                  </a:moveTo>
                  <a:lnTo>
                    <a:pt x="0" y="1302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4316;p69">
              <a:extLst>
                <a:ext uri="{FF2B5EF4-FFF2-40B4-BE49-F238E27FC236}">
                  <a16:creationId xmlns:a16="http://schemas.microsoft.com/office/drawing/2014/main" id="{EA6DD90B-929D-CB6B-914D-3AB436C91020}"/>
                </a:ext>
              </a:extLst>
            </p:cNvPr>
            <p:cNvSpPr/>
            <p:nvPr/>
          </p:nvSpPr>
          <p:spPr>
            <a:xfrm>
              <a:off x="7214758" y="2612705"/>
              <a:ext cx="416644" cy="117381"/>
            </a:xfrm>
            <a:custGeom>
              <a:avLst/>
              <a:gdLst/>
              <a:ahLst/>
              <a:cxnLst/>
              <a:rect l="l" t="t" r="r" b="b"/>
              <a:pathLst>
                <a:path w="28655" h="8073" extrusionOk="0">
                  <a:moveTo>
                    <a:pt x="28654" y="0"/>
                  </a:moveTo>
                  <a:lnTo>
                    <a:pt x="1" y="80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4317;p69">
              <a:extLst>
                <a:ext uri="{FF2B5EF4-FFF2-40B4-BE49-F238E27FC236}">
                  <a16:creationId xmlns:a16="http://schemas.microsoft.com/office/drawing/2014/main" id="{64E38FE4-BA54-50F1-7A3E-7DB0353AA9A1}"/>
                </a:ext>
              </a:extLst>
            </p:cNvPr>
            <p:cNvSpPr/>
            <p:nvPr/>
          </p:nvSpPr>
          <p:spPr>
            <a:xfrm>
              <a:off x="7214758" y="2612705"/>
              <a:ext cx="416644" cy="117381"/>
            </a:xfrm>
            <a:custGeom>
              <a:avLst/>
              <a:gdLst/>
              <a:ahLst/>
              <a:cxnLst/>
              <a:rect l="l" t="t" r="r" b="b"/>
              <a:pathLst>
                <a:path w="28655" h="8073" fill="none" extrusionOk="0">
                  <a:moveTo>
                    <a:pt x="28654" y="0"/>
                  </a:moveTo>
                  <a:lnTo>
                    <a:pt x="1" y="807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4318;p69">
              <a:extLst>
                <a:ext uri="{FF2B5EF4-FFF2-40B4-BE49-F238E27FC236}">
                  <a16:creationId xmlns:a16="http://schemas.microsoft.com/office/drawing/2014/main" id="{386F39D8-EDFA-73FE-E23D-9F97F68E284E}"/>
                </a:ext>
              </a:extLst>
            </p:cNvPr>
            <p:cNvSpPr/>
            <p:nvPr/>
          </p:nvSpPr>
          <p:spPr>
            <a:xfrm>
              <a:off x="7121150" y="2763543"/>
              <a:ext cx="167835" cy="47546"/>
            </a:xfrm>
            <a:custGeom>
              <a:avLst/>
              <a:gdLst/>
              <a:ahLst/>
              <a:cxnLst/>
              <a:rect l="l" t="t" r="r" b="b"/>
              <a:pathLst>
                <a:path w="11543" h="3270" extrusionOk="0">
                  <a:moveTo>
                    <a:pt x="11542" y="1"/>
                  </a:moveTo>
                  <a:lnTo>
                    <a:pt x="1" y="32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4319;p69">
              <a:extLst>
                <a:ext uri="{FF2B5EF4-FFF2-40B4-BE49-F238E27FC236}">
                  <a16:creationId xmlns:a16="http://schemas.microsoft.com/office/drawing/2014/main" id="{B6840742-F8EA-0B18-58D1-BD65A2420C0F}"/>
                </a:ext>
              </a:extLst>
            </p:cNvPr>
            <p:cNvSpPr/>
            <p:nvPr/>
          </p:nvSpPr>
          <p:spPr>
            <a:xfrm>
              <a:off x="7121150" y="2763543"/>
              <a:ext cx="167835" cy="47546"/>
            </a:xfrm>
            <a:custGeom>
              <a:avLst/>
              <a:gdLst/>
              <a:ahLst/>
              <a:cxnLst/>
              <a:rect l="l" t="t" r="r" b="b"/>
              <a:pathLst>
                <a:path w="11543" h="3270" fill="none" extrusionOk="0">
                  <a:moveTo>
                    <a:pt x="11542" y="1"/>
                  </a:moveTo>
                  <a:lnTo>
                    <a:pt x="1" y="327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4320;p69">
              <a:extLst>
                <a:ext uri="{FF2B5EF4-FFF2-40B4-BE49-F238E27FC236}">
                  <a16:creationId xmlns:a16="http://schemas.microsoft.com/office/drawing/2014/main" id="{F83FC619-56BC-9E73-8DA4-1D7D697068AC}"/>
                </a:ext>
              </a:extLst>
            </p:cNvPr>
            <p:cNvSpPr/>
            <p:nvPr/>
          </p:nvSpPr>
          <p:spPr>
            <a:xfrm>
              <a:off x="7334553" y="2691279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extrusionOk="0">
                  <a:moveTo>
                    <a:pt x="14544" y="0"/>
                  </a:moveTo>
                  <a:lnTo>
                    <a:pt x="1" y="41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4321;p69">
              <a:extLst>
                <a:ext uri="{FF2B5EF4-FFF2-40B4-BE49-F238E27FC236}">
                  <a16:creationId xmlns:a16="http://schemas.microsoft.com/office/drawing/2014/main" id="{91A5D6DC-943F-9EA5-CB44-8B858F9EF88B}"/>
                </a:ext>
              </a:extLst>
            </p:cNvPr>
            <p:cNvSpPr/>
            <p:nvPr/>
          </p:nvSpPr>
          <p:spPr>
            <a:xfrm>
              <a:off x="7334553" y="2691279"/>
              <a:ext cx="211484" cy="59672"/>
            </a:xfrm>
            <a:custGeom>
              <a:avLst/>
              <a:gdLst/>
              <a:ahLst/>
              <a:cxnLst/>
              <a:rect l="l" t="t" r="r" b="b"/>
              <a:pathLst>
                <a:path w="14545" h="4104" fill="none" extrusionOk="0">
                  <a:moveTo>
                    <a:pt x="14544" y="0"/>
                  </a:moveTo>
                  <a:lnTo>
                    <a:pt x="1" y="410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4322;p69">
              <a:extLst>
                <a:ext uri="{FF2B5EF4-FFF2-40B4-BE49-F238E27FC236}">
                  <a16:creationId xmlns:a16="http://schemas.microsoft.com/office/drawing/2014/main" id="{431B4D32-F41E-E231-E802-EE927D5478BC}"/>
                </a:ext>
              </a:extLst>
            </p:cNvPr>
            <p:cNvSpPr/>
            <p:nvPr/>
          </p:nvSpPr>
          <p:spPr>
            <a:xfrm>
              <a:off x="7585310" y="2659756"/>
              <a:ext cx="72278" cy="20385"/>
            </a:xfrm>
            <a:custGeom>
              <a:avLst/>
              <a:gdLst/>
              <a:ahLst/>
              <a:cxnLst/>
              <a:rect l="l" t="t" r="r" b="b"/>
              <a:pathLst>
                <a:path w="4971" h="1402" extrusionOk="0">
                  <a:moveTo>
                    <a:pt x="4971" y="0"/>
                  </a:moveTo>
                  <a:lnTo>
                    <a:pt x="0" y="14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4323;p69">
              <a:extLst>
                <a:ext uri="{FF2B5EF4-FFF2-40B4-BE49-F238E27FC236}">
                  <a16:creationId xmlns:a16="http://schemas.microsoft.com/office/drawing/2014/main" id="{9CC85E72-9BAA-AA5F-18B8-4CA1D4A95DA0}"/>
                </a:ext>
              </a:extLst>
            </p:cNvPr>
            <p:cNvSpPr/>
            <p:nvPr/>
          </p:nvSpPr>
          <p:spPr>
            <a:xfrm>
              <a:off x="7585310" y="2659756"/>
              <a:ext cx="72278" cy="20385"/>
            </a:xfrm>
            <a:custGeom>
              <a:avLst/>
              <a:gdLst/>
              <a:ahLst/>
              <a:cxnLst/>
              <a:rect l="l" t="t" r="r" b="b"/>
              <a:pathLst>
                <a:path w="4971" h="1402" fill="none" extrusionOk="0">
                  <a:moveTo>
                    <a:pt x="4971" y="0"/>
                  </a:moveTo>
                  <a:lnTo>
                    <a:pt x="0" y="140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4324;p69">
              <a:extLst>
                <a:ext uri="{FF2B5EF4-FFF2-40B4-BE49-F238E27FC236}">
                  <a16:creationId xmlns:a16="http://schemas.microsoft.com/office/drawing/2014/main" id="{C159F979-4DD0-E50A-6FB8-71AA3930305D}"/>
                </a:ext>
              </a:extLst>
            </p:cNvPr>
            <p:cNvSpPr/>
            <p:nvPr/>
          </p:nvSpPr>
          <p:spPr>
            <a:xfrm>
              <a:off x="7146856" y="2765971"/>
              <a:ext cx="327397" cy="92169"/>
            </a:xfrm>
            <a:custGeom>
              <a:avLst/>
              <a:gdLst/>
              <a:ahLst/>
              <a:cxnLst/>
              <a:rect l="l" t="t" r="r" b="b"/>
              <a:pathLst>
                <a:path w="22517" h="6339" extrusionOk="0">
                  <a:moveTo>
                    <a:pt x="22517" y="0"/>
                  </a:moveTo>
                  <a:lnTo>
                    <a:pt x="1" y="63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4325;p69">
              <a:extLst>
                <a:ext uri="{FF2B5EF4-FFF2-40B4-BE49-F238E27FC236}">
                  <a16:creationId xmlns:a16="http://schemas.microsoft.com/office/drawing/2014/main" id="{AA3DF073-0C16-D9E4-6002-30A5840013A9}"/>
                </a:ext>
              </a:extLst>
            </p:cNvPr>
            <p:cNvSpPr/>
            <p:nvPr/>
          </p:nvSpPr>
          <p:spPr>
            <a:xfrm>
              <a:off x="7146856" y="2765971"/>
              <a:ext cx="327397" cy="92169"/>
            </a:xfrm>
            <a:custGeom>
              <a:avLst/>
              <a:gdLst/>
              <a:ahLst/>
              <a:cxnLst/>
              <a:rect l="l" t="t" r="r" b="b"/>
              <a:pathLst>
                <a:path w="22517" h="6339" fill="none" extrusionOk="0">
                  <a:moveTo>
                    <a:pt x="22517" y="0"/>
                  </a:moveTo>
                  <a:lnTo>
                    <a:pt x="1" y="633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4326;p69">
              <a:extLst>
                <a:ext uri="{FF2B5EF4-FFF2-40B4-BE49-F238E27FC236}">
                  <a16:creationId xmlns:a16="http://schemas.microsoft.com/office/drawing/2014/main" id="{1D12429E-2A3C-8BB1-0E81-2D2C3D1012B8}"/>
                </a:ext>
              </a:extLst>
            </p:cNvPr>
            <p:cNvSpPr/>
            <p:nvPr/>
          </p:nvSpPr>
          <p:spPr>
            <a:xfrm>
              <a:off x="7546023" y="2707287"/>
              <a:ext cx="137752" cy="38327"/>
            </a:xfrm>
            <a:custGeom>
              <a:avLst/>
              <a:gdLst/>
              <a:ahLst/>
              <a:cxnLst/>
              <a:rect l="l" t="t" r="r" b="b"/>
              <a:pathLst>
                <a:path w="9474" h="2636" extrusionOk="0">
                  <a:moveTo>
                    <a:pt x="9474" y="0"/>
                  </a:moveTo>
                  <a:lnTo>
                    <a:pt x="0" y="26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4327;p69">
              <a:extLst>
                <a:ext uri="{FF2B5EF4-FFF2-40B4-BE49-F238E27FC236}">
                  <a16:creationId xmlns:a16="http://schemas.microsoft.com/office/drawing/2014/main" id="{4DCFF94E-01C3-E6E3-284A-905988934D16}"/>
                </a:ext>
              </a:extLst>
            </p:cNvPr>
            <p:cNvSpPr/>
            <p:nvPr/>
          </p:nvSpPr>
          <p:spPr>
            <a:xfrm>
              <a:off x="7546023" y="2707287"/>
              <a:ext cx="137752" cy="38327"/>
            </a:xfrm>
            <a:custGeom>
              <a:avLst/>
              <a:gdLst/>
              <a:ahLst/>
              <a:cxnLst/>
              <a:rect l="l" t="t" r="r" b="b"/>
              <a:pathLst>
                <a:path w="9474" h="2636" fill="none" extrusionOk="0">
                  <a:moveTo>
                    <a:pt x="9474" y="0"/>
                  </a:moveTo>
                  <a:lnTo>
                    <a:pt x="0" y="2635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4328;p69">
              <a:extLst>
                <a:ext uri="{FF2B5EF4-FFF2-40B4-BE49-F238E27FC236}">
                  <a16:creationId xmlns:a16="http://schemas.microsoft.com/office/drawing/2014/main" id="{E2D82EB7-4B10-D73A-15D9-4F33DB57DC0D}"/>
                </a:ext>
              </a:extLst>
            </p:cNvPr>
            <p:cNvSpPr/>
            <p:nvPr/>
          </p:nvSpPr>
          <p:spPr>
            <a:xfrm>
              <a:off x="7738082" y="2559183"/>
              <a:ext cx="144557" cy="106578"/>
            </a:xfrm>
            <a:custGeom>
              <a:avLst/>
              <a:gdLst/>
              <a:ahLst/>
              <a:cxnLst/>
              <a:rect l="l" t="t" r="r" b="b"/>
              <a:pathLst>
                <a:path w="9942" h="7330" extrusionOk="0">
                  <a:moveTo>
                    <a:pt x="4251" y="1"/>
                  </a:moveTo>
                  <a:cubicBezTo>
                    <a:pt x="3837" y="1"/>
                    <a:pt x="3418" y="48"/>
                    <a:pt x="3003" y="146"/>
                  </a:cubicBezTo>
                  <a:cubicBezTo>
                    <a:pt x="868" y="779"/>
                    <a:pt x="1" y="2814"/>
                    <a:pt x="1068" y="4782"/>
                  </a:cubicBezTo>
                  <a:cubicBezTo>
                    <a:pt x="2049" y="6389"/>
                    <a:pt x="3808" y="7329"/>
                    <a:pt x="5656" y="7329"/>
                  </a:cubicBezTo>
                  <a:cubicBezTo>
                    <a:pt x="6071" y="7329"/>
                    <a:pt x="6490" y="7282"/>
                    <a:pt x="6906" y="7184"/>
                  </a:cubicBezTo>
                  <a:cubicBezTo>
                    <a:pt x="9074" y="6584"/>
                    <a:pt x="9941" y="4515"/>
                    <a:pt x="8841" y="2581"/>
                  </a:cubicBezTo>
                  <a:cubicBezTo>
                    <a:pt x="7859" y="945"/>
                    <a:pt x="6099" y="1"/>
                    <a:pt x="42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4329;p69">
              <a:extLst>
                <a:ext uri="{FF2B5EF4-FFF2-40B4-BE49-F238E27FC236}">
                  <a16:creationId xmlns:a16="http://schemas.microsoft.com/office/drawing/2014/main" id="{C54EC02B-F49C-5769-D141-8FB7B7C9F87F}"/>
                </a:ext>
              </a:extLst>
            </p:cNvPr>
            <p:cNvSpPr/>
            <p:nvPr/>
          </p:nvSpPr>
          <p:spPr>
            <a:xfrm>
              <a:off x="7680373" y="2822720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extrusionOk="0">
                  <a:moveTo>
                    <a:pt x="0" y="1301"/>
                  </a:moveTo>
                  <a:lnTo>
                    <a:pt x="46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4330;p69">
              <a:extLst>
                <a:ext uri="{FF2B5EF4-FFF2-40B4-BE49-F238E27FC236}">
                  <a16:creationId xmlns:a16="http://schemas.microsoft.com/office/drawing/2014/main" id="{1C022F58-B3F0-A443-E951-8DA06438C4F1}"/>
                </a:ext>
              </a:extLst>
            </p:cNvPr>
            <p:cNvSpPr/>
            <p:nvPr/>
          </p:nvSpPr>
          <p:spPr>
            <a:xfrm>
              <a:off x="7680373" y="2822720"/>
              <a:ext cx="67437" cy="18931"/>
            </a:xfrm>
            <a:custGeom>
              <a:avLst/>
              <a:gdLst/>
              <a:ahLst/>
              <a:cxnLst/>
              <a:rect l="l" t="t" r="r" b="b"/>
              <a:pathLst>
                <a:path w="4638" h="1302" fill="none" extrusionOk="0">
                  <a:moveTo>
                    <a:pt x="0" y="1301"/>
                  </a:moveTo>
                  <a:lnTo>
                    <a:pt x="4637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4331;p69">
              <a:extLst>
                <a:ext uri="{FF2B5EF4-FFF2-40B4-BE49-F238E27FC236}">
                  <a16:creationId xmlns:a16="http://schemas.microsoft.com/office/drawing/2014/main" id="{1AEF7583-FDB3-A632-C636-5753B9A39396}"/>
                </a:ext>
              </a:extLst>
            </p:cNvPr>
            <p:cNvSpPr/>
            <p:nvPr/>
          </p:nvSpPr>
          <p:spPr>
            <a:xfrm>
              <a:off x="7211370" y="2856671"/>
              <a:ext cx="416629" cy="117381"/>
            </a:xfrm>
            <a:custGeom>
              <a:avLst/>
              <a:gdLst/>
              <a:ahLst/>
              <a:cxnLst/>
              <a:rect l="l" t="t" r="r" b="b"/>
              <a:pathLst>
                <a:path w="28654" h="8073" extrusionOk="0">
                  <a:moveTo>
                    <a:pt x="0" y="8073"/>
                  </a:moveTo>
                  <a:lnTo>
                    <a:pt x="2865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4332;p69">
              <a:extLst>
                <a:ext uri="{FF2B5EF4-FFF2-40B4-BE49-F238E27FC236}">
                  <a16:creationId xmlns:a16="http://schemas.microsoft.com/office/drawing/2014/main" id="{705B1FFB-6F2D-1D49-4895-C13C73377F9C}"/>
                </a:ext>
              </a:extLst>
            </p:cNvPr>
            <p:cNvSpPr/>
            <p:nvPr/>
          </p:nvSpPr>
          <p:spPr>
            <a:xfrm>
              <a:off x="7211370" y="2856671"/>
              <a:ext cx="416629" cy="117381"/>
            </a:xfrm>
            <a:custGeom>
              <a:avLst/>
              <a:gdLst/>
              <a:ahLst/>
              <a:cxnLst/>
              <a:rect l="l" t="t" r="r" b="b"/>
              <a:pathLst>
                <a:path w="28654" h="8073" fill="none" extrusionOk="0">
                  <a:moveTo>
                    <a:pt x="0" y="8073"/>
                  </a:moveTo>
                  <a:lnTo>
                    <a:pt x="28654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4333;p69">
              <a:extLst>
                <a:ext uri="{FF2B5EF4-FFF2-40B4-BE49-F238E27FC236}">
                  <a16:creationId xmlns:a16="http://schemas.microsoft.com/office/drawing/2014/main" id="{C07056F0-2478-411F-CAFC-C9A4BEB90261}"/>
                </a:ext>
              </a:extLst>
            </p:cNvPr>
            <p:cNvSpPr/>
            <p:nvPr/>
          </p:nvSpPr>
          <p:spPr>
            <a:xfrm>
              <a:off x="7606160" y="2869757"/>
              <a:ext cx="167835" cy="47546"/>
            </a:xfrm>
            <a:custGeom>
              <a:avLst/>
              <a:gdLst/>
              <a:ahLst/>
              <a:cxnLst/>
              <a:rect l="l" t="t" r="r" b="b"/>
              <a:pathLst>
                <a:path w="11543" h="3270" extrusionOk="0">
                  <a:moveTo>
                    <a:pt x="1" y="3270"/>
                  </a:moveTo>
                  <a:lnTo>
                    <a:pt x="1154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4334;p69">
              <a:extLst>
                <a:ext uri="{FF2B5EF4-FFF2-40B4-BE49-F238E27FC236}">
                  <a16:creationId xmlns:a16="http://schemas.microsoft.com/office/drawing/2014/main" id="{CA7A408A-4CA0-12EF-598B-DDC99F466FB6}"/>
                </a:ext>
              </a:extLst>
            </p:cNvPr>
            <p:cNvSpPr/>
            <p:nvPr/>
          </p:nvSpPr>
          <p:spPr>
            <a:xfrm>
              <a:off x="7606160" y="2869757"/>
              <a:ext cx="167835" cy="47546"/>
            </a:xfrm>
            <a:custGeom>
              <a:avLst/>
              <a:gdLst/>
              <a:ahLst/>
              <a:cxnLst/>
              <a:rect l="l" t="t" r="r" b="b"/>
              <a:pathLst>
                <a:path w="11543" h="3270" fill="none" extrusionOk="0">
                  <a:moveTo>
                    <a:pt x="1" y="3270"/>
                  </a:moveTo>
                  <a:lnTo>
                    <a:pt x="11542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4335;p69">
              <a:extLst>
                <a:ext uri="{FF2B5EF4-FFF2-40B4-BE49-F238E27FC236}">
                  <a16:creationId xmlns:a16="http://schemas.microsoft.com/office/drawing/2014/main" id="{15C48BFD-A471-274F-4DC1-6E8B029E02B9}"/>
                </a:ext>
              </a:extLst>
            </p:cNvPr>
            <p:cNvSpPr/>
            <p:nvPr/>
          </p:nvSpPr>
          <p:spPr>
            <a:xfrm>
              <a:off x="7348628" y="2929909"/>
              <a:ext cx="211964" cy="59658"/>
            </a:xfrm>
            <a:custGeom>
              <a:avLst/>
              <a:gdLst/>
              <a:ahLst/>
              <a:cxnLst/>
              <a:rect l="l" t="t" r="r" b="b"/>
              <a:pathLst>
                <a:path w="14578" h="4103" extrusionOk="0">
                  <a:moveTo>
                    <a:pt x="0" y="4103"/>
                  </a:moveTo>
                  <a:lnTo>
                    <a:pt x="145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4336;p69">
              <a:extLst>
                <a:ext uri="{FF2B5EF4-FFF2-40B4-BE49-F238E27FC236}">
                  <a16:creationId xmlns:a16="http://schemas.microsoft.com/office/drawing/2014/main" id="{92A0B16B-D70D-BEC2-C53E-090C9CB9ABA8}"/>
                </a:ext>
              </a:extLst>
            </p:cNvPr>
            <p:cNvSpPr/>
            <p:nvPr/>
          </p:nvSpPr>
          <p:spPr>
            <a:xfrm>
              <a:off x="7348628" y="2929909"/>
              <a:ext cx="211964" cy="59658"/>
            </a:xfrm>
            <a:custGeom>
              <a:avLst/>
              <a:gdLst/>
              <a:ahLst/>
              <a:cxnLst/>
              <a:rect l="l" t="t" r="r" b="b"/>
              <a:pathLst>
                <a:path w="14578" h="4103" fill="none" extrusionOk="0">
                  <a:moveTo>
                    <a:pt x="0" y="4103"/>
                  </a:moveTo>
                  <a:lnTo>
                    <a:pt x="14577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4337;p69">
              <a:extLst>
                <a:ext uri="{FF2B5EF4-FFF2-40B4-BE49-F238E27FC236}">
                  <a16:creationId xmlns:a16="http://schemas.microsoft.com/office/drawing/2014/main" id="{13DF9AD8-040F-C6E5-1D32-CFC12BCE2009}"/>
                </a:ext>
              </a:extLst>
            </p:cNvPr>
            <p:cNvSpPr/>
            <p:nvPr/>
          </p:nvSpPr>
          <p:spPr>
            <a:xfrm>
              <a:off x="7237557" y="3000719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extrusionOk="0">
                  <a:moveTo>
                    <a:pt x="0" y="1401"/>
                  </a:moveTo>
                  <a:lnTo>
                    <a:pt x="49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4338;p69">
              <a:extLst>
                <a:ext uri="{FF2B5EF4-FFF2-40B4-BE49-F238E27FC236}">
                  <a16:creationId xmlns:a16="http://schemas.microsoft.com/office/drawing/2014/main" id="{8151F822-10E8-15AA-74E4-CDA3AC968CBE}"/>
                </a:ext>
              </a:extLst>
            </p:cNvPr>
            <p:cNvSpPr/>
            <p:nvPr/>
          </p:nvSpPr>
          <p:spPr>
            <a:xfrm>
              <a:off x="7237557" y="3000719"/>
              <a:ext cx="71799" cy="20385"/>
            </a:xfrm>
            <a:custGeom>
              <a:avLst/>
              <a:gdLst/>
              <a:ahLst/>
              <a:cxnLst/>
              <a:rect l="l" t="t" r="r" b="b"/>
              <a:pathLst>
                <a:path w="4938" h="1402" fill="none" extrusionOk="0">
                  <a:moveTo>
                    <a:pt x="0" y="1401"/>
                  </a:moveTo>
                  <a:lnTo>
                    <a:pt x="4937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4339;p69">
              <a:extLst>
                <a:ext uri="{FF2B5EF4-FFF2-40B4-BE49-F238E27FC236}">
                  <a16:creationId xmlns:a16="http://schemas.microsoft.com/office/drawing/2014/main" id="{09BBEB13-EEB0-DFB8-A6C9-29856B044D78}"/>
                </a:ext>
              </a:extLst>
            </p:cNvPr>
            <p:cNvSpPr/>
            <p:nvPr/>
          </p:nvSpPr>
          <p:spPr>
            <a:xfrm>
              <a:off x="7473265" y="2916809"/>
              <a:ext cx="326917" cy="92169"/>
            </a:xfrm>
            <a:custGeom>
              <a:avLst/>
              <a:gdLst/>
              <a:ahLst/>
              <a:cxnLst/>
              <a:rect l="l" t="t" r="r" b="b"/>
              <a:pathLst>
                <a:path w="22484" h="6339" extrusionOk="0">
                  <a:moveTo>
                    <a:pt x="1" y="6338"/>
                  </a:moveTo>
                  <a:lnTo>
                    <a:pt x="224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4340;p69">
              <a:extLst>
                <a:ext uri="{FF2B5EF4-FFF2-40B4-BE49-F238E27FC236}">
                  <a16:creationId xmlns:a16="http://schemas.microsoft.com/office/drawing/2014/main" id="{4CD56C5D-D2AA-6D3B-1AA9-451E5F9BE757}"/>
                </a:ext>
              </a:extLst>
            </p:cNvPr>
            <p:cNvSpPr/>
            <p:nvPr/>
          </p:nvSpPr>
          <p:spPr>
            <a:xfrm>
              <a:off x="7473265" y="2916809"/>
              <a:ext cx="326917" cy="92169"/>
            </a:xfrm>
            <a:custGeom>
              <a:avLst/>
              <a:gdLst/>
              <a:ahLst/>
              <a:cxnLst/>
              <a:rect l="l" t="t" r="r" b="b"/>
              <a:pathLst>
                <a:path w="22484" h="6339" fill="none" extrusionOk="0">
                  <a:moveTo>
                    <a:pt x="1" y="6338"/>
                  </a:moveTo>
                  <a:lnTo>
                    <a:pt x="22484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4341;p69">
              <a:extLst>
                <a:ext uri="{FF2B5EF4-FFF2-40B4-BE49-F238E27FC236}">
                  <a16:creationId xmlns:a16="http://schemas.microsoft.com/office/drawing/2014/main" id="{D4E55C40-AEEE-60EC-6C00-578347FD97DE}"/>
                </a:ext>
              </a:extLst>
            </p:cNvPr>
            <p:cNvSpPr/>
            <p:nvPr/>
          </p:nvSpPr>
          <p:spPr>
            <a:xfrm>
              <a:off x="7263743" y="3029334"/>
              <a:ext cx="137272" cy="38807"/>
            </a:xfrm>
            <a:custGeom>
              <a:avLst/>
              <a:gdLst/>
              <a:ahLst/>
              <a:cxnLst/>
              <a:rect l="l" t="t" r="r" b="b"/>
              <a:pathLst>
                <a:path w="9441" h="2669" extrusionOk="0">
                  <a:moveTo>
                    <a:pt x="1" y="2669"/>
                  </a:moveTo>
                  <a:lnTo>
                    <a:pt x="94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4342;p69">
              <a:extLst>
                <a:ext uri="{FF2B5EF4-FFF2-40B4-BE49-F238E27FC236}">
                  <a16:creationId xmlns:a16="http://schemas.microsoft.com/office/drawing/2014/main" id="{FD95FE2C-4F34-FB27-53B5-0B869C0DEB98}"/>
                </a:ext>
              </a:extLst>
            </p:cNvPr>
            <p:cNvSpPr/>
            <p:nvPr/>
          </p:nvSpPr>
          <p:spPr>
            <a:xfrm>
              <a:off x="7263743" y="3029334"/>
              <a:ext cx="137272" cy="38807"/>
            </a:xfrm>
            <a:custGeom>
              <a:avLst/>
              <a:gdLst/>
              <a:ahLst/>
              <a:cxnLst/>
              <a:rect l="l" t="t" r="r" b="b"/>
              <a:pathLst>
                <a:path w="9441" h="2669" fill="none" extrusionOk="0">
                  <a:moveTo>
                    <a:pt x="1" y="2669"/>
                  </a:moveTo>
                  <a:lnTo>
                    <a:pt x="9441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4343;p69">
              <a:extLst>
                <a:ext uri="{FF2B5EF4-FFF2-40B4-BE49-F238E27FC236}">
                  <a16:creationId xmlns:a16="http://schemas.microsoft.com/office/drawing/2014/main" id="{DAD8A4A9-7E96-9652-90F3-45CCF9E594A7}"/>
                </a:ext>
              </a:extLst>
            </p:cNvPr>
            <p:cNvSpPr/>
            <p:nvPr/>
          </p:nvSpPr>
          <p:spPr>
            <a:xfrm>
              <a:off x="7855943" y="2768893"/>
              <a:ext cx="141634" cy="106956"/>
            </a:xfrm>
            <a:custGeom>
              <a:avLst/>
              <a:gdLst/>
              <a:ahLst/>
              <a:cxnLst/>
              <a:rect l="l" t="t" r="r" b="b"/>
              <a:pathLst>
                <a:path w="9741" h="7356" extrusionOk="0">
                  <a:moveTo>
                    <a:pt x="4167" y="0"/>
                  </a:moveTo>
                  <a:cubicBezTo>
                    <a:pt x="2583" y="0"/>
                    <a:pt x="1198" y="757"/>
                    <a:pt x="701" y="2034"/>
                  </a:cubicBezTo>
                  <a:cubicBezTo>
                    <a:pt x="1" y="3869"/>
                    <a:pt x="1268" y="6070"/>
                    <a:pt x="3570" y="6971"/>
                  </a:cubicBezTo>
                  <a:cubicBezTo>
                    <a:pt x="4235" y="7232"/>
                    <a:pt x="4912" y="7355"/>
                    <a:pt x="5556" y="7355"/>
                  </a:cubicBezTo>
                  <a:cubicBezTo>
                    <a:pt x="7138" y="7355"/>
                    <a:pt x="8519" y="6607"/>
                    <a:pt x="9040" y="5303"/>
                  </a:cubicBezTo>
                  <a:cubicBezTo>
                    <a:pt x="9741" y="3502"/>
                    <a:pt x="8473" y="1300"/>
                    <a:pt x="6172" y="400"/>
                  </a:cubicBezTo>
                  <a:cubicBezTo>
                    <a:pt x="5502" y="128"/>
                    <a:pt x="4817" y="0"/>
                    <a:pt x="4167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4344;p69">
              <a:extLst>
                <a:ext uri="{FF2B5EF4-FFF2-40B4-BE49-F238E27FC236}">
                  <a16:creationId xmlns:a16="http://schemas.microsoft.com/office/drawing/2014/main" id="{2EB1EB25-6B48-B8D1-489C-EF2946FE92E1}"/>
                </a:ext>
              </a:extLst>
            </p:cNvPr>
            <p:cNvSpPr/>
            <p:nvPr/>
          </p:nvSpPr>
          <p:spPr>
            <a:xfrm>
              <a:off x="6821902" y="1688891"/>
              <a:ext cx="428276" cy="242862"/>
            </a:xfrm>
            <a:custGeom>
              <a:avLst/>
              <a:gdLst/>
              <a:ahLst/>
              <a:cxnLst/>
              <a:rect l="l" t="t" r="r" b="b"/>
              <a:pathLst>
                <a:path w="29455" h="16703" extrusionOk="0">
                  <a:moveTo>
                    <a:pt x="10837" y="2568"/>
                  </a:moveTo>
                  <a:cubicBezTo>
                    <a:pt x="11426" y="2568"/>
                    <a:pt x="11987" y="2889"/>
                    <a:pt x="12309" y="3427"/>
                  </a:cubicBezTo>
                  <a:cubicBezTo>
                    <a:pt x="12676" y="3994"/>
                    <a:pt x="12342" y="4794"/>
                    <a:pt x="11675" y="4928"/>
                  </a:cubicBezTo>
                  <a:cubicBezTo>
                    <a:pt x="11542" y="4958"/>
                    <a:pt x="11406" y="4973"/>
                    <a:pt x="11270" y="4973"/>
                  </a:cubicBezTo>
                  <a:cubicBezTo>
                    <a:pt x="10663" y="4973"/>
                    <a:pt x="10068" y="4673"/>
                    <a:pt x="9741" y="4127"/>
                  </a:cubicBezTo>
                  <a:cubicBezTo>
                    <a:pt x="9374" y="3527"/>
                    <a:pt x="9707" y="2760"/>
                    <a:pt x="10408" y="2626"/>
                  </a:cubicBezTo>
                  <a:cubicBezTo>
                    <a:pt x="10550" y="2587"/>
                    <a:pt x="10695" y="2568"/>
                    <a:pt x="10837" y="2568"/>
                  </a:cubicBezTo>
                  <a:close/>
                  <a:moveTo>
                    <a:pt x="10348" y="1"/>
                  </a:moveTo>
                  <a:cubicBezTo>
                    <a:pt x="9914" y="1"/>
                    <a:pt x="9475" y="52"/>
                    <a:pt x="9040" y="158"/>
                  </a:cubicBezTo>
                  <a:cubicBezTo>
                    <a:pt x="6838" y="792"/>
                    <a:pt x="5938" y="2893"/>
                    <a:pt x="7039" y="4894"/>
                  </a:cubicBezTo>
                  <a:cubicBezTo>
                    <a:pt x="7572" y="5795"/>
                    <a:pt x="8406" y="6529"/>
                    <a:pt x="9374" y="6963"/>
                  </a:cubicBezTo>
                  <a:cubicBezTo>
                    <a:pt x="9374" y="6963"/>
                    <a:pt x="10975" y="7696"/>
                    <a:pt x="11275" y="8264"/>
                  </a:cubicBezTo>
                  <a:cubicBezTo>
                    <a:pt x="11442" y="8564"/>
                    <a:pt x="11008" y="8931"/>
                    <a:pt x="10541" y="9198"/>
                  </a:cubicBezTo>
                  <a:lnTo>
                    <a:pt x="2068" y="11599"/>
                  </a:lnTo>
                  <a:cubicBezTo>
                    <a:pt x="667" y="11866"/>
                    <a:pt x="0" y="13467"/>
                    <a:pt x="767" y="14668"/>
                  </a:cubicBezTo>
                  <a:lnTo>
                    <a:pt x="1902" y="16703"/>
                  </a:lnTo>
                  <a:lnTo>
                    <a:pt x="29455" y="8964"/>
                  </a:lnTo>
                  <a:lnTo>
                    <a:pt x="28320" y="6896"/>
                  </a:lnTo>
                  <a:cubicBezTo>
                    <a:pt x="27653" y="5828"/>
                    <a:pt x="26517" y="5209"/>
                    <a:pt x="25320" y="5209"/>
                  </a:cubicBezTo>
                  <a:cubicBezTo>
                    <a:pt x="25021" y="5209"/>
                    <a:pt x="24718" y="5248"/>
                    <a:pt x="24418" y="5328"/>
                  </a:cubicBezTo>
                  <a:lnTo>
                    <a:pt x="16545" y="7530"/>
                  </a:lnTo>
                  <a:cubicBezTo>
                    <a:pt x="16454" y="7535"/>
                    <a:pt x="16362" y="7537"/>
                    <a:pt x="16270" y="7537"/>
                  </a:cubicBezTo>
                  <a:cubicBezTo>
                    <a:pt x="15754" y="7537"/>
                    <a:pt x="15253" y="7451"/>
                    <a:pt x="15111" y="7196"/>
                  </a:cubicBezTo>
                  <a:cubicBezTo>
                    <a:pt x="14677" y="6429"/>
                    <a:pt x="15211" y="5695"/>
                    <a:pt x="15378" y="4995"/>
                  </a:cubicBezTo>
                  <a:cubicBezTo>
                    <a:pt x="15578" y="4194"/>
                    <a:pt x="15445" y="3360"/>
                    <a:pt x="15044" y="2660"/>
                  </a:cubicBezTo>
                  <a:cubicBezTo>
                    <a:pt x="14040" y="977"/>
                    <a:pt x="12241" y="1"/>
                    <a:pt x="10348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4345;p69">
              <a:extLst>
                <a:ext uri="{FF2B5EF4-FFF2-40B4-BE49-F238E27FC236}">
                  <a16:creationId xmlns:a16="http://schemas.microsoft.com/office/drawing/2014/main" id="{D960BA61-2BF8-33BB-860B-8EFE2EF4E215}"/>
                </a:ext>
              </a:extLst>
            </p:cNvPr>
            <p:cNvSpPr/>
            <p:nvPr/>
          </p:nvSpPr>
          <p:spPr>
            <a:xfrm>
              <a:off x="7423800" y="1890517"/>
              <a:ext cx="100413" cy="114473"/>
            </a:xfrm>
            <a:custGeom>
              <a:avLst/>
              <a:gdLst/>
              <a:ahLst/>
              <a:cxnLst/>
              <a:rect l="l" t="t" r="r" b="b"/>
              <a:pathLst>
                <a:path w="6906" h="7873" fill="none" extrusionOk="0">
                  <a:moveTo>
                    <a:pt x="0" y="5504"/>
                  </a:moveTo>
                  <a:lnTo>
                    <a:pt x="3403" y="7873"/>
                  </a:lnTo>
                  <a:lnTo>
                    <a:pt x="6905" y="1"/>
                  </a:lnTo>
                </a:path>
              </a:pathLst>
            </a:custGeom>
            <a:noFill/>
            <a:ln w="625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4346;p69">
              <a:extLst>
                <a:ext uri="{FF2B5EF4-FFF2-40B4-BE49-F238E27FC236}">
                  <a16:creationId xmlns:a16="http://schemas.microsoft.com/office/drawing/2014/main" id="{FD6A7630-452A-079C-ED0B-9C4DB7FEC229}"/>
                </a:ext>
              </a:extLst>
            </p:cNvPr>
            <p:cNvSpPr/>
            <p:nvPr/>
          </p:nvSpPr>
          <p:spPr>
            <a:xfrm>
              <a:off x="7538753" y="2097131"/>
              <a:ext cx="100413" cy="114488"/>
            </a:xfrm>
            <a:custGeom>
              <a:avLst/>
              <a:gdLst/>
              <a:ahLst/>
              <a:cxnLst/>
              <a:rect l="l" t="t" r="r" b="b"/>
              <a:pathLst>
                <a:path w="6906" h="7874" fill="none" extrusionOk="0">
                  <a:moveTo>
                    <a:pt x="0" y="5505"/>
                  </a:moveTo>
                  <a:lnTo>
                    <a:pt x="3403" y="7873"/>
                  </a:lnTo>
                  <a:lnTo>
                    <a:pt x="6905" y="1"/>
                  </a:lnTo>
                </a:path>
              </a:pathLst>
            </a:custGeom>
            <a:noFill/>
            <a:ln w="625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4347;p69">
              <a:extLst>
                <a:ext uri="{FF2B5EF4-FFF2-40B4-BE49-F238E27FC236}">
                  <a16:creationId xmlns:a16="http://schemas.microsoft.com/office/drawing/2014/main" id="{D6C0FF11-CC87-01F4-8C91-DCBACE12EF04}"/>
                </a:ext>
              </a:extLst>
            </p:cNvPr>
            <p:cNvSpPr/>
            <p:nvPr/>
          </p:nvSpPr>
          <p:spPr>
            <a:xfrm>
              <a:off x="8159567" y="2043304"/>
              <a:ext cx="202746" cy="130424"/>
            </a:xfrm>
            <a:custGeom>
              <a:avLst/>
              <a:gdLst/>
              <a:ahLst/>
              <a:cxnLst/>
              <a:rect l="l" t="t" r="r" b="b"/>
              <a:pathLst>
                <a:path w="13944" h="8970" extrusionOk="0">
                  <a:moveTo>
                    <a:pt x="2369" y="0"/>
                  </a:moveTo>
                  <a:cubicBezTo>
                    <a:pt x="2369" y="0"/>
                    <a:pt x="0" y="0"/>
                    <a:pt x="100" y="1368"/>
                  </a:cubicBezTo>
                  <a:cubicBezTo>
                    <a:pt x="200" y="2735"/>
                    <a:pt x="8840" y="7939"/>
                    <a:pt x="9507" y="8373"/>
                  </a:cubicBezTo>
                  <a:cubicBezTo>
                    <a:pt x="9852" y="8602"/>
                    <a:pt x="10656" y="8969"/>
                    <a:pt x="11413" y="8969"/>
                  </a:cubicBezTo>
                  <a:cubicBezTo>
                    <a:pt x="12194" y="8969"/>
                    <a:pt x="12924" y="8578"/>
                    <a:pt x="13043" y="7239"/>
                  </a:cubicBezTo>
                  <a:cubicBezTo>
                    <a:pt x="13043" y="7239"/>
                    <a:pt x="13944" y="5337"/>
                    <a:pt x="13376" y="3836"/>
                  </a:cubicBezTo>
                  <a:cubicBezTo>
                    <a:pt x="12809" y="2368"/>
                    <a:pt x="2369" y="0"/>
                    <a:pt x="23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4348;p69">
              <a:extLst>
                <a:ext uri="{FF2B5EF4-FFF2-40B4-BE49-F238E27FC236}">
                  <a16:creationId xmlns:a16="http://schemas.microsoft.com/office/drawing/2014/main" id="{1461C459-72F0-6523-A49B-36D85EEBE5B9}"/>
                </a:ext>
              </a:extLst>
            </p:cNvPr>
            <p:cNvSpPr/>
            <p:nvPr/>
          </p:nvSpPr>
          <p:spPr>
            <a:xfrm>
              <a:off x="8168539" y="2002664"/>
              <a:ext cx="38080" cy="29981"/>
            </a:xfrm>
            <a:custGeom>
              <a:avLst/>
              <a:gdLst/>
              <a:ahLst/>
              <a:cxnLst/>
              <a:rect l="l" t="t" r="r" b="b"/>
              <a:pathLst>
                <a:path w="2619" h="2062" extrusionOk="0">
                  <a:moveTo>
                    <a:pt x="511" y="0"/>
                  </a:moveTo>
                  <a:cubicBezTo>
                    <a:pt x="1" y="0"/>
                    <a:pt x="852" y="1704"/>
                    <a:pt x="1185" y="1794"/>
                  </a:cubicBezTo>
                  <a:cubicBezTo>
                    <a:pt x="1551" y="1861"/>
                    <a:pt x="2419" y="2061"/>
                    <a:pt x="2419" y="2061"/>
                  </a:cubicBezTo>
                  <a:lnTo>
                    <a:pt x="2619" y="894"/>
                  </a:lnTo>
                  <a:cubicBezTo>
                    <a:pt x="1985" y="627"/>
                    <a:pt x="1351" y="360"/>
                    <a:pt x="718" y="60"/>
                  </a:cubicBezTo>
                  <a:cubicBezTo>
                    <a:pt x="632" y="19"/>
                    <a:pt x="564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4349;p69">
              <a:extLst>
                <a:ext uri="{FF2B5EF4-FFF2-40B4-BE49-F238E27FC236}">
                  <a16:creationId xmlns:a16="http://schemas.microsoft.com/office/drawing/2014/main" id="{056E3C67-CD28-90A9-BB6E-C7662A1AA60A}"/>
                </a:ext>
              </a:extLst>
            </p:cNvPr>
            <p:cNvSpPr/>
            <p:nvPr/>
          </p:nvSpPr>
          <p:spPr>
            <a:xfrm>
              <a:off x="7677944" y="1827123"/>
              <a:ext cx="910378" cy="587227"/>
            </a:xfrm>
            <a:custGeom>
              <a:avLst/>
              <a:gdLst/>
              <a:ahLst/>
              <a:cxnLst/>
              <a:rect l="l" t="t" r="r" b="b"/>
              <a:pathLst>
                <a:path w="62612" h="40387" extrusionOk="0">
                  <a:moveTo>
                    <a:pt x="57473" y="1"/>
                  </a:moveTo>
                  <a:cubicBezTo>
                    <a:pt x="56638" y="1"/>
                    <a:pt x="55794" y="234"/>
                    <a:pt x="55040" y="725"/>
                  </a:cubicBezTo>
                  <a:lnTo>
                    <a:pt x="5204" y="33114"/>
                  </a:lnTo>
                  <a:lnTo>
                    <a:pt x="1" y="39486"/>
                  </a:lnTo>
                  <a:lnTo>
                    <a:pt x="434" y="40386"/>
                  </a:lnTo>
                  <a:lnTo>
                    <a:pt x="7806" y="38585"/>
                  </a:lnTo>
                  <a:lnTo>
                    <a:pt x="59743" y="8363"/>
                  </a:lnTo>
                  <a:cubicBezTo>
                    <a:pt x="61911" y="7096"/>
                    <a:pt x="62612" y="4260"/>
                    <a:pt x="61278" y="2092"/>
                  </a:cubicBezTo>
                  <a:cubicBezTo>
                    <a:pt x="60422" y="745"/>
                    <a:pt x="58963" y="1"/>
                    <a:pt x="57473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4350;p69">
              <a:extLst>
                <a:ext uri="{FF2B5EF4-FFF2-40B4-BE49-F238E27FC236}">
                  <a16:creationId xmlns:a16="http://schemas.microsoft.com/office/drawing/2014/main" id="{BBF102A6-D17C-FEF1-747D-27A91E2EF51C}"/>
                </a:ext>
              </a:extLst>
            </p:cNvPr>
            <p:cNvSpPr/>
            <p:nvPr/>
          </p:nvSpPr>
          <p:spPr>
            <a:xfrm>
              <a:off x="8108154" y="2137392"/>
              <a:ext cx="24747" cy="16023"/>
            </a:xfrm>
            <a:custGeom>
              <a:avLst/>
              <a:gdLst/>
              <a:ahLst/>
              <a:cxnLst/>
              <a:rect l="l" t="t" r="r" b="b"/>
              <a:pathLst>
                <a:path w="1702" h="1102" extrusionOk="0">
                  <a:moveTo>
                    <a:pt x="1702" y="0"/>
                  </a:moveTo>
                  <a:lnTo>
                    <a:pt x="0" y="11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4351;p69">
              <a:extLst>
                <a:ext uri="{FF2B5EF4-FFF2-40B4-BE49-F238E27FC236}">
                  <a16:creationId xmlns:a16="http://schemas.microsoft.com/office/drawing/2014/main" id="{4621E163-5B1F-9E42-AAAC-38F87D13469E}"/>
                </a:ext>
              </a:extLst>
            </p:cNvPr>
            <p:cNvSpPr/>
            <p:nvPr/>
          </p:nvSpPr>
          <p:spPr>
            <a:xfrm>
              <a:off x="8108154" y="2137392"/>
              <a:ext cx="24747" cy="16023"/>
            </a:xfrm>
            <a:custGeom>
              <a:avLst/>
              <a:gdLst/>
              <a:ahLst/>
              <a:cxnLst/>
              <a:rect l="l" t="t" r="r" b="b"/>
              <a:pathLst>
                <a:path w="1702" h="1102" fill="none" extrusionOk="0">
                  <a:moveTo>
                    <a:pt x="1702" y="0"/>
                  </a:moveTo>
                  <a:lnTo>
                    <a:pt x="0" y="11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4352;p69">
              <a:extLst>
                <a:ext uri="{FF2B5EF4-FFF2-40B4-BE49-F238E27FC236}">
                  <a16:creationId xmlns:a16="http://schemas.microsoft.com/office/drawing/2014/main" id="{439BD99C-7C02-7497-98E1-06967BDD645D}"/>
                </a:ext>
              </a:extLst>
            </p:cNvPr>
            <p:cNvSpPr/>
            <p:nvPr/>
          </p:nvSpPr>
          <p:spPr>
            <a:xfrm>
              <a:off x="8162955" y="2001109"/>
              <a:ext cx="181895" cy="117381"/>
            </a:xfrm>
            <a:custGeom>
              <a:avLst/>
              <a:gdLst/>
              <a:ahLst/>
              <a:cxnLst/>
              <a:rect l="l" t="t" r="r" b="b"/>
              <a:pathLst>
                <a:path w="12510" h="8073" extrusionOk="0">
                  <a:moveTo>
                    <a:pt x="12510" y="0"/>
                  </a:moveTo>
                  <a:lnTo>
                    <a:pt x="1" y="80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4353;p69">
              <a:extLst>
                <a:ext uri="{FF2B5EF4-FFF2-40B4-BE49-F238E27FC236}">
                  <a16:creationId xmlns:a16="http://schemas.microsoft.com/office/drawing/2014/main" id="{7F0F3106-33C4-BB2D-A37C-5048B9614C6C}"/>
                </a:ext>
              </a:extLst>
            </p:cNvPr>
            <p:cNvSpPr/>
            <p:nvPr/>
          </p:nvSpPr>
          <p:spPr>
            <a:xfrm>
              <a:off x="8162955" y="2001109"/>
              <a:ext cx="181895" cy="117381"/>
            </a:xfrm>
            <a:custGeom>
              <a:avLst/>
              <a:gdLst/>
              <a:ahLst/>
              <a:cxnLst/>
              <a:rect l="l" t="t" r="r" b="b"/>
              <a:pathLst>
                <a:path w="12510" h="8073" fill="none" extrusionOk="0">
                  <a:moveTo>
                    <a:pt x="12510" y="0"/>
                  </a:moveTo>
                  <a:lnTo>
                    <a:pt x="1" y="80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4354;p69">
              <a:extLst>
                <a:ext uri="{FF2B5EF4-FFF2-40B4-BE49-F238E27FC236}">
                  <a16:creationId xmlns:a16="http://schemas.microsoft.com/office/drawing/2014/main" id="{01E3A0F0-EDC7-A9E8-2ABD-D61E59166F04}"/>
                </a:ext>
              </a:extLst>
            </p:cNvPr>
            <p:cNvSpPr/>
            <p:nvPr/>
          </p:nvSpPr>
          <p:spPr>
            <a:xfrm>
              <a:off x="7665818" y="2399301"/>
              <a:ext cx="32991" cy="17579"/>
            </a:xfrm>
            <a:custGeom>
              <a:avLst/>
              <a:gdLst/>
              <a:ahLst/>
              <a:cxnLst/>
              <a:rect l="l" t="t" r="r" b="b"/>
              <a:pathLst>
                <a:path w="2269" h="1209" extrusionOk="0">
                  <a:moveTo>
                    <a:pt x="1302" y="0"/>
                  </a:moveTo>
                  <a:cubicBezTo>
                    <a:pt x="1302" y="0"/>
                    <a:pt x="1" y="534"/>
                    <a:pt x="201" y="1068"/>
                  </a:cubicBezTo>
                  <a:cubicBezTo>
                    <a:pt x="236" y="1167"/>
                    <a:pt x="322" y="1208"/>
                    <a:pt x="441" y="1208"/>
                  </a:cubicBezTo>
                  <a:cubicBezTo>
                    <a:pt x="998" y="1208"/>
                    <a:pt x="2269" y="300"/>
                    <a:pt x="2269" y="300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4355;p69">
              <a:extLst>
                <a:ext uri="{FF2B5EF4-FFF2-40B4-BE49-F238E27FC236}">
                  <a16:creationId xmlns:a16="http://schemas.microsoft.com/office/drawing/2014/main" id="{E578ECE0-FA32-D89D-57D9-82D2145F7C2D}"/>
                </a:ext>
              </a:extLst>
            </p:cNvPr>
            <p:cNvSpPr/>
            <p:nvPr/>
          </p:nvSpPr>
          <p:spPr>
            <a:xfrm>
              <a:off x="7677944" y="2309080"/>
              <a:ext cx="113514" cy="105270"/>
            </a:xfrm>
            <a:custGeom>
              <a:avLst/>
              <a:gdLst/>
              <a:ahLst/>
              <a:cxnLst/>
              <a:rect l="l" t="t" r="r" b="b"/>
              <a:pathLst>
                <a:path w="7807" h="7240" extrusionOk="0">
                  <a:moveTo>
                    <a:pt x="5204" y="1"/>
                  </a:moveTo>
                  <a:lnTo>
                    <a:pt x="1" y="6339"/>
                  </a:lnTo>
                  <a:lnTo>
                    <a:pt x="434" y="7239"/>
                  </a:lnTo>
                  <a:lnTo>
                    <a:pt x="7806" y="5438"/>
                  </a:lnTo>
                  <a:cubicBezTo>
                    <a:pt x="3737" y="3837"/>
                    <a:pt x="52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4356;p69">
              <a:extLst>
                <a:ext uri="{FF2B5EF4-FFF2-40B4-BE49-F238E27FC236}">
                  <a16:creationId xmlns:a16="http://schemas.microsoft.com/office/drawing/2014/main" id="{886B3CE4-D88F-E63D-3598-602AFAB5CDC5}"/>
                </a:ext>
              </a:extLst>
            </p:cNvPr>
            <p:cNvSpPr/>
            <p:nvPr/>
          </p:nvSpPr>
          <p:spPr>
            <a:xfrm>
              <a:off x="8340474" y="1826658"/>
              <a:ext cx="248343" cy="199678"/>
            </a:xfrm>
            <a:custGeom>
              <a:avLst/>
              <a:gdLst/>
              <a:ahLst/>
              <a:cxnLst/>
              <a:rect l="l" t="t" r="r" b="b"/>
              <a:pathLst>
                <a:path w="17080" h="13733" extrusionOk="0">
                  <a:moveTo>
                    <a:pt x="11898" y="1"/>
                  </a:moveTo>
                  <a:cubicBezTo>
                    <a:pt x="11067" y="1"/>
                    <a:pt x="10226" y="234"/>
                    <a:pt x="9474" y="723"/>
                  </a:cubicBezTo>
                  <a:lnTo>
                    <a:pt x="401" y="6627"/>
                  </a:lnTo>
                  <a:cubicBezTo>
                    <a:pt x="167" y="7228"/>
                    <a:pt x="34" y="7895"/>
                    <a:pt x="34" y="8562"/>
                  </a:cubicBezTo>
                  <a:cubicBezTo>
                    <a:pt x="0" y="11364"/>
                    <a:pt x="2202" y="13666"/>
                    <a:pt x="4971" y="13733"/>
                  </a:cubicBezTo>
                  <a:lnTo>
                    <a:pt x="14177" y="8362"/>
                  </a:lnTo>
                  <a:cubicBezTo>
                    <a:pt x="16379" y="7094"/>
                    <a:pt x="17079" y="4259"/>
                    <a:pt x="15712" y="2124"/>
                  </a:cubicBezTo>
                  <a:cubicBezTo>
                    <a:pt x="14855" y="753"/>
                    <a:pt x="13392" y="1"/>
                    <a:pt x="1189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4357;p69">
              <a:extLst>
                <a:ext uri="{FF2B5EF4-FFF2-40B4-BE49-F238E27FC236}">
                  <a16:creationId xmlns:a16="http://schemas.microsoft.com/office/drawing/2014/main" id="{850604F3-EAD1-AE69-F57A-FF5523080230}"/>
                </a:ext>
              </a:extLst>
            </p:cNvPr>
            <p:cNvSpPr/>
            <p:nvPr/>
          </p:nvSpPr>
          <p:spPr>
            <a:xfrm>
              <a:off x="8370063" y="1826658"/>
              <a:ext cx="218754" cy="180281"/>
            </a:xfrm>
            <a:custGeom>
              <a:avLst/>
              <a:gdLst/>
              <a:ahLst/>
              <a:cxnLst/>
              <a:rect l="l" t="t" r="r" b="b"/>
              <a:pathLst>
                <a:path w="15045" h="12399" extrusionOk="0">
                  <a:moveTo>
                    <a:pt x="9863" y="1"/>
                  </a:moveTo>
                  <a:cubicBezTo>
                    <a:pt x="9032" y="1"/>
                    <a:pt x="8191" y="234"/>
                    <a:pt x="7439" y="723"/>
                  </a:cubicBezTo>
                  <a:lnTo>
                    <a:pt x="567" y="5193"/>
                  </a:lnTo>
                  <a:cubicBezTo>
                    <a:pt x="234" y="5894"/>
                    <a:pt x="34" y="6661"/>
                    <a:pt x="34" y="7395"/>
                  </a:cubicBezTo>
                  <a:cubicBezTo>
                    <a:pt x="0" y="10130"/>
                    <a:pt x="2202" y="12365"/>
                    <a:pt x="4937" y="12398"/>
                  </a:cubicBezTo>
                  <a:lnTo>
                    <a:pt x="5271" y="12398"/>
                  </a:lnTo>
                  <a:lnTo>
                    <a:pt x="12142" y="8395"/>
                  </a:lnTo>
                  <a:cubicBezTo>
                    <a:pt x="14344" y="7128"/>
                    <a:pt x="15044" y="4259"/>
                    <a:pt x="13677" y="2124"/>
                  </a:cubicBezTo>
                  <a:cubicBezTo>
                    <a:pt x="12820" y="753"/>
                    <a:pt x="11357" y="1"/>
                    <a:pt x="986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4358;p69">
              <a:extLst>
                <a:ext uri="{FF2B5EF4-FFF2-40B4-BE49-F238E27FC236}">
                  <a16:creationId xmlns:a16="http://schemas.microsoft.com/office/drawing/2014/main" id="{27CEBBE7-B625-A173-253B-6295840E324B}"/>
                </a:ext>
              </a:extLst>
            </p:cNvPr>
            <p:cNvSpPr/>
            <p:nvPr/>
          </p:nvSpPr>
          <p:spPr>
            <a:xfrm>
              <a:off x="8104344" y="2045717"/>
              <a:ext cx="18379" cy="36408"/>
            </a:xfrm>
            <a:custGeom>
              <a:avLst/>
              <a:gdLst/>
              <a:ahLst/>
              <a:cxnLst/>
              <a:rect l="l" t="t" r="r" b="b"/>
              <a:pathLst>
                <a:path w="1264" h="2504" extrusionOk="0">
                  <a:moveTo>
                    <a:pt x="1263" y="1"/>
                  </a:moveTo>
                  <a:cubicBezTo>
                    <a:pt x="1263" y="1"/>
                    <a:pt x="262" y="1"/>
                    <a:pt x="262" y="468"/>
                  </a:cubicBezTo>
                  <a:cubicBezTo>
                    <a:pt x="262" y="897"/>
                    <a:pt x="1" y="2503"/>
                    <a:pt x="578" y="2503"/>
                  </a:cubicBezTo>
                  <a:cubicBezTo>
                    <a:pt x="584" y="2503"/>
                    <a:pt x="590" y="2503"/>
                    <a:pt x="596" y="2503"/>
                  </a:cubicBezTo>
                  <a:cubicBezTo>
                    <a:pt x="1163" y="2436"/>
                    <a:pt x="1096" y="1435"/>
                    <a:pt x="1163" y="1068"/>
                  </a:cubicBezTo>
                  <a:cubicBezTo>
                    <a:pt x="1196" y="701"/>
                    <a:pt x="1263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4359;p69">
              <a:extLst>
                <a:ext uri="{FF2B5EF4-FFF2-40B4-BE49-F238E27FC236}">
                  <a16:creationId xmlns:a16="http://schemas.microsoft.com/office/drawing/2014/main" id="{08BC3781-908B-126E-28A1-1C761FD485A8}"/>
                </a:ext>
              </a:extLst>
            </p:cNvPr>
            <p:cNvSpPr/>
            <p:nvPr/>
          </p:nvSpPr>
          <p:spPr>
            <a:xfrm>
              <a:off x="8116485" y="2020505"/>
              <a:ext cx="22232" cy="50468"/>
            </a:xfrm>
            <a:custGeom>
              <a:avLst/>
              <a:gdLst/>
              <a:ahLst/>
              <a:cxnLst/>
              <a:rect l="l" t="t" r="r" b="b"/>
              <a:pathLst>
                <a:path w="1529" h="3471" extrusionOk="0">
                  <a:moveTo>
                    <a:pt x="1054" y="0"/>
                  </a:moveTo>
                  <a:cubicBezTo>
                    <a:pt x="803" y="0"/>
                    <a:pt x="528" y="67"/>
                    <a:pt x="428" y="334"/>
                  </a:cubicBezTo>
                  <a:cubicBezTo>
                    <a:pt x="230" y="894"/>
                    <a:pt x="0" y="3471"/>
                    <a:pt x="605" y="3471"/>
                  </a:cubicBezTo>
                  <a:cubicBezTo>
                    <a:pt x="613" y="3471"/>
                    <a:pt x="620" y="3470"/>
                    <a:pt x="628" y="3469"/>
                  </a:cubicBezTo>
                  <a:cubicBezTo>
                    <a:pt x="1262" y="3403"/>
                    <a:pt x="1395" y="1034"/>
                    <a:pt x="1529" y="67"/>
                  </a:cubicBezTo>
                  <a:cubicBezTo>
                    <a:pt x="1529" y="67"/>
                    <a:pt x="1304" y="0"/>
                    <a:pt x="105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4360;p69">
              <a:extLst>
                <a:ext uri="{FF2B5EF4-FFF2-40B4-BE49-F238E27FC236}">
                  <a16:creationId xmlns:a16="http://schemas.microsoft.com/office/drawing/2014/main" id="{21FF5079-A195-B1D9-57ED-B68C26827186}"/>
                </a:ext>
              </a:extLst>
            </p:cNvPr>
            <p:cNvSpPr/>
            <p:nvPr/>
          </p:nvSpPr>
          <p:spPr>
            <a:xfrm>
              <a:off x="8132886" y="2016972"/>
              <a:ext cx="26201" cy="47197"/>
            </a:xfrm>
            <a:custGeom>
              <a:avLst/>
              <a:gdLst/>
              <a:ahLst/>
              <a:cxnLst/>
              <a:rect l="l" t="t" r="r" b="b"/>
              <a:pathLst>
                <a:path w="1802" h="3246" extrusionOk="0">
                  <a:moveTo>
                    <a:pt x="863" y="0"/>
                  </a:moveTo>
                  <a:cubicBezTo>
                    <a:pt x="680" y="0"/>
                    <a:pt x="511" y="81"/>
                    <a:pt x="401" y="310"/>
                  </a:cubicBezTo>
                  <a:cubicBezTo>
                    <a:pt x="67" y="1077"/>
                    <a:pt x="1" y="3245"/>
                    <a:pt x="401" y="3245"/>
                  </a:cubicBezTo>
                  <a:cubicBezTo>
                    <a:pt x="835" y="3245"/>
                    <a:pt x="1468" y="2345"/>
                    <a:pt x="1602" y="1844"/>
                  </a:cubicBezTo>
                  <a:cubicBezTo>
                    <a:pt x="1702" y="1377"/>
                    <a:pt x="1769" y="910"/>
                    <a:pt x="1802" y="443"/>
                  </a:cubicBezTo>
                  <a:cubicBezTo>
                    <a:pt x="1802" y="443"/>
                    <a:pt x="1293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4361;p69">
              <a:extLst>
                <a:ext uri="{FF2B5EF4-FFF2-40B4-BE49-F238E27FC236}">
                  <a16:creationId xmlns:a16="http://schemas.microsoft.com/office/drawing/2014/main" id="{F9894EED-DCA6-F1DE-2ED0-875B26A851D2}"/>
                </a:ext>
              </a:extLst>
            </p:cNvPr>
            <p:cNvSpPr/>
            <p:nvPr/>
          </p:nvSpPr>
          <p:spPr>
            <a:xfrm>
              <a:off x="8143079" y="2016158"/>
              <a:ext cx="37353" cy="41657"/>
            </a:xfrm>
            <a:custGeom>
              <a:avLst/>
              <a:gdLst/>
              <a:ahLst/>
              <a:cxnLst/>
              <a:rect l="l" t="t" r="r" b="b"/>
              <a:pathLst>
                <a:path w="2569" h="2865" extrusionOk="0">
                  <a:moveTo>
                    <a:pt x="1126" y="1"/>
                  </a:moveTo>
                  <a:cubicBezTo>
                    <a:pt x="1087" y="1"/>
                    <a:pt x="1056" y="11"/>
                    <a:pt x="1034" y="32"/>
                  </a:cubicBezTo>
                  <a:cubicBezTo>
                    <a:pt x="834" y="233"/>
                    <a:pt x="0" y="2367"/>
                    <a:pt x="634" y="2801"/>
                  </a:cubicBezTo>
                  <a:cubicBezTo>
                    <a:pt x="698" y="2845"/>
                    <a:pt x="763" y="2864"/>
                    <a:pt x="829" y="2864"/>
                  </a:cubicBezTo>
                  <a:cubicBezTo>
                    <a:pt x="1415" y="2864"/>
                    <a:pt x="2035" y="1300"/>
                    <a:pt x="2035" y="1300"/>
                  </a:cubicBezTo>
                  <a:lnTo>
                    <a:pt x="2569" y="933"/>
                  </a:lnTo>
                  <a:cubicBezTo>
                    <a:pt x="2569" y="933"/>
                    <a:pt x="1499" y="1"/>
                    <a:pt x="11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4362;p69">
              <a:extLst>
                <a:ext uri="{FF2B5EF4-FFF2-40B4-BE49-F238E27FC236}">
                  <a16:creationId xmlns:a16="http://schemas.microsoft.com/office/drawing/2014/main" id="{216DC78D-E34C-B007-E7E5-94B9B3066B7F}"/>
                </a:ext>
              </a:extLst>
            </p:cNvPr>
            <p:cNvSpPr/>
            <p:nvPr/>
          </p:nvSpPr>
          <p:spPr>
            <a:xfrm>
              <a:off x="7901540" y="2033431"/>
              <a:ext cx="208082" cy="246090"/>
            </a:xfrm>
            <a:custGeom>
              <a:avLst/>
              <a:gdLst/>
              <a:ahLst/>
              <a:cxnLst/>
              <a:rect l="l" t="t" r="r" b="b"/>
              <a:pathLst>
                <a:path w="14311" h="16925" extrusionOk="0">
                  <a:moveTo>
                    <a:pt x="5285" y="0"/>
                  </a:moveTo>
                  <a:cubicBezTo>
                    <a:pt x="4690" y="0"/>
                    <a:pt x="4043" y="100"/>
                    <a:pt x="3336" y="312"/>
                  </a:cubicBezTo>
                  <a:cubicBezTo>
                    <a:pt x="0" y="1280"/>
                    <a:pt x="134" y="6316"/>
                    <a:pt x="134" y="6316"/>
                  </a:cubicBezTo>
                  <a:cubicBezTo>
                    <a:pt x="134" y="6316"/>
                    <a:pt x="300" y="8551"/>
                    <a:pt x="868" y="9052"/>
                  </a:cubicBezTo>
                  <a:cubicBezTo>
                    <a:pt x="1234" y="9352"/>
                    <a:pt x="1568" y="9719"/>
                    <a:pt x="1835" y="10086"/>
                  </a:cubicBezTo>
                  <a:cubicBezTo>
                    <a:pt x="1935" y="10653"/>
                    <a:pt x="1968" y="11220"/>
                    <a:pt x="2002" y="11787"/>
                  </a:cubicBezTo>
                  <a:cubicBezTo>
                    <a:pt x="2002" y="12343"/>
                    <a:pt x="2303" y="12389"/>
                    <a:pt x="2635" y="12389"/>
                  </a:cubicBezTo>
                  <a:cubicBezTo>
                    <a:pt x="2701" y="12389"/>
                    <a:pt x="2769" y="12387"/>
                    <a:pt x="2836" y="12387"/>
                  </a:cubicBezTo>
                  <a:cubicBezTo>
                    <a:pt x="3203" y="12387"/>
                    <a:pt x="3870" y="13655"/>
                    <a:pt x="4237" y="14255"/>
                  </a:cubicBezTo>
                  <a:cubicBezTo>
                    <a:pt x="4937" y="15123"/>
                    <a:pt x="5771" y="15857"/>
                    <a:pt x="6738" y="16457"/>
                  </a:cubicBezTo>
                  <a:cubicBezTo>
                    <a:pt x="6820" y="16506"/>
                    <a:pt x="6908" y="16528"/>
                    <a:pt x="7000" y="16528"/>
                  </a:cubicBezTo>
                  <a:cubicBezTo>
                    <a:pt x="7659" y="16528"/>
                    <a:pt x="8506" y="15423"/>
                    <a:pt x="8506" y="15423"/>
                  </a:cubicBezTo>
                  <a:lnTo>
                    <a:pt x="9040" y="16924"/>
                  </a:lnTo>
                  <a:lnTo>
                    <a:pt x="14310" y="13522"/>
                  </a:lnTo>
                  <a:lnTo>
                    <a:pt x="11709" y="8451"/>
                  </a:lnTo>
                  <a:cubicBezTo>
                    <a:pt x="11542" y="6717"/>
                    <a:pt x="11008" y="5016"/>
                    <a:pt x="10141" y="3481"/>
                  </a:cubicBezTo>
                  <a:cubicBezTo>
                    <a:pt x="8984" y="1378"/>
                    <a:pt x="7496" y="0"/>
                    <a:pt x="52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4363;p69">
              <a:extLst>
                <a:ext uri="{FF2B5EF4-FFF2-40B4-BE49-F238E27FC236}">
                  <a16:creationId xmlns:a16="http://schemas.microsoft.com/office/drawing/2014/main" id="{AC5F8034-D90E-A65F-0E7D-1CC32E3C5A45}"/>
                </a:ext>
              </a:extLst>
            </p:cNvPr>
            <p:cNvSpPr/>
            <p:nvPr/>
          </p:nvSpPr>
          <p:spPr>
            <a:xfrm>
              <a:off x="7828303" y="1981683"/>
              <a:ext cx="260949" cy="230386"/>
            </a:xfrm>
            <a:custGeom>
              <a:avLst/>
              <a:gdLst/>
              <a:ahLst/>
              <a:cxnLst/>
              <a:rect l="l" t="t" r="r" b="b"/>
              <a:pathLst>
                <a:path w="17947" h="15845" extrusionOk="0">
                  <a:moveTo>
                    <a:pt x="11358" y="1"/>
                  </a:moveTo>
                  <a:cubicBezTo>
                    <a:pt x="11304" y="1"/>
                    <a:pt x="11275" y="2"/>
                    <a:pt x="11275" y="2"/>
                  </a:cubicBezTo>
                  <a:cubicBezTo>
                    <a:pt x="10007" y="35"/>
                    <a:pt x="8807" y="302"/>
                    <a:pt x="7639" y="736"/>
                  </a:cubicBezTo>
                  <a:cubicBezTo>
                    <a:pt x="5671" y="1403"/>
                    <a:pt x="5204" y="4105"/>
                    <a:pt x="3503" y="5105"/>
                  </a:cubicBezTo>
                  <a:cubicBezTo>
                    <a:pt x="3132" y="5316"/>
                    <a:pt x="2877" y="5395"/>
                    <a:pt x="2696" y="5395"/>
                  </a:cubicBezTo>
                  <a:cubicBezTo>
                    <a:pt x="2144" y="5395"/>
                    <a:pt x="2277" y="4660"/>
                    <a:pt x="1916" y="4660"/>
                  </a:cubicBezTo>
                  <a:cubicBezTo>
                    <a:pt x="1851" y="4660"/>
                    <a:pt x="1771" y="4683"/>
                    <a:pt x="1668" y="4738"/>
                  </a:cubicBezTo>
                  <a:cubicBezTo>
                    <a:pt x="834" y="5205"/>
                    <a:pt x="0" y="9442"/>
                    <a:pt x="1802" y="10676"/>
                  </a:cubicBezTo>
                  <a:cubicBezTo>
                    <a:pt x="2310" y="11009"/>
                    <a:pt x="2882" y="11129"/>
                    <a:pt x="3443" y="11129"/>
                  </a:cubicBezTo>
                  <a:cubicBezTo>
                    <a:pt x="4909" y="11129"/>
                    <a:pt x="6305" y="10309"/>
                    <a:pt x="6305" y="10309"/>
                  </a:cubicBezTo>
                  <a:lnTo>
                    <a:pt x="6305" y="10309"/>
                  </a:lnTo>
                  <a:cubicBezTo>
                    <a:pt x="6305" y="10309"/>
                    <a:pt x="6038" y="11143"/>
                    <a:pt x="6772" y="11410"/>
                  </a:cubicBezTo>
                  <a:cubicBezTo>
                    <a:pt x="7205" y="11543"/>
                    <a:pt x="7672" y="11677"/>
                    <a:pt x="8106" y="11777"/>
                  </a:cubicBezTo>
                  <a:cubicBezTo>
                    <a:pt x="8106" y="11777"/>
                    <a:pt x="8013" y="13116"/>
                    <a:pt x="8969" y="13116"/>
                  </a:cubicBezTo>
                  <a:cubicBezTo>
                    <a:pt x="9003" y="13116"/>
                    <a:pt x="9038" y="13114"/>
                    <a:pt x="9073" y="13111"/>
                  </a:cubicBezTo>
                  <a:cubicBezTo>
                    <a:pt x="10001" y="12999"/>
                    <a:pt x="9460" y="11772"/>
                    <a:pt x="9267" y="11390"/>
                  </a:cubicBezTo>
                  <a:lnTo>
                    <a:pt x="9267" y="11390"/>
                  </a:lnTo>
                  <a:cubicBezTo>
                    <a:pt x="9617" y="12045"/>
                    <a:pt x="11432" y="15330"/>
                    <a:pt x="12843" y="15780"/>
                  </a:cubicBezTo>
                  <a:cubicBezTo>
                    <a:pt x="12995" y="15824"/>
                    <a:pt x="13154" y="15845"/>
                    <a:pt x="13317" y="15845"/>
                  </a:cubicBezTo>
                  <a:cubicBezTo>
                    <a:pt x="14867" y="15845"/>
                    <a:pt x="16803" y="13986"/>
                    <a:pt x="17346" y="13111"/>
                  </a:cubicBezTo>
                  <a:cubicBezTo>
                    <a:pt x="17946" y="12110"/>
                    <a:pt x="17446" y="5205"/>
                    <a:pt x="16112" y="2537"/>
                  </a:cubicBezTo>
                  <a:cubicBezTo>
                    <a:pt x="14899" y="111"/>
                    <a:pt x="11894" y="1"/>
                    <a:pt x="1135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4364;p69">
              <a:extLst>
                <a:ext uri="{FF2B5EF4-FFF2-40B4-BE49-F238E27FC236}">
                  <a16:creationId xmlns:a16="http://schemas.microsoft.com/office/drawing/2014/main" id="{2175F177-A757-06D5-8E7F-943D17424584}"/>
                </a:ext>
              </a:extLst>
            </p:cNvPr>
            <p:cNvSpPr/>
            <p:nvPr/>
          </p:nvSpPr>
          <p:spPr>
            <a:xfrm>
              <a:off x="7953332" y="2147497"/>
              <a:ext cx="42791" cy="52228"/>
            </a:xfrm>
            <a:custGeom>
              <a:avLst/>
              <a:gdLst/>
              <a:ahLst/>
              <a:cxnLst/>
              <a:rect l="l" t="t" r="r" b="b"/>
              <a:pathLst>
                <a:path w="2943" h="3592" extrusionOk="0">
                  <a:moveTo>
                    <a:pt x="895" y="1"/>
                  </a:moveTo>
                  <a:cubicBezTo>
                    <a:pt x="1" y="1"/>
                    <a:pt x="641" y="2474"/>
                    <a:pt x="641" y="2474"/>
                  </a:cubicBezTo>
                  <a:lnTo>
                    <a:pt x="1909" y="3575"/>
                  </a:lnTo>
                  <a:cubicBezTo>
                    <a:pt x="1960" y="3586"/>
                    <a:pt x="2019" y="3592"/>
                    <a:pt x="2083" y="3592"/>
                  </a:cubicBezTo>
                  <a:cubicBezTo>
                    <a:pt x="2397" y="3592"/>
                    <a:pt x="2821" y="3458"/>
                    <a:pt x="2876" y="3208"/>
                  </a:cubicBezTo>
                  <a:cubicBezTo>
                    <a:pt x="2943" y="2908"/>
                    <a:pt x="2276" y="406"/>
                    <a:pt x="1108" y="39"/>
                  </a:cubicBezTo>
                  <a:cubicBezTo>
                    <a:pt x="1029" y="13"/>
                    <a:pt x="958" y="1"/>
                    <a:pt x="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4365;p69">
              <a:extLst>
                <a:ext uri="{FF2B5EF4-FFF2-40B4-BE49-F238E27FC236}">
                  <a16:creationId xmlns:a16="http://schemas.microsoft.com/office/drawing/2014/main" id="{84B3185F-CD76-9E83-1E01-8B606BA3CE2D}"/>
                </a:ext>
              </a:extLst>
            </p:cNvPr>
            <p:cNvSpPr/>
            <p:nvPr/>
          </p:nvSpPr>
          <p:spPr>
            <a:xfrm>
              <a:off x="7951980" y="2142234"/>
              <a:ext cx="44143" cy="58218"/>
            </a:xfrm>
            <a:custGeom>
              <a:avLst/>
              <a:gdLst/>
              <a:ahLst/>
              <a:cxnLst/>
              <a:rect l="l" t="t" r="r" b="b"/>
              <a:pathLst>
                <a:path w="3036" h="4004" fill="none" extrusionOk="0">
                  <a:moveTo>
                    <a:pt x="734" y="2836"/>
                  </a:moveTo>
                  <a:cubicBezTo>
                    <a:pt x="734" y="2836"/>
                    <a:pt x="0" y="1"/>
                    <a:pt x="1201" y="401"/>
                  </a:cubicBezTo>
                  <a:cubicBezTo>
                    <a:pt x="2369" y="768"/>
                    <a:pt x="3036" y="3270"/>
                    <a:pt x="2969" y="3570"/>
                  </a:cubicBezTo>
                  <a:cubicBezTo>
                    <a:pt x="2902" y="3870"/>
                    <a:pt x="2302" y="4004"/>
                    <a:pt x="2002" y="39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4366;p69">
              <a:extLst>
                <a:ext uri="{FF2B5EF4-FFF2-40B4-BE49-F238E27FC236}">
                  <a16:creationId xmlns:a16="http://schemas.microsoft.com/office/drawing/2014/main" id="{85737E84-6BDB-02C9-9E08-2C65E0D437E4}"/>
                </a:ext>
              </a:extLst>
            </p:cNvPr>
            <p:cNvSpPr/>
            <p:nvPr/>
          </p:nvSpPr>
          <p:spPr>
            <a:xfrm>
              <a:off x="7995629" y="2196032"/>
              <a:ext cx="154255" cy="105313"/>
            </a:xfrm>
            <a:custGeom>
              <a:avLst/>
              <a:gdLst/>
              <a:ahLst/>
              <a:cxnLst/>
              <a:rect l="l" t="t" r="r" b="b"/>
              <a:pathLst>
                <a:path w="10609" h="7243" extrusionOk="0">
                  <a:moveTo>
                    <a:pt x="7987" y="1"/>
                  </a:moveTo>
                  <a:cubicBezTo>
                    <a:pt x="7383" y="1"/>
                    <a:pt x="6779" y="44"/>
                    <a:pt x="6305" y="170"/>
                  </a:cubicBezTo>
                  <a:cubicBezTo>
                    <a:pt x="4937" y="938"/>
                    <a:pt x="3603" y="1805"/>
                    <a:pt x="2369" y="2806"/>
                  </a:cubicBezTo>
                  <a:cubicBezTo>
                    <a:pt x="1101" y="3906"/>
                    <a:pt x="1" y="7242"/>
                    <a:pt x="1" y="7242"/>
                  </a:cubicBezTo>
                  <a:cubicBezTo>
                    <a:pt x="1" y="7242"/>
                    <a:pt x="7639" y="2038"/>
                    <a:pt x="8974" y="1305"/>
                  </a:cubicBezTo>
                  <a:cubicBezTo>
                    <a:pt x="10308" y="571"/>
                    <a:pt x="10608" y="204"/>
                    <a:pt x="10608" y="204"/>
                  </a:cubicBezTo>
                  <a:cubicBezTo>
                    <a:pt x="10608" y="204"/>
                    <a:pt x="9296" y="1"/>
                    <a:pt x="798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4367;p69">
              <a:extLst>
                <a:ext uri="{FF2B5EF4-FFF2-40B4-BE49-F238E27FC236}">
                  <a16:creationId xmlns:a16="http://schemas.microsoft.com/office/drawing/2014/main" id="{0F444B1F-E897-F6E1-8BFF-1CB9342BB2D8}"/>
                </a:ext>
              </a:extLst>
            </p:cNvPr>
            <p:cNvSpPr/>
            <p:nvPr/>
          </p:nvSpPr>
          <p:spPr>
            <a:xfrm>
              <a:off x="8237167" y="2097974"/>
              <a:ext cx="126600" cy="101998"/>
            </a:xfrm>
            <a:custGeom>
              <a:avLst/>
              <a:gdLst/>
              <a:ahLst/>
              <a:cxnLst/>
              <a:rect l="l" t="t" r="r" b="b"/>
              <a:pathLst>
                <a:path w="8707" h="7015" extrusionOk="0">
                  <a:moveTo>
                    <a:pt x="3824" y="0"/>
                  </a:moveTo>
                  <a:cubicBezTo>
                    <a:pt x="3555" y="0"/>
                    <a:pt x="3291" y="25"/>
                    <a:pt x="3036" y="76"/>
                  </a:cubicBezTo>
                  <a:cubicBezTo>
                    <a:pt x="1735" y="376"/>
                    <a:pt x="634" y="1210"/>
                    <a:pt x="0" y="2344"/>
                  </a:cubicBezTo>
                  <a:cubicBezTo>
                    <a:pt x="0" y="4046"/>
                    <a:pt x="3603" y="5413"/>
                    <a:pt x="3603" y="5413"/>
                  </a:cubicBezTo>
                  <a:cubicBezTo>
                    <a:pt x="3603" y="5413"/>
                    <a:pt x="4637" y="7014"/>
                    <a:pt x="5771" y="7014"/>
                  </a:cubicBezTo>
                  <a:cubicBezTo>
                    <a:pt x="6905" y="7014"/>
                    <a:pt x="8707" y="5880"/>
                    <a:pt x="8373" y="3479"/>
                  </a:cubicBezTo>
                  <a:cubicBezTo>
                    <a:pt x="8079" y="1389"/>
                    <a:pt x="5837" y="0"/>
                    <a:pt x="382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4368;p69">
              <a:extLst>
                <a:ext uri="{FF2B5EF4-FFF2-40B4-BE49-F238E27FC236}">
                  <a16:creationId xmlns:a16="http://schemas.microsoft.com/office/drawing/2014/main" id="{143B720E-7706-B6AE-BF9C-43F175CF32B1}"/>
                </a:ext>
              </a:extLst>
            </p:cNvPr>
            <p:cNvSpPr/>
            <p:nvPr/>
          </p:nvSpPr>
          <p:spPr>
            <a:xfrm>
              <a:off x="7781745" y="2298902"/>
              <a:ext cx="115448" cy="225501"/>
            </a:xfrm>
            <a:custGeom>
              <a:avLst/>
              <a:gdLst/>
              <a:ahLst/>
              <a:cxnLst/>
              <a:rect l="l" t="t" r="r" b="b"/>
              <a:pathLst>
                <a:path w="7940" h="15509" extrusionOk="0">
                  <a:moveTo>
                    <a:pt x="6004" y="0"/>
                  </a:moveTo>
                  <a:cubicBezTo>
                    <a:pt x="4970" y="0"/>
                    <a:pt x="4403" y="434"/>
                    <a:pt x="3169" y="901"/>
                  </a:cubicBezTo>
                  <a:cubicBezTo>
                    <a:pt x="1901" y="1368"/>
                    <a:pt x="1234" y="1235"/>
                    <a:pt x="901" y="1368"/>
                  </a:cubicBezTo>
                  <a:cubicBezTo>
                    <a:pt x="567" y="1468"/>
                    <a:pt x="801" y="1935"/>
                    <a:pt x="1234" y="2269"/>
                  </a:cubicBezTo>
                  <a:cubicBezTo>
                    <a:pt x="1390" y="2380"/>
                    <a:pt x="1668" y="2417"/>
                    <a:pt x="1969" y="2417"/>
                  </a:cubicBezTo>
                  <a:cubicBezTo>
                    <a:pt x="2572" y="2417"/>
                    <a:pt x="3269" y="2269"/>
                    <a:pt x="3269" y="2269"/>
                  </a:cubicBezTo>
                  <a:lnTo>
                    <a:pt x="3269" y="2269"/>
                  </a:lnTo>
                  <a:cubicBezTo>
                    <a:pt x="3269" y="2269"/>
                    <a:pt x="1101" y="3736"/>
                    <a:pt x="567" y="4070"/>
                  </a:cubicBezTo>
                  <a:cubicBezTo>
                    <a:pt x="0" y="4437"/>
                    <a:pt x="2135" y="4770"/>
                    <a:pt x="3069" y="4770"/>
                  </a:cubicBezTo>
                  <a:cubicBezTo>
                    <a:pt x="3603" y="4770"/>
                    <a:pt x="4136" y="4570"/>
                    <a:pt x="4537" y="4203"/>
                  </a:cubicBezTo>
                  <a:lnTo>
                    <a:pt x="4537" y="4203"/>
                  </a:lnTo>
                  <a:lnTo>
                    <a:pt x="901" y="13844"/>
                  </a:lnTo>
                  <a:cubicBezTo>
                    <a:pt x="819" y="14856"/>
                    <a:pt x="1095" y="15509"/>
                    <a:pt x="2816" y="15509"/>
                  </a:cubicBezTo>
                  <a:cubicBezTo>
                    <a:pt x="3194" y="15509"/>
                    <a:pt x="3641" y="15477"/>
                    <a:pt x="4170" y="15411"/>
                  </a:cubicBezTo>
                  <a:cubicBezTo>
                    <a:pt x="7138" y="15078"/>
                    <a:pt x="7138" y="14644"/>
                    <a:pt x="7138" y="14177"/>
                  </a:cubicBezTo>
                  <a:cubicBezTo>
                    <a:pt x="7138" y="13710"/>
                    <a:pt x="7939" y="2936"/>
                    <a:pt x="7939" y="2369"/>
                  </a:cubicBezTo>
                  <a:cubicBezTo>
                    <a:pt x="7939" y="1802"/>
                    <a:pt x="7038" y="0"/>
                    <a:pt x="60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4369;p69">
              <a:extLst>
                <a:ext uri="{FF2B5EF4-FFF2-40B4-BE49-F238E27FC236}">
                  <a16:creationId xmlns:a16="http://schemas.microsoft.com/office/drawing/2014/main" id="{7D6440A4-0AE1-8599-851D-9C1C721A6ADC}"/>
                </a:ext>
              </a:extLst>
            </p:cNvPr>
            <p:cNvSpPr/>
            <p:nvPr/>
          </p:nvSpPr>
          <p:spPr>
            <a:xfrm>
              <a:off x="7847699" y="2328971"/>
              <a:ext cx="7779" cy="31057"/>
            </a:xfrm>
            <a:custGeom>
              <a:avLst/>
              <a:gdLst/>
              <a:ahLst/>
              <a:cxnLst/>
              <a:rect l="l" t="t" r="r" b="b"/>
              <a:pathLst>
                <a:path w="535" h="2136" extrusionOk="0">
                  <a:moveTo>
                    <a:pt x="1" y="2135"/>
                  </a:moveTo>
                  <a:lnTo>
                    <a:pt x="53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4370;p69">
              <a:extLst>
                <a:ext uri="{FF2B5EF4-FFF2-40B4-BE49-F238E27FC236}">
                  <a16:creationId xmlns:a16="http://schemas.microsoft.com/office/drawing/2014/main" id="{FE1D1265-D708-B9FA-26BC-9D0FC0DF9DFD}"/>
                </a:ext>
              </a:extLst>
            </p:cNvPr>
            <p:cNvSpPr/>
            <p:nvPr/>
          </p:nvSpPr>
          <p:spPr>
            <a:xfrm>
              <a:off x="7847699" y="2328971"/>
              <a:ext cx="7779" cy="31057"/>
            </a:xfrm>
            <a:custGeom>
              <a:avLst/>
              <a:gdLst/>
              <a:ahLst/>
              <a:cxnLst/>
              <a:rect l="l" t="t" r="r" b="b"/>
              <a:pathLst>
                <a:path w="535" h="2136" fill="none" extrusionOk="0">
                  <a:moveTo>
                    <a:pt x="1" y="2135"/>
                  </a:moveTo>
                  <a:lnTo>
                    <a:pt x="534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4371;p69">
              <a:extLst>
                <a:ext uri="{FF2B5EF4-FFF2-40B4-BE49-F238E27FC236}">
                  <a16:creationId xmlns:a16="http://schemas.microsoft.com/office/drawing/2014/main" id="{CDAF80C0-A1F9-7D74-48D0-7B5A96B02DDE}"/>
                </a:ext>
              </a:extLst>
            </p:cNvPr>
            <p:cNvSpPr/>
            <p:nvPr/>
          </p:nvSpPr>
          <p:spPr>
            <a:xfrm>
              <a:off x="7773487" y="2465254"/>
              <a:ext cx="112060" cy="135775"/>
            </a:xfrm>
            <a:custGeom>
              <a:avLst/>
              <a:gdLst/>
              <a:ahLst/>
              <a:cxnLst/>
              <a:rect l="l" t="t" r="r" b="b"/>
              <a:pathLst>
                <a:path w="7707" h="9338" extrusionOk="0">
                  <a:moveTo>
                    <a:pt x="4971" y="1"/>
                  </a:moveTo>
                  <a:cubicBezTo>
                    <a:pt x="4971" y="1"/>
                    <a:pt x="1369" y="1035"/>
                    <a:pt x="668" y="2636"/>
                  </a:cubicBezTo>
                  <a:cubicBezTo>
                    <a:pt x="1" y="4204"/>
                    <a:pt x="101" y="6606"/>
                    <a:pt x="1469" y="7940"/>
                  </a:cubicBezTo>
                  <a:cubicBezTo>
                    <a:pt x="2415" y="8887"/>
                    <a:pt x="2978" y="9338"/>
                    <a:pt x="3722" y="9338"/>
                  </a:cubicBezTo>
                  <a:cubicBezTo>
                    <a:pt x="4053" y="9338"/>
                    <a:pt x="4419" y="9249"/>
                    <a:pt x="4871" y="9074"/>
                  </a:cubicBezTo>
                  <a:cubicBezTo>
                    <a:pt x="6339" y="8507"/>
                    <a:pt x="6706" y="7606"/>
                    <a:pt x="6806" y="6706"/>
                  </a:cubicBezTo>
                  <a:cubicBezTo>
                    <a:pt x="6906" y="5805"/>
                    <a:pt x="7706" y="2736"/>
                    <a:pt x="497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4372;p69">
              <a:extLst>
                <a:ext uri="{FF2B5EF4-FFF2-40B4-BE49-F238E27FC236}">
                  <a16:creationId xmlns:a16="http://schemas.microsoft.com/office/drawing/2014/main" id="{650BBDA7-A6C4-EDA0-8EC4-D05644E270CF}"/>
                </a:ext>
              </a:extLst>
            </p:cNvPr>
            <p:cNvSpPr/>
            <p:nvPr/>
          </p:nvSpPr>
          <p:spPr>
            <a:xfrm>
              <a:off x="7741964" y="3149667"/>
              <a:ext cx="154255" cy="126934"/>
            </a:xfrm>
            <a:custGeom>
              <a:avLst/>
              <a:gdLst/>
              <a:ahLst/>
              <a:cxnLst/>
              <a:rect l="l" t="t" r="r" b="b"/>
              <a:pathLst>
                <a:path w="10609" h="8730" extrusionOk="0">
                  <a:moveTo>
                    <a:pt x="1998" y="0"/>
                  </a:moveTo>
                  <a:cubicBezTo>
                    <a:pt x="1719" y="0"/>
                    <a:pt x="1468" y="38"/>
                    <a:pt x="1268" y="130"/>
                  </a:cubicBezTo>
                  <a:cubicBezTo>
                    <a:pt x="1" y="697"/>
                    <a:pt x="1" y="1264"/>
                    <a:pt x="1602" y="3766"/>
                  </a:cubicBezTo>
                  <a:cubicBezTo>
                    <a:pt x="3050" y="6030"/>
                    <a:pt x="6793" y="8730"/>
                    <a:pt x="8604" y="8730"/>
                  </a:cubicBezTo>
                  <a:cubicBezTo>
                    <a:pt x="8795" y="8730"/>
                    <a:pt x="8964" y="8700"/>
                    <a:pt x="9107" y="8636"/>
                  </a:cubicBezTo>
                  <a:cubicBezTo>
                    <a:pt x="10608" y="7936"/>
                    <a:pt x="9207" y="3399"/>
                    <a:pt x="9207" y="3399"/>
                  </a:cubicBezTo>
                  <a:lnTo>
                    <a:pt x="5671" y="1031"/>
                  </a:lnTo>
                  <a:cubicBezTo>
                    <a:pt x="5671" y="1031"/>
                    <a:pt x="3446" y="0"/>
                    <a:pt x="199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4373;p69">
              <a:extLst>
                <a:ext uri="{FF2B5EF4-FFF2-40B4-BE49-F238E27FC236}">
                  <a16:creationId xmlns:a16="http://schemas.microsoft.com/office/drawing/2014/main" id="{EB42D0E9-CCA8-26A1-9E78-B73B16991D68}"/>
                </a:ext>
              </a:extLst>
            </p:cNvPr>
            <p:cNvSpPr/>
            <p:nvPr/>
          </p:nvSpPr>
          <p:spPr>
            <a:xfrm>
              <a:off x="7742938" y="3156893"/>
              <a:ext cx="140674" cy="119708"/>
            </a:xfrm>
            <a:custGeom>
              <a:avLst/>
              <a:gdLst/>
              <a:ahLst/>
              <a:cxnLst/>
              <a:rect l="l" t="t" r="r" b="b"/>
              <a:pathLst>
                <a:path w="9675" h="8233" extrusionOk="0">
                  <a:moveTo>
                    <a:pt x="601" y="0"/>
                  </a:moveTo>
                  <a:lnTo>
                    <a:pt x="601" y="0"/>
                  </a:lnTo>
                  <a:cubicBezTo>
                    <a:pt x="0" y="501"/>
                    <a:pt x="267" y="1268"/>
                    <a:pt x="1535" y="3269"/>
                  </a:cubicBezTo>
                  <a:cubicBezTo>
                    <a:pt x="2983" y="5533"/>
                    <a:pt x="6726" y="8233"/>
                    <a:pt x="8537" y="8233"/>
                  </a:cubicBezTo>
                  <a:cubicBezTo>
                    <a:pt x="8728" y="8233"/>
                    <a:pt x="8897" y="8203"/>
                    <a:pt x="9040" y="8139"/>
                  </a:cubicBezTo>
                  <a:cubicBezTo>
                    <a:pt x="9407" y="7873"/>
                    <a:pt x="9641" y="7472"/>
                    <a:pt x="9674" y="7005"/>
                  </a:cubicBezTo>
                  <a:lnTo>
                    <a:pt x="9674" y="7005"/>
                  </a:lnTo>
                  <a:cubicBezTo>
                    <a:pt x="9267" y="7173"/>
                    <a:pt x="8858" y="7251"/>
                    <a:pt x="8447" y="7251"/>
                  </a:cubicBezTo>
                  <a:cubicBezTo>
                    <a:pt x="6737" y="7251"/>
                    <a:pt x="5004" y="5899"/>
                    <a:pt x="3336" y="4070"/>
                  </a:cubicBezTo>
                  <a:cubicBezTo>
                    <a:pt x="2235" y="2836"/>
                    <a:pt x="1335" y="1468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4374;p69">
              <a:extLst>
                <a:ext uri="{FF2B5EF4-FFF2-40B4-BE49-F238E27FC236}">
                  <a16:creationId xmlns:a16="http://schemas.microsoft.com/office/drawing/2014/main" id="{53DB1539-2F3B-06A3-9EC8-1C2E6DA82119}"/>
                </a:ext>
              </a:extLst>
            </p:cNvPr>
            <p:cNvSpPr/>
            <p:nvPr/>
          </p:nvSpPr>
          <p:spPr>
            <a:xfrm>
              <a:off x="7809866" y="2586663"/>
              <a:ext cx="689225" cy="691973"/>
            </a:xfrm>
            <a:custGeom>
              <a:avLst/>
              <a:gdLst/>
              <a:ahLst/>
              <a:cxnLst/>
              <a:rect l="l" t="t" r="r" b="b"/>
              <a:pathLst>
                <a:path w="47402" h="47591" extrusionOk="0">
                  <a:moveTo>
                    <a:pt x="32012" y="1"/>
                  </a:moveTo>
                  <a:cubicBezTo>
                    <a:pt x="29850" y="1"/>
                    <a:pt x="24899" y="612"/>
                    <a:pt x="17346" y="5027"/>
                  </a:cubicBezTo>
                  <a:lnTo>
                    <a:pt x="17447" y="8463"/>
                  </a:lnTo>
                  <a:cubicBezTo>
                    <a:pt x="17447" y="8463"/>
                    <a:pt x="10542" y="11065"/>
                    <a:pt x="7139" y="13466"/>
                  </a:cubicBezTo>
                  <a:cubicBezTo>
                    <a:pt x="3737" y="15868"/>
                    <a:pt x="1468" y="17636"/>
                    <a:pt x="1135" y="19904"/>
                  </a:cubicBezTo>
                  <a:cubicBezTo>
                    <a:pt x="801" y="22173"/>
                    <a:pt x="1001" y="39785"/>
                    <a:pt x="1001" y="39785"/>
                  </a:cubicBezTo>
                  <a:cubicBezTo>
                    <a:pt x="1001" y="39785"/>
                    <a:pt x="1" y="39985"/>
                    <a:pt x="334" y="40686"/>
                  </a:cubicBezTo>
                  <a:cubicBezTo>
                    <a:pt x="668" y="41353"/>
                    <a:pt x="1368" y="43855"/>
                    <a:pt x="2269" y="44088"/>
                  </a:cubicBezTo>
                  <a:cubicBezTo>
                    <a:pt x="2852" y="44218"/>
                    <a:pt x="3534" y="44460"/>
                    <a:pt x="4005" y="44460"/>
                  </a:cubicBezTo>
                  <a:cubicBezTo>
                    <a:pt x="4261" y="44460"/>
                    <a:pt x="4455" y="44388"/>
                    <a:pt x="4537" y="44188"/>
                  </a:cubicBezTo>
                  <a:cubicBezTo>
                    <a:pt x="4771" y="43621"/>
                    <a:pt x="5438" y="40219"/>
                    <a:pt x="5905" y="39085"/>
                  </a:cubicBezTo>
                  <a:cubicBezTo>
                    <a:pt x="6339" y="37951"/>
                    <a:pt x="7139" y="32647"/>
                    <a:pt x="7806" y="28878"/>
                  </a:cubicBezTo>
                  <a:cubicBezTo>
                    <a:pt x="8207" y="26776"/>
                    <a:pt x="8440" y="24674"/>
                    <a:pt x="8507" y="22540"/>
                  </a:cubicBezTo>
                  <a:cubicBezTo>
                    <a:pt x="10909" y="22206"/>
                    <a:pt x="13244" y="21639"/>
                    <a:pt x="15545" y="20838"/>
                  </a:cubicBezTo>
                  <a:cubicBezTo>
                    <a:pt x="19515" y="19471"/>
                    <a:pt x="25285" y="16969"/>
                    <a:pt x="25285" y="16969"/>
                  </a:cubicBezTo>
                  <a:cubicBezTo>
                    <a:pt x="25285" y="16969"/>
                    <a:pt x="29955" y="28644"/>
                    <a:pt x="30956" y="30912"/>
                  </a:cubicBezTo>
                  <a:cubicBezTo>
                    <a:pt x="31990" y="33181"/>
                    <a:pt x="35960" y="38284"/>
                    <a:pt x="36760" y="39785"/>
                  </a:cubicBezTo>
                  <a:cubicBezTo>
                    <a:pt x="37528" y="41253"/>
                    <a:pt x="42531" y="47591"/>
                    <a:pt x="42531" y="47591"/>
                  </a:cubicBezTo>
                  <a:cubicBezTo>
                    <a:pt x="42531" y="47591"/>
                    <a:pt x="44466" y="45890"/>
                    <a:pt x="45700" y="45890"/>
                  </a:cubicBezTo>
                  <a:lnTo>
                    <a:pt x="47401" y="45890"/>
                  </a:lnTo>
                  <a:cubicBezTo>
                    <a:pt x="47401" y="45890"/>
                    <a:pt x="45366" y="40219"/>
                    <a:pt x="43665" y="36817"/>
                  </a:cubicBezTo>
                  <a:cubicBezTo>
                    <a:pt x="41931" y="33414"/>
                    <a:pt x="38428" y="27843"/>
                    <a:pt x="38428" y="27843"/>
                  </a:cubicBezTo>
                  <a:cubicBezTo>
                    <a:pt x="38428" y="27843"/>
                    <a:pt x="35259" y="8029"/>
                    <a:pt x="35159" y="6662"/>
                  </a:cubicBezTo>
                  <a:cubicBezTo>
                    <a:pt x="34926" y="4026"/>
                    <a:pt x="33258" y="90"/>
                    <a:pt x="33258" y="90"/>
                  </a:cubicBezTo>
                  <a:cubicBezTo>
                    <a:pt x="33258" y="90"/>
                    <a:pt x="32839" y="1"/>
                    <a:pt x="3201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4375;p69">
              <a:extLst>
                <a:ext uri="{FF2B5EF4-FFF2-40B4-BE49-F238E27FC236}">
                  <a16:creationId xmlns:a16="http://schemas.microsoft.com/office/drawing/2014/main" id="{21670070-DC39-6603-4656-639E5AE1E1DB}"/>
                </a:ext>
              </a:extLst>
            </p:cNvPr>
            <p:cNvSpPr/>
            <p:nvPr/>
          </p:nvSpPr>
          <p:spPr>
            <a:xfrm>
              <a:off x="8378787" y="3238346"/>
              <a:ext cx="136792" cy="119461"/>
            </a:xfrm>
            <a:custGeom>
              <a:avLst/>
              <a:gdLst/>
              <a:ahLst/>
              <a:cxnLst/>
              <a:rect l="l" t="t" r="r" b="b"/>
              <a:pathLst>
                <a:path w="9408" h="8216" extrusionOk="0">
                  <a:moveTo>
                    <a:pt x="6483" y="1"/>
                  </a:moveTo>
                  <a:cubicBezTo>
                    <a:pt x="5650" y="1"/>
                    <a:pt x="4582" y="614"/>
                    <a:pt x="3403" y="2771"/>
                  </a:cubicBezTo>
                  <a:cubicBezTo>
                    <a:pt x="3103" y="3238"/>
                    <a:pt x="2836" y="3738"/>
                    <a:pt x="2603" y="4239"/>
                  </a:cubicBezTo>
                  <a:cubicBezTo>
                    <a:pt x="2502" y="4572"/>
                    <a:pt x="1" y="4906"/>
                    <a:pt x="334" y="6040"/>
                  </a:cubicBezTo>
                  <a:cubicBezTo>
                    <a:pt x="668" y="7174"/>
                    <a:pt x="3303" y="8108"/>
                    <a:pt x="4537" y="8208"/>
                  </a:cubicBezTo>
                  <a:cubicBezTo>
                    <a:pt x="4583" y="8213"/>
                    <a:pt x="4630" y="8215"/>
                    <a:pt x="4679" y="8215"/>
                  </a:cubicBezTo>
                  <a:cubicBezTo>
                    <a:pt x="5953" y="8215"/>
                    <a:pt x="8290" y="6591"/>
                    <a:pt x="8740" y="6173"/>
                  </a:cubicBezTo>
                  <a:cubicBezTo>
                    <a:pt x="9007" y="5906"/>
                    <a:pt x="9407" y="4139"/>
                    <a:pt x="9174" y="2771"/>
                  </a:cubicBezTo>
                  <a:cubicBezTo>
                    <a:pt x="9040" y="2137"/>
                    <a:pt x="8740" y="1537"/>
                    <a:pt x="8273" y="1070"/>
                  </a:cubicBezTo>
                  <a:cubicBezTo>
                    <a:pt x="8273" y="1070"/>
                    <a:pt x="7582" y="1"/>
                    <a:pt x="648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4376;p69">
              <a:extLst>
                <a:ext uri="{FF2B5EF4-FFF2-40B4-BE49-F238E27FC236}">
                  <a16:creationId xmlns:a16="http://schemas.microsoft.com/office/drawing/2014/main" id="{0059271E-77C1-E81B-5C96-F9A73985750A}"/>
                </a:ext>
              </a:extLst>
            </p:cNvPr>
            <p:cNvSpPr/>
            <p:nvPr/>
          </p:nvSpPr>
          <p:spPr>
            <a:xfrm>
              <a:off x="8383149" y="3255838"/>
              <a:ext cx="132430" cy="101969"/>
            </a:xfrm>
            <a:custGeom>
              <a:avLst/>
              <a:gdLst/>
              <a:ahLst/>
              <a:cxnLst/>
              <a:rect l="l" t="t" r="r" b="b"/>
              <a:pathLst>
                <a:path w="9108" h="7013" extrusionOk="0">
                  <a:moveTo>
                    <a:pt x="8107" y="0"/>
                  </a:moveTo>
                  <a:cubicBezTo>
                    <a:pt x="7173" y="0"/>
                    <a:pt x="6272" y="400"/>
                    <a:pt x="5605" y="1101"/>
                  </a:cubicBezTo>
                  <a:cubicBezTo>
                    <a:pt x="4471" y="2469"/>
                    <a:pt x="5038" y="5537"/>
                    <a:pt x="3670" y="5971"/>
                  </a:cubicBezTo>
                  <a:cubicBezTo>
                    <a:pt x="3547" y="6016"/>
                    <a:pt x="3413" y="6036"/>
                    <a:pt x="3270" y="6036"/>
                  </a:cubicBezTo>
                  <a:cubicBezTo>
                    <a:pt x="2250" y="6036"/>
                    <a:pt x="799" y="4993"/>
                    <a:pt x="68" y="4437"/>
                  </a:cubicBezTo>
                  <a:cubicBezTo>
                    <a:pt x="1" y="4570"/>
                    <a:pt x="1" y="4703"/>
                    <a:pt x="68" y="4837"/>
                  </a:cubicBezTo>
                  <a:cubicBezTo>
                    <a:pt x="401" y="5971"/>
                    <a:pt x="3003" y="6872"/>
                    <a:pt x="4271" y="7005"/>
                  </a:cubicBezTo>
                  <a:cubicBezTo>
                    <a:pt x="4316" y="7010"/>
                    <a:pt x="4363" y="7012"/>
                    <a:pt x="4412" y="7012"/>
                  </a:cubicBezTo>
                  <a:cubicBezTo>
                    <a:pt x="5687" y="7012"/>
                    <a:pt x="8024" y="5388"/>
                    <a:pt x="8474" y="4970"/>
                  </a:cubicBezTo>
                  <a:cubicBezTo>
                    <a:pt x="8707" y="4703"/>
                    <a:pt x="9107" y="2936"/>
                    <a:pt x="8874" y="1568"/>
                  </a:cubicBezTo>
                  <a:cubicBezTo>
                    <a:pt x="8774" y="967"/>
                    <a:pt x="8507" y="434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4377;p69">
              <a:extLst>
                <a:ext uri="{FF2B5EF4-FFF2-40B4-BE49-F238E27FC236}">
                  <a16:creationId xmlns:a16="http://schemas.microsoft.com/office/drawing/2014/main" id="{B588F644-934F-439F-DB93-CD2AEFD7C76B}"/>
                </a:ext>
              </a:extLst>
            </p:cNvPr>
            <p:cNvSpPr/>
            <p:nvPr/>
          </p:nvSpPr>
          <p:spPr>
            <a:xfrm>
              <a:off x="8444755" y="3265958"/>
              <a:ext cx="70824" cy="91806"/>
            </a:xfrm>
            <a:custGeom>
              <a:avLst/>
              <a:gdLst/>
              <a:ahLst/>
              <a:cxnLst/>
              <a:rect l="l" t="t" r="r" b="b"/>
              <a:pathLst>
                <a:path w="4871" h="6314" extrusionOk="0">
                  <a:moveTo>
                    <a:pt x="3763" y="0"/>
                  </a:moveTo>
                  <a:cubicBezTo>
                    <a:pt x="3138" y="0"/>
                    <a:pt x="2031" y="215"/>
                    <a:pt x="1701" y="1672"/>
                  </a:cubicBezTo>
                  <a:cubicBezTo>
                    <a:pt x="1234" y="3707"/>
                    <a:pt x="1802" y="5075"/>
                    <a:pt x="0" y="6309"/>
                  </a:cubicBezTo>
                  <a:cubicBezTo>
                    <a:pt x="35" y="6312"/>
                    <a:pt x="72" y="6313"/>
                    <a:pt x="109" y="6313"/>
                  </a:cubicBezTo>
                  <a:cubicBezTo>
                    <a:pt x="1375" y="6313"/>
                    <a:pt x="3750" y="4696"/>
                    <a:pt x="4203" y="4274"/>
                  </a:cubicBezTo>
                  <a:cubicBezTo>
                    <a:pt x="4470" y="4007"/>
                    <a:pt x="4870" y="2240"/>
                    <a:pt x="4637" y="872"/>
                  </a:cubicBezTo>
                  <a:cubicBezTo>
                    <a:pt x="4604" y="572"/>
                    <a:pt x="4503" y="305"/>
                    <a:pt x="4370" y="38"/>
                  </a:cubicBezTo>
                  <a:lnTo>
                    <a:pt x="4203" y="38"/>
                  </a:lnTo>
                  <a:cubicBezTo>
                    <a:pt x="4203" y="38"/>
                    <a:pt x="4026" y="0"/>
                    <a:pt x="3763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4378;p69">
              <a:extLst>
                <a:ext uri="{FF2B5EF4-FFF2-40B4-BE49-F238E27FC236}">
                  <a16:creationId xmlns:a16="http://schemas.microsoft.com/office/drawing/2014/main" id="{54ADB125-5AF1-CFFA-6C05-BD68A86A96BC}"/>
                </a:ext>
              </a:extLst>
            </p:cNvPr>
            <p:cNvSpPr/>
            <p:nvPr/>
          </p:nvSpPr>
          <p:spPr>
            <a:xfrm>
              <a:off x="8193998" y="2781979"/>
              <a:ext cx="97505" cy="48026"/>
            </a:xfrm>
            <a:custGeom>
              <a:avLst/>
              <a:gdLst/>
              <a:ahLst/>
              <a:cxnLst/>
              <a:rect l="l" t="t" r="r" b="b"/>
              <a:pathLst>
                <a:path w="6706" h="3303" fill="none" extrusionOk="0">
                  <a:moveTo>
                    <a:pt x="1" y="3302"/>
                  </a:moveTo>
                  <a:lnTo>
                    <a:pt x="670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4379;p69">
              <a:extLst>
                <a:ext uri="{FF2B5EF4-FFF2-40B4-BE49-F238E27FC236}">
                  <a16:creationId xmlns:a16="http://schemas.microsoft.com/office/drawing/2014/main" id="{C11DE64F-7396-236D-41BD-B4E0AF438095}"/>
                </a:ext>
              </a:extLst>
            </p:cNvPr>
            <p:cNvSpPr/>
            <p:nvPr/>
          </p:nvSpPr>
          <p:spPr>
            <a:xfrm>
              <a:off x="8238621" y="2797014"/>
              <a:ext cx="83925" cy="11647"/>
            </a:xfrm>
            <a:custGeom>
              <a:avLst/>
              <a:gdLst/>
              <a:ahLst/>
              <a:cxnLst/>
              <a:rect l="l" t="t" r="r" b="b"/>
              <a:pathLst>
                <a:path w="5772" h="801" fill="none" extrusionOk="0">
                  <a:moveTo>
                    <a:pt x="0" y="801"/>
                  </a:moveTo>
                  <a:lnTo>
                    <a:pt x="577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4380;p69">
              <a:extLst>
                <a:ext uri="{FF2B5EF4-FFF2-40B4-BE49-F238E27FC236}">
                  <a16:creationId xmlns:a16="http://schemas.microsoft.com/office/drawing/2014/main" id="{E0249525-86A9-EABF-6E04-C5D7F96A0D8E}"/>
                </a:ext>
              </a:extLst>
            </p:cNvPr>
            <p:cNvSpPr/>
            <p:nvPr/>
          </p:nvSpPr>
          <p:spPr>
            <a:xfrm>
              <a:off x="7791444" y="2120569"/>
              <a:ext cx="547373" cy="561026"/>
            </a:xfrm>
            <a:custGeom>
              <a:avLst/>
              <a:gdLst/>
              <a:ahLst/>
              <a:cxnLst/>
              <a:rect l="l" t="t" r="r" b="b"/>
              <a:pathLst>
                <a:path w="37646" h="38585" extrusionOk="0">
                  <a:moveTo>
                    <a:pt x="33411" y="1"/>
                  </a:moveTo>
                  <a:cubicBezTo>
                    <a:pt x="33280" y="1"/>
                    <a:pt x="33150" y="8"/>
                    <a:pt x="33024" y="23"/>
                  </a:cubicBezTo>
                  <a:cubicBezTo>
                    <a:pt x="31089" y="223"/>
                    <a:pt x="26085" y="3626"/>
                    <a:pt x="25752" y="3993"/>
                  </a:cubicBezTo>
                  <a:cubicBezTo>
                    <a:pt x="25418" y="4326"/>
                    <a:pt x="24051" y="5127"/>
                    <a:pt x="23484" y="5561"/>
                  </a:cubicBezTo>
                  <a:cubicBezTo>
                    <a:pt x="23484" y="5561"/>
                    <a:pt x="11809" y="12832"/>
                    <a:pt x="10775" y="13500"/>
                  </a:cubicBezTo>
                  <a:cubicBezTo>
                    <a:pt x="9740" y="14167"/>
                    <a:pt x="7706" y="15534"/>
                    <a:pt x="7839" y="16001"/>
                  </a:cubicBezTo>
                  <a:cubicBezTo>
                    <a:pt x="7939" y="16468"/>
                    <a:pt x="1801" y="26409"/>
                    <a:pt x="1801" y="26409"/>
                  </a:cubicBezTo>
                  <a:cubicBezTo>
                    <a:pt x="1801" y="26409"/>
                    <a:pt x="0" y="28811"/>
                    <a:pt x="1701" y="30945"/>
                  </a:cubicBezTo>
                  <a:cubicBezTo>
                    <a:pt x="2383" y="31813"/>
                    <a:pt x="3048" y="32099"/>
                    <a:pt x="3650" y="32099"/>
                  </a:cubicBezTo>
                  <a:cubicBezTo>
                    <a:pt x="4551" y="32099"/>
                    <a:pt x="5311" y="31459"/>
                    <a:pt x="5771" y="31179"/>
                  </a:cubicBezTo>
                  <a:cubicBezTo>
                    <a:pt x="6572" y="30745"/>
                    <a:pt x="12809" y="24841"/>
                    <a:pt x="12809" y="24841"/>
                  </a:cubicBezTo>
                  <a:lnTo>
                    <a:pt x="18580" y="38584"/>
                  </a:lnTo>
                  <a:cubicBezTo>
                    <a:pt x="18580" y="38584"/>
                    <a:pt x="26077" y="33566"/>
                    <a:pt x="34287" y="33566"/>
                  </a:cubicBezTo>
                  <a:cubicBezTo>
                    <a:pt x="34544" y="33566"/>
                    <a:pt x="34801" y="33570"/>
                    <a:pt x="35059" y="33581"/>
                  </a:cubicBezTo>
                  <a:lnTo>
                    <a:pt x="29388" y="11365"/>
                  </a:lnTo>
                  <a:cubicBezTo>
                    <a:pt x="29388" y="11365"/>
                    <a:pt x="37193" y="5460"/>
                    <a:pt x="37427" y="3426"/>
                  </a:cubicBezTo>
                  <a:cubicBezTo>
                    <a:pt x="37645" y="1524"/>
                    <a:pt x="35299" y="1"/>
                    <a:pt x="33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4381;p69">
              <a:extLst>
                <a:ext uri="{FF2B5EF4-FFF2-40B4-BE49-F238E27FC236}">
                  <a16:creationId xmlns:a16="http://schemas.microsoft.com/office/drawing/2014/main" id="{A3D5462F-9015-3A10-789B-72D8EF8698E6}"/>
                </a:ext>
              </a:extLst>
            </p:cNvPr>
            <p:cNvSpPr/>
            <p:nvPr/>
          </p:nvSpPr>
          <p:spPr>
            <a:xfrm>
              <a:off x="7807932" y="2120569"/>
              <a:ext cx="530405" cy="561506"/>
            </a:xfrm>
            <a:custGeom>
              <a:avLst/>
              <a:gdLst/>
              <a:ahLst/>
              <a:cxnLst/>
              <a:rect l="l" t="t" r="r" b="b"/>
              <a:pathLst>
                <a:path w="36479" h="38618" extrusionOk="0">
                  <a:moveTo>
                    <a:pt x="32270" y="1"/>
                  </a:moveTo>
                  <a:cubicBezTo>
                    <a:pt x="32141" y="1"/>
                    <a:pt x="32014" y="8"/>
                    <a:pt x="31890" y="23"/>
                  </a:cubicBezTo>
                  <a:cubicBezTo>
                    <a:pt x="31089" y="90"/>
                    <a:pt x="29855" y="690"/>
                    <a:pt x="28587" y="1424"/>
                  </a:cubicBezTo>
                  <a:cubicBezTo>
                    <a:pt x="28685" y="1401"/>
                    <a:pt x="28785" y="1390"/>
                    <a:pt x="28883" y="1390"/>
                  </a:cubicBezTo>
                  <a:cubicBezTo>
                    <a:pt x="29354" y="1390"/>
                    <a:pt x="29813" y="1644"/>
                    <a:pt x="30088" y="2058"/>
                  </a:cubicBezTo>
                  <a:cubicBezTo>
                    <a:pt x="31022" y="3259"/>
                    <a:pt x="29021" y="7128"/>
                    <a:pt x="29021" y="7128"/>
                  </a:cubicBezTo>
                  <a:cubicBezTo>
                    <a:pt x="29021" y="7128"/>
                    <a:pt x="28393" y="3083"/>
                    <a:pt x="28249" y="3083"/>
                  </a:cubicBezTo>
                  <a:cubicBezTo>
                    <a:pt x="28227" y="3083"/>
                    <a:pt x="28216" y="3176"/>
                    <a:pt x="28220" y="3392"/>
                  </a:cubicBezTo>
                  <a:cubicBezTo>
                    <a:pt x="28254" y="4993"/>
                    <a:pt x="27820" y="9930"/>
                    <a:pt x="27820" y="9930"/>
                  </a:cubicBezTo>
                  <a:cubicBezTo>
                    <a:pt x="27820" y="9930"/>
                    <a:pt x="25685" y="7400"/>
                    <a:pt x="25305" y="7400"/>
                  </a:cubicBezTo>
                  <a:cubicBezTo>
                    <a:pt x="25257" y="7400"/>
                    <a:pt x="25237" y="7440"/>
                    <a:pt x="25252" y="7529"/>
                  </a:cubicBezTo>
                  <a:cubicBezTo>
                    <a:pt x="25385" y="8329"/>
                    <a:pt x="27120" y="15835"/>
                    <a:pt x="28220" y="18637"/>
                  </a:cubicBezTo>
                  <a:cubicBezTo>
                    <a:pt x="29288" y="21439"/>
                    <a:pt x="27387" y="29344"/>
                    <a:pt x="26319" y="31613"/>
                  </a:cubicBezTo>
                  <a:cubicBezTo>
                    <a:pt x="26225" y="31812"/>
                    <a:pt x="26145" y="31902"/>
                    <a:pt x="26075" y="31902"/>
                  </a:cubicBezTo>
                  <a:cubicBezTo>
                    <a:pt x="25443" y="31902"/>
                    <a:pt x="25718" y="24463"/>
                    <a:pt x="25056" y="24463"/>
                  </a:cubicBezTo>
                  <a:cubicBezTo>
                    <a:pt x="24964" y="24463"/>
                    <a:pt x="24853" y="24608"/>
                    <a:pt x="24718" y="24941"/>
                  </a:cubicBezTo>
                  <a:cubicBezTo>
                    <a:pt x="23517" y="27910"/>
                    <a:pt x="19514" y="36049"/>
                    <a:pt x="18580" y="36850"/>
                  </a:cubicBezTo>
                  <a:cubicBezTo>
                    <a:pt x="18549" y="36876"/>
                    <a:pt x="18521" y="36889"/>
                    <a:pt x="18495" y="36889"/>
                  </a:cubicBezTo>
                  <a:cubicBezTo>
                    <a:pt x="17727" y="36889"/>
                    <a:pt x="18891" y="25891"/>
                    <a:pt x="19214" y="24407"/>
                  </a:cubicBezTo>
                  <a:lnTo>
                    <a:pt x="19214" y="24407"/>
                  </a:lnTo>
                  <a:cubicBezTo>
                    <a:pt x="18780" y="25675"/>
                    <a:pt x="16045" y="33781"/>
                    <a:pt x="16045" y="33781"/>
                  </a:cubicBezTo>
                  <a:lnTo>
                    <a:pt x="12276" y="24140"/>
                  </a:lnTo>
                  <a:cubicBezTo>
                    <a:pt x="12276" y="24140"/>
                    <a:pt x="6883" y="19759"/>
                    <a:pt x="6510" y="19759"/>
                  </a:cubicBezTo>
                  <a:cubicBezTo>
                    <a:pt x="6476" y="19759"/>
                    <a:pt x="6483" y="19794"/>
                    <a:pt x="6538" y="19871"/>
                  </a:cubicBezTo>
                  <a:cubicBezTo>
                    <a:pt x="7205" y="20771"/>
                    <a:pt x="8807" y="23740"/>
                    <a:pt x="8807" y="23740"/>
                  </a:cubicBezTo>
                  <a:cubicBezTo>
                    <a:pt x="8807" y="23740"/>
                    <a:pt x="5939" y="23152"/>
                    <a:pt x="5561" y="23152"/>
                  </a:cubicBezTo>
                  <a:cubicBezTo>
                    <a:pt x="5498" y="23152"/>
                    <a:pt x="5504" y="23168"/>
                    <a:pt x="5604" y="23206"/>
                  </a:cubicBezTo>
                  <a:cubicBezTo>
                    <a:pt x="6271" y="23473"/>
                    <a:pt x="9207" y="24941"/>
                    <a:pt x="9207" y="24941"/>
                  </a:cubicBezTo>
                  <a:cubicBezTo>
                    <a:pt x="9207" y="24941"/>
                    <a:pt x="3169" y="29211"/>
                    <a:pt x="1435" y="29745"/>
                  </a:cubicBezTo>
                  <a:cubicBezTo>
                    <a:pt x="968" y="29878"/>
                    <a:pt x="501" y="29978"/>
                    <a:pt x="0" y="30011"/>
                  </a:cubicBezTo>
                  <a:cubicBezTo>
                    <a:pt x="134" y="30378"/>
                    <a:pt x="301" y="30712"/>
                    <a:pt x="534" y="30979"/>
                  </a:cubicBezTo>
                  <a:cubicBezTo>
                    <a:pt x="1215" y="31847"/>
                    <a:pt x="1880" y="32132"/>
                    <a:pt x="2484" y="32132"/>
                  </a:cubicBezTo>
                  <a:cubicBezTo>
                    <a:pt x="3389" y="32132"/>
                    <a:pt x="4157" y="31492"/>
                    <a:pt x="4637" y="31212"/>
                  </a:cubicBezTo>
                  <a:cubicBezTo>
                    <a:pt x="5404" y="30779"/>
                    <a:pt x="11675" y="24874"/>
                    <a:pt x="11675" y="24874"/>
                  </a:cubicBezTo>
                  <a:lnTo>
                    <a:pt x="17413" y="38618"/>
                  </a:lnTo>
                  <a:cubicBezTo>
                    <a:pt x="17413" y="38618"/>
                    <a:pt x="24909" y="33599"/>
                    <a:pt x="33120" y="33599"/>
                  </a:cubicBezTo>
                  <a:cubicBezTo>
                    <a:pt x="33376" y="33599"/>
                    <a:pt x="33633" y="33604"/>
                    <a:pt x="33891" y="33614"/>
                  </a:cubicBezTo>
                  <a:lnTo>
                    <a:pt x="28220" y="11398"/>
                  </a:lnTo>
                  <a:cubicBezTo>
                    <a:pt x="28220" y="11398"/>
                    <a:pt x="36059" y="5494"/>
                    <a:pt x="36260" y="3459"/>
                  </a:cubicBezTo>
                  <a:cubicBezTo>
                    <a:pt x="36478" y="1555"/>
                    <a:pt x="34155" y="1"/>
                    <a:pt x="32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4382;p69">
              <a:extLst>
                <a:ext uri="{FF2B5EF4-FFF2-40B4-BE49-F238E27FC236}">
                  <a16:creationId xmlns:a16="http://schemas.microsoft.com/office/drawing/2014/main" id="{435A7CB6-846B-0A5A-C68E-9F1006F5717E}"/>
                </a:ext>
              </a:extLst>
            </p:cNvPr>
            <p:cNvSpPr/>
            <p:nvPr/>
          </p:nvSpPr>
          <p:spPr>
            <a:xfrm>
              <a:off x="7807932" y="2120569"/>
              <a:ext cx="530405" cy="561506"/>
            </a:xfrm>
            <a:custGeom>
              <a:avLst/>
              <a:gdLst/>
              <a:ahLst/>
              <a:cxnLst/>
              <a:rect l="l" t="t" r="r" b="b"/>
              <a:pathLst>
                <a:path w="36479" h="38618" extrusionOk="0">
                  <a:moveTo>
                    <a:pt x="32270" y="1"/>
                  </a:moveTo>
                  <a:cubicBezTo>
                    <a:pt x="32141" y="1"/>
                    <a:pt x="32014" y="8"/>
                    <a:pt x="31890" y="23"/>
                  </a:cubicBezTo>
                  <a:cubicBezTo>
                    <a:pt x="31089" y="90"/>
                    <a:pt x="29855" y="690"/>
                    <a:pt x="28587" y="1424"/>
                  </a:cubicBezTo>
                  <a:cubicBezTo>
                    <a:pt x="28685" y="1401"/>
                    <a:pt x="28785" y="1390"/>
                    <a:pt x="28883" y="1390"/>
                  </a:cubicBezTo>
                  <a:cubicBezTo>
                    <a:pt x="29354" y="1390"/>
                    <a:pt x="29813" y="1644"/>
                    <a:pt x="30088" y="2058"/>
                  </a:cubicBezTo>
                  <a:cubicBezTo>
                    <a:pt x="31022" y="3259"/>
                    <a:pt x="29021" y="7128"/>
                    <a:pt x="29021" y="7128"/>
                  </a:cubicBezTo>
                  <a:cubicBezTo>
                    <a:pt x="29021" y="7128"/>
                    <a:pt x="28393" y="3083"/>
                    <a:pt x="28249" y="3083"/>
                  </a:cubicBezTo>
                  <a:cubicBezTo>
                    <a:pt x="28227" y="3083"/>
                    <a:pt x="28216" y="3176"/>
                    <a:pt x="28220" y="3392"/>
                  </a:cubicBezTo>
                  <a:cubicBezTo>
                    <a:pt x="28254" y="4993"/>
                    <a:pt x="27820" y="9930"/>
                    <a:pt x="27820" y="9930"/>
                  </a:cubicBezTo>
                  <a:cubicBezTo>
                    <a:pt x="27820" y="9930"/>
                    <a:pt x="25685" y="7400"/>
                    <a:pt x="25305" y="7400"/>
                  </a:cubicBezTo>
                  <a:cubicBezTo>
                    <a:pt x="25257" y="7400"/>
                    <a:pt x="25237" y="7440"/>
                    <a:pt x="25252" y="7529"/>
                  </a:cubicBezTo>
                  <a:cubicBezTo>
                    <a:pt x="25385" y="8329"/>
                    <a:pt x="27120" y="15835"/>
                    <a:pt x="28220" y="18637"/>
                  </a:cubicBezTo>
                  <a:cubicBezTo>
                    <a:pt x="29288" y="21439"/>
                    <a:pt x="27387" y="29344"/>
                    <a:pt x="26319" y="31613"/>
                  </a:cubicBezTo>
                  <a:cubicBezTo>
                    <a:pt x="26225" y="31812"/>
                    <a:pt x="26145" y="31902"/>
                    <a:pt x="26075" y="31902"/>
                  </a:cubicBezTo>
                  <a:cubicBezTo>
                    <a:pt x="25443" y="31902"/>
                    <a:pt x="25718" y="24463"/>
                    <a:pt x="25056" y="24463"/>
                  </a:cubicBezTo>
                  <a:cubicBezTo>
                    <a:pt x="24964" y="24463"/>
                    <a:pt x="24853" y="24608"/>
                    <a:pt x="24718" y="24941"/>
                  </a:cubicBezTo>
                  <a:cubicBezTo>
                    <a:pt x="23517" y="27910"/>
                    <a:pt x="19514" y="36049"/>
                    <a:pt x="18580" y="36850"/>
                  </a:cubicBezTo>
                  <a:cubicBezTo>
                    <a:pt x="18549" y="36876"/>
                    <a:pt x="18521" y="36889"/>
                    <a:pt x="18495" y="36889"/>
                  </a:cubicBezTo>
                  <a:cubicBezTo>
                    <a:pt x="17727" y="36889"/>
                    <a:pt x="18891" y="25891"/>
                    <a:pt x="19214" y="24407"/>
                  </a:cubicBezTo>
                  <a:lnTo>
                    <a:pt x="19214" y="24407"/>
                  </a:lnTo>
                  <a:cubicBezTo>
                    <a:pt x="18780" y="25675"/>
                    <a:pt x="16045" y="33781"/>
                    <a:pt x="16045" y="33781"/>
                  </a:cubicBezTo>
                  <a:lnTo>
                    <a:pt x="12276" y="24140"/>
                  </a:lnTo>
                  <a:cubicBezTo>
                    <a:pt x="12276" y="24140"/>
                    <a:pt x="6883" y="19759"/>
                    <a:pt x="6510" y="19759"/>
                  </a:cubicBezTo>
                  <a:cubicBezTo>
                    <a:pt x="6476" y="19759"/>
                    <a:pt x="6483" y="19794"/>
                    <a:pt x="6538" y="19871"/>
                  </a:cubicBezTo>
                  <a:cubicBezTo>
                    <a:pt x="7205" y="20771"/>
                    <a:pt x="8807" y="23740"/>
                    <a:pt x="8807" y="23740"/>
                  </a:cubicBezTo>
                  <a:cubicBezTo>
                    <a:pt x="8807" y="23740"/>
                    <a:pt x="5939" y="23152"/>
                    <a:pt x="5561" y="23152"/>
                  </a:cubicBezTo>
                  <a:cubicBezTo>
                    <a:pt x="5498" y="23152"/>
                    <a:pt x="5504" y="23168"/>
                    <a:pt x="5604" y="23206"/>
                  </a:cubicBezTo>
                  <a:cubicBezTo>
                    <a:pt x="6271" y="23473"/>
                    <a:pt x="9207" y="24941"/>
                    <a:pt x="9207" y="24941"/>
                  </a:cubicBezTo>
                  <a:cubicBezTo>
                    <a:pt x="9207" y="24941"/>
                    <a:pt x="3169" y="29211"/>
                    <a:pt x="1435" y="29745"/>
                  </a:cubicBezTo>
                  <a:cubicBezTo>
                    <a:pt x="968" y="29878"/>
                    <a:pt x="501" y="29978"/>
                    <a:pt x="0" y="30011"/>
                  </a:cubicBezTo>
                  <a:cubicBezTo>
                    <a:pt x="134" y="30378"/>
                    <a:pt x="301" y="30712"/>
                    <a:pt x="534" y="30979"/>
                  </a:cubicBezTo>
                  <a:cubicBezTo>
                    <a:pt x="1215" y="31847"/>
                    <a:pt x="1880" y="32132"/>
                    <a:pt x="2484" y="32132"/>
                  </a:cubicBezTo>
                  <a:cubicBezTo>
                    <a:pt x="3389" y="32132"/>
                    <a:pt x="4157" y="31492"/>
                    <a:pt x="4637" y="31212"/>
                  </a:cubicBezTo>
                  <a:cubicBezTo>
                    <a:pt x="5404" y="30779"/>
                    <a:pt x="11675" y="24874"/>
                    <a:pt x="11675" y="24874"/>
                  </a:cubicBezTo>
                  <a:lnTo>
                    <a:pt x="17413" y="38618"/>
                  </a:lnTo>
                  <a:cubicBezTo>
                    <a:pt x="17413" y="38618"/>
                    <a:pt x="24909" y="33599"/>
                    <a:pt x="33120" y="33599"/>
                  </a:cubicBezTo>
                  <a:cubicBezTo>
                    <a:pt x="33376" y="33599"/>
                    <a:pt x="33633" y="33604"/>
                    <a:pt x="33891" y="33614"/>
                  </a:cubicBezTo>
                  <a:lnTo>
                    <a:pt x="28220" y="11398"/>
                  </a:lnTo>
                  <a:cubicBezTo>
                    <a:pt x="28220" y="11398"/>
                    <a:pt x="36059" y="5494"/>
                    <a:pt x="36260" y="3459"/>
                  </a:cubicBezTo>
                  <a:cubicBezTo>
                    <a:pt x="36478" y="1555"/>
                    <a:pt x="34155" y="1"/>
                    <a:pt x="32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4383;p69">
              <a:extLst>
                <a:ext uri="{FF2B5EF4-FFF2-40B4-BE49-F238E27FC236}">
                  <a16:creationId xmlns:a16="http://schemas.microsoft.com/office/drawing/2014/main" id="{F7411FF3-2063-2CFC-180A-0C98258BEEA9}"/>
                </a:ext>
              </a:extLst>
            </p:cNvPr>
            <p:cNvSpPr/>
            <p:nvPr/>
          </p:nvSpPr>
          <p:spPr>
            <a:xfrm>
              <a:off x="7791444" y="2117501"/>
              <a:ext cx="547591" cy="564094"/>
            </a:xfrm>
            <a:custGeom>
              <a:avLst/>
              <a:gdLst/>
              <a:ahLst/>
              <a:cxnLst/>
              <a:rect l="l" t="t" r="r" b="b"/>
              <a:pathLst>
                <a:path w="37661" h="38796" fill="none" extrusionOk="0">
                  <a:moveTo>
                    <a:pt x="33024" y="234"/>
                  </a:moveTo>
                  <a:cubicBezTo>
                    <a:pt x="31089" y="434"/>
                    <a:pt x="26085" y="3837"/>
                    <a:pt x="25752" y="4204"/>
                  </a:cubicBezTo>
                  <a:cubicBezTo>
                    <a:pt x="25418" y="4537"/>
                    <a:pt x="24051" y="5338"/>
                    <a:pt x="23484" y="5772"/>
                  </a:cubicBezTo>
                  <a:cubicBezTo>
                    <a:pt x="23484" y="5772"/>
                    <a:pt x="11809" y="13043"/>
                    <a:pt x="10775" y="13711"/>
                  </a:cubicBezTo>
                  <a:cubicBezTo>
                    <a:pt x="9740" y="14378"/>
                    <a:pt x="7706" y="15745"/>
                    <a:pt x="7839" y="16212"/>
                  </a:cubicBezTo>
                  <a:cubicBezTo>
                    <a:pt x="7939" y="16679"/>
                    <a:pt x="1801" y="26620"/>
                    <a:pt x="1801" y="26620"/>
                  </a:cubicBezTo>
                  <a:cubicBezTo>
                    <a:pt x="1801" y="26620"/>
                    <a:pt x="0" y="29022"/>
                    <a:pt x="1701" y="31156"/>
                  </a:cubicBezTo>
                  <a:cubicBezTo>
                    <a:pt x="3403" y="33325"/>
                    <a:pt x="5004" y="31857"/>
                    <a:pt x="5771" y="31390"/>
                  </a:cubicBezTo>
                  <a:cubicBezTo>
                    <a:pt x="6572" y="30956"/>
                    <a:pt x="12809" y="25052"/>
                    <a:pt x="12809" y="25052"/>
                  </a:cubicBezTo>
                  <a:lnTo>
                    <a:pt x="18580" y="38795"/>
                  </a:lnTo>
                  <a:cubicBezTo>
                    <a:pt x="18580" y="38795"/>
                    <a:pt x="26552" y="33458"/>
                    <a:pt x="35059" y="33792"/>
                  </a:cubicBezTo>
                  <a:lnTo>
                    <a:pt x="29388" y="11576"/>
                  </a:lnTo>
                  <a:cubicBezTo>
                    <a:pt x="29388" y="11576"/>
                    <a:pt x="37193" y="5671"/>
                    <a:pt x="37427" y="3637"/>
                  </a:cubicBezTo>
                  <a:cubicBezTo>
                    <a:pt x="37660" y="1602"/>
                    <a:pt x="34958" y="1"/>
                    <a:pt x="33024" y="234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4384;p69">
              <a:extLst>
                <a:ext uri="{FF2B5EF4-FFF2-40B4-BE49-F238E27FC236}">
                  <a16:creationId xmlns:a16="http://schemas.microsoft.com/office/drawing/2014/main" id="{74FDBD5C-B74B-42A0-F992-B64CD989BDED}"/>
                </a:ext>
              </a:extLst>
            </p:cNvPr>
            <p:cNvSpPr/>
            <p:nvPr/>
          </p:nvSpPr>
          <p:spPr>
            <a:xfrm>
              <a:off x="8056740" y="2545777"/>
              <a:ext cx="12141" cy="135818"/>
            </a:xfrm>
            <a:custGeom>
              <a:avLst/>
              <a:gdLst/>
              <a:ahLst/>
              <a:cxnLst/>
              <a:rect l="l" t="t" r="r" b="b"/>
              <a:pathLst>
                <a:path w="835" h="9341" extrusionOk="0">
                  <a:moveTo>
                    <a:pt x="834" y="0"/>
                  </a:moveTo>
                  <a:lnTo>
                    <a:pt x="834" y="0"/>
                  </a:lnTo>
                  <a:cubicBezTo>
                    <a:pt x="167" y="3069"/>
                    <a:pt x="1" y="6238"/>
                    <a:pt x="334" y="9340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4385;p69">
              <a:extLst>
                <a:ext uri="{FF2B5EF4-FFF2-40B4-BE49-F238E27FC236}">
                  <a16:creationId xmlns:a16="http://schemas.microsoft.com/office/drawing/2014/main" id="{B5AF7B0B-1511-ACA8-B7FD-5579C61C03EB}"/>
                </a:ext>
              </a:extLst>
            </p:cNvPr>
            <p:cNvSpPr/>
            <p:nvPr/>
          </p:nvSpPr>
          <p:spPr>
            <a:xfrm>
              <a:off x="8056740" y="2545777"/>
              <a:ext cx="12141" cy="135818"/>
            </a:xfrm>
            <a:custGeom>
              <a:avLst/>
              <a:gdLst/>
              <a:ahLst/>
              <a:cxnLst/>
              <a:rect l="l" t="t" r="r" b="b"/>
              <a:pathLst>
                <a:path w="835" h="9341" fill="none" extrusionOk="0">
                  <a:moveTo>
                    <a:pt x="334" y="9340"/>
                  </a:moveTo>
                  <a:cubicBezTo>
                    <a:pt x="1" y="6238"/>
                    <a:pt x="167" y="3069"/>
                    <a:pt x="83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4386;p69">
              <a:extLst>
                <a:ext uri="{FF2B5EF4-FFF2-40B4-BE49-F238E27FC236}">
                  <a16:creationId xmlns:a16="http://schemas.microsoft.com/office/drawing/2014/main" id="{C8AB43A3-41E7-4B73-DA3F-CAD5C4E9D7F1}"/>
                </a:ext>
              </a:extLst>
            </p:cNvPr>
            <p:cNvSpPr/>
            <p:nvPr/>
          </p:nvSpPr>
          <p:spPr>
            <a:xfrm>
              <a:off x="8046068" y="2465254"/>
              <a:ext cx="31537" cy="115448"/>
            </a:xfrm>
            <a:custGeom>
              <a:avLst/>
              <a:gdLst/>
              <a:ahLst/>
              <a:cxnLst/>
              <a:rect l="l" t="t" r="r" b="b"/>
              <a:pathLst>
                <a:path w="2169" h="7940" extrusionOk="0">
                  <a:moveTo>
                    <a:pt x="2169" y="1"/>
                  </a:moveTo>
                  <a:cubicBezTo>
                    <a:pt x="1" y="6005"/>
                    <a:pt x="1" y="7940"/>
                    <a:pt x="1" y="7940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4387;p69">
              <a:extLst>
                <a:ext uri="{FF2B5EF4-FFF2-40B4-BE49-F238E27FC236}">
                  <a16:creationId xmlns:a16="http://schemas.microsoft.com/office/drawing/2014/main" id="{931F57AC-6E6C-B971-823A-6FA7812A03F9}"/>
                </a:ext>
              </a:extLst>
            </p:cNvPr>
            <p:cNvSpPr/>
            <p:nvPr/>
          </p:nvSpPr>
          <p:spPr>
            <a:xfrm>
              <a:off x="8046068" y="2465254"/>
              <a:ext cx="31537" cy="115448"/>
            </a:xfrm>
            <a:custGeom>
              <a:avLst/>
              <a:gdLst/>
              <a:ahLst/>
              <a:cxnLst/>
              <a:rect l="l" t="t" r="r" b="b"/>
              <a:pathLst>
                <a:path w="2169" h="7940" fill="none" extrusionOk="0">
                  <a:moveTo>
                    <a:pt x="1" y="7940"/>
                  </a:moveTo>
                  <a:cubicBezTo>
                    <a:pt x="1" y="7940"/>
                    <a:pt x="1" y="6005"/>
                    <a:pt x="2169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4388;p69">
              <a:extLst>
                <a:ext uri="{FF2B5EF4-FFF2-40B4-BE49-F238E27FC236}">
                  <a16:creationId xmlns:a16="http://schemas.microsoft.com/office/drawing/2014/main" id="{A36BBDE6-3F4D-0D97-A5BF-ABD086F8F7EA}"/>
                </a:ext>
              </a:extLst>
            </p:cNvPr>
            <p:cNvSpPr/>
            <p:nvPr/>
          </p:nvSpPr>
          <p:spPr>
            <a:xfrm>
              <a:off x="7912213" y="2409479"/>
              <a:ext cx="65968" cy="72278"/>
            </a:xfrm>
            <a:custGeom>
              <a:avLst/>
              <a:gdLst/>
              <a:ahLst/>
              <a:cxnLst/>
              <a:rect l="l" t="t" r="r" b="b"/>
              <a:pathLst>
                <a:path w="4537" h="4971" extrusionOk="0">
                  <a:moveTo>
                    <a:pt x="100" y="1"/>
                  </a:moveTo>
                  <a:lnTo>
                    <a:pt x="0" y="1702"/>
                  </a:lnTo>
                  <a:lnTo>
                    <a:pt x="4537" y="497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4389;p69">
              <a:extLst>
                <a:ext uri="{FF2B5EF4-FFF2-40B4-BE49-F238E27FC236}">
                  <a16:creationId xmlns:a16="http://schemas.microsoft.com/office/drawing/2014/main" id="{E4428550-56EE-9102-D66A-39A9FD7F0C72}"/>
                </a:ext>
              </a:extLst>
            </p:cNvPr>
            <p:cNvSpPr/>
            <p:nvPr/>
          </p:nvSpPr>
          <p:spPr>
            <a:xfrm>
              <a:off x="7912213" y="2409479"/>
              <a:ext cx="65968" cy="72278"/>
            </a:xfrm>
            <a:custGeom>
              <a:avLst/>
              <a:gdLst/>
              <a:ahLst/>
              <a:cxnLst/>
              <a:rect l="l" t="t" r="r" b="b"/>
              <a:pathLst>
                <a:path w="4537" h="4971" fill="none" extrusionOk="0">
                  <a:moveTo>
                    <a:pt x="100" y="1"/>
                  </a:moveTo>
                  <a:lnTo>
                    <a:pt x="4537" y="4971"/>
                  </a:lnTo>
                  <a:lnTo>
                    <a:pt x="0" y="17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4390;p69">
              <a:extLst>
                <a:ext uri="{FF2B5EF4-FFF2-40B4-BE49-F238E27FC236}">
                  <a16:creationId xmlns:a16="http://schemas.microsoft.com/office/drawing/2014/main" id="{38F464CE-7E68-3AC7-2B0A-8BC19218620A}"/>
                </a:ext>
              </a:extLst>
            </p:cNvPr>
            <p:cNvSpPr/>
            <p:nvPr/>
          </p:nvSpPr>
          <p:spPr>
            <a:xfrm>
              <a:off x="8218731" y="2166981"/>
              <a:ext cx="21359" cy="118835"/>
            </a:xfrm>
            <a:custGeom>
              <a:avLst/>
              <a:gdLst/>
              <a:ahLst/>
              <a:cxnLst/>
              <a:rect l="l" t="t" r="r" b="b"/>
              <a:pathLst>
                <a:path w="1469" h="8173" extrusionOk="0">
                  <a:moveTo>
                    <a:pt x="1469" y="0"/>
                  </a:moveTo>
                  <a:lnTo>
                    <a:pt x="1" y="1801"/>
                  </a:lnTo>
                  <a:lnTo>
                    <a:pt x="1" y="817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4391;p69">
              <a:extLst>
                <a:ext uri="{FF2B5EF4-FFF2-40B4-BE49-F238E27FC236}">
                  <a16:creationId xmlns:a16="http://schemas.microsoft.com/office/drawing/2014/main" id="{8FF31FB8-68C3-64DF-A714-46B75B6A78C2}"/>
                </a:ext>
              </a:extLst>
            </p:cNvPr>
            <p:cNvSpPr/>
            <p:nvPr/>
          </p:nvSpPr>
          <p:spPr>
            <a:xfrm>
              <a:off x="8218731" y="2166981"/>
              <a:ext cx="21359" cy="118835"/>
            </a:xfrm>
            <a:custGeom>
              <a:avLst/>
              <a:gdLst/>
              <a:ahLst/>
              <a:cxnLst/>
              <a:rect l="l" t="t" r="r" b="b"/>
              <a:pathLst>
                <a:path w="1469" h="8173" fill="none" extrusionOk="0">
                  <a:moveTo>
                    <a:pt x="1" y="1801"/>
                  </a:moveTo>
                  <a:lnTo>
                    <a:pt x="1" y="8173"/>
                  </a:lnTo>
                  <a:lnTo>
                    <a:pt x="146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4392;p69">
              <a:extLst>
                <a:ext uri="{FF2B5EF4-FFF2-40B4-BE49-F238E27FC236}">
                  <a16:creationId xmlns:a16="http://schemas.microsoft.com/office/drawing/2014/main" id="{DCF44754-A170-AF79-B905-D7EAFDBB34AB}"/>
                </a:ext>
              </a:extLst>
            </p:cNvPr>
            <p:cNvSpPr/>
            <p:nvPr/>
          </p:nvSpPr>
          <p:spPr>
            <a:xfrm>
              <a:off x="8087783" y="2472641"/>
              <a:ext cx="727" cy="2326"/>
            </a:xfrm>
            <a:custGeom>
              <a:avLst/>
              <a:gdLst/>
              <a:ahLst/>
              <a:cxnLst/>
              <a:rect l="l" t="t" r="r" b="b"/>
              <a:pathLst>
                <a:path w="50" h="160" extrusionOk="0">
                  <a:moveTo>
                    <a:pt x="48" y="0"/>
                  </a:moveTo>
                  <a:cubicBezTo>
                    <a:pt x="47" y="0"/>
                    <a:pt x="43" y="9"/>
                    <a:pt x="34" y="27"/>
                  </a:cubicBezTo>
                  <a:cubicBezTo>
                    <a:pt x="0" y="60"/>
                    <a:pt x="0" y="127"/>
                    <a:pt x="0" y="160"/>
                  </a:cubicBezTo>
                  <a:cubicBezTo>
                    <a:pt x="25" y="62"/>
                    <a:pt x="49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00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43"/>
          <p:cNvSpPr txBox="1">
            <a:spLocks noGrp="1"/>
          </p:cNvSpPr>
          <p:nvPr>
            <p:ph type="title"/>
          </p:nvPr>
        </p:nvSpPr>
        <p:spPr>
          <a:xfrm>
            <a:off x="860869" y="1217847"/>
            <a:ext cx="32274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836" name="Google Shape;1836;p43"/>
          <p:cNvSpPr txBox="1">
            <a:spLocks noGrp="1"/>
          </p:cNvSpPr>
          <p:nvPr>
            <p:ph type="body" idx="1"/>
          </p:nvPr>
        </p:nvSpPr>
        <p:spPr>
          <a:xfrm>
            <a:off x="417466" y="1911949"/>
            <a:ext cx="4361453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The personalized learning app, powered by </a:t>
            </a:r>
            <a:r>
              <a:rPr lang="en-US" dirty="0" err="1"/>
              <a:t>CrewAI</a:t>
            </a:r>
            <a:r>
              <a:rPr lang="en-US" dirty="0"/>
              <a:t>, offers a comprehensive solution to address the key challenges in education today.</a:t>
            </a:r>
          </a:p>
          <a:p>
            <a:pPr marL="285750" indent="-285750" algn="l"/>
            <a:r>
              <a:rPr lang="en-US" dirty="0"/>
              <a:t>By providing adaptive learning paths, interactive content, and real-time support, the app ensures that each student's unique needs and interests are met.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5379;p70">
            <a:extLst>
              <a:ext uri="{FF2B5EF4-FFF2-40B4-BE49-F238E27FC236}">
                <a16:creationId xmlns:a16="http://schemas.microsoft.com/office/drawing/2014/main" id="{99698C92-FF51-FAB8-E333-A3FFA28C55A1}"/>
              </a:ext>
            </a:extLst>
          </p:cNvPr>
          <p:cNvGrpSpPr/>
          <p:nvPr/>
        </p:nvGrpSpPr>
        <p:grpSpPr>
          <a:xfrm>
            <a:off x="5382430" y="1226820"/>
            <a:ext cx="3339815" cy="2917107"/>
            <a:chOff x="1691375" y="791475"/>
            <a:chExt cx="4218875" cy="4106175"/>
          </a:xfrm>
        </p:grpSpPr>
        <p:sp>
          <p:nvSpPr>
            <p:cNvPr id="3" name="Google Shape;5380;p70">
              <a:extLst>
                <a:ext uri="{FF2B5EF4-FFF2-40B4-BE49-F238E27FC236}">
                  <a16:creationId xmlns:a16="http://schemas.microsoft.com/office/drawing/2014/main" id="{926EF7F9-0C9B-254D-F3E6-9725327ECE0A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381;p70">
              <a:extLst>
                <a:ext uri="{FF2B5EF4-FFF2-40B4-BE49-F238E27FC236}">
                  <a16:creationId xmlns:a16="http://schemas.microsoft.com/office/drawing/2014/main" id="{D598EF68-DABA-18B3-E671-EB10A2D7D6F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82;p70">
              <a:extLst>
                <a:ext uri="{FF2B5EF4-FFF2-40B4-BE49-F238E27FC236}">
                  <a16:creationId xmlns:a16="http://schemas.microsoft.com/office/drawing/2014/main" id="{27E308DE-ADCD-B7DE-A9FA-B2E32639818F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83;p70">
              <a:extLst>
                <a:ext uri="{FF2B5EF4-FFF2-40B4-BE49-F238E27FC236}">
                  <a16:creationId xmlns:a16="http://schemas.microsoft.com/office/drawing/2014/main" id="{E6F9C0E5-0B40-3774-F6D9-0ACF18680F31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4;p70">
              <a:extLst>
                <a:ext uri="{FF2B5EF4-FFF2-40B4-BE49-F238E27FC236}">
                  <a16:creationId xmlns:a16="http://schemas.microsoft.com/office/drawing/2014/main" id="{6FC44631-7EF8-7D94-3C9F-6AD419FF7662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5;p70">
              <a:extLst>
                <a:ext uri="{FF2B5EF4-FFF2-40B4-BE49-F238E27FC236}">
                  <a16:creationId xmlns:a16="http://schemas.microsoft.com/office/drawing/2014/main" id="{EADAA3E5-26A7-FCF5-546B-6A1BEEA799F5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6;p70">
              <a:extLst>
                <a:ext uri="{FF2B5EF4-FFF2-40B4-BE49-F238E27FC236}">
                  <a16:creationId xmlns:a16="http://schemas.microsoft.com/office/drawing/2014/main" id="{FC9A2A49-2700-AEFA-79C1-1EEDB3B96922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7;p70">
              <a:extLst>
                <a:ext uri="{FF2B5EF4-FFF2-40B4-BE49-F238E27FC236}">
                  <a16:creationId xmlns:a16="http://schemas.microsoft.com/office/drawing/2014/main" id="{41F8FBDE-2FDB-BF4C-12D7-6B74E05DEAD4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88;p70">
              <a:extLst>
                <a:ext uri="{FF2B5EF4-FFF2-40B4-BE49-F238E27FC236}">
                  <a16:creationId xmlns:a16="http://schemas.microsoft.com/office/drawing/2014/main" id="{92BA8C66-68E2-B4D6-5A63-A04CBD49B290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89;p70">
              <a:extLst>
                <a:ext uri="{FF2B5EF4-FFF2-40B4-BE49-F238E27FC236}">
                  <a16:creationId xmlns:a16="http://schemas.microsoft.com/office/drawing/2014/main" id="{BF04ABC5-99AF-DC35-ACDC-D24CFEAB1EA9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90;p70">
              <a:extLst>
                <a:ext uri="{FF2B5EF4-FFF2-40B4-BE49-F238E27FC236}">
                  <a16:creationId xmlns:a16="http://schemas.microsoft.com/office/drawing/2014/main" id="{C7C95EEE-020D-2C6D-70B1-4202803B97A7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91;p70">
              <a:extLst>
                <a:ext uri="{FF2B5EF4-FFF2-40B4-BE49-F238E27FC236}">
                  <a16:creationId xmlns:a16="http://schemas.microsoft.com/office/drawing/2014/main" id="{CE974B1E-31CB-CC41-3E07-E7AA28A11879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2;p70">
              <a:extLst>
                <a:ext uri="{FF2B5EF4-FFF2-40B4-BE49-F238E27FC236}">
                  <a16:creationId xmlns:a16="http://schemas.microsoft.com/office/drawing/2014/main" id="{222AA607-6AC5-5DA1-39EE-A202D1F00F4F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3;p70">
              <a:extLst>
                <a:ext uri="{FF2B5EF4-FFF2-40B4-BE49-F238E27FC236}">
                  <a16:creationId xmlns:a16="http://schemas.microsoft.com/office/drawing/2014/main" id="{AEEB0171-448C-C697-2102-25CD91B4B0BA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94;p70">
              <a:extLst>
                <a:ext uri="{FF2B5EF4-FFF2-40B4-BE49-F238E27FC236}">
                  <a16:creationId xmlns:a16="http://schemas.microsoft.com/office/drawing/2014/main" id="{C8C1B477-DB5D-5B42-8807-EDB0B5D92B7B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chemeClr val="accent1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95;p70">
              <a:extLst>
                <a:ext uri="{FF2B5EF4-FFF2-40B4-BE49-F238E27FC236}">
                  <a16:creationId xmlns:a16="http://schemas.microsoft.com/office/drawing/2014/main" id="{A29CA672-2A65-1194-0307-D9B1939D3A3A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96;p70">
              <a:extLst>
                <a:ext uri="{FF2B5EF4-FFF2-40B4-BE49-F238E27FC236}">
                  <a16:creationId xmlns:a16="http://schemas.microsoft.com/office/drawing/2014/main" id="{FAE35EB2-47D3-BDBC-91BA-6340738782EE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97;p70">
              <a:extLst>
                <a:ext uri="{FF2B5EF4-FFF2-40B4-BE49-F238E27FC236}">
                  <a16:creationId xmlns:a16="http://schemas.microsoft.com/office/drawing/2014/main" id="{7849BFB1-A931-06CD-6869-AC5CF2656BFA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98;p70">
              <a:extLst>
                <a:ext uri="{FF2B5EF4-FFF2-40B4-BE49-F238E27FC236}">
                  <a16:creationId xmlns:a16="http://schemas.microsoft.com/office/drawing/2014/main" id="{FA4D36D7-4648-7934-7444-48CC8649A9C9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99;p70">
              <a:extLst>
                <a:ext uri="{FF2B5EF4-FFF2-40B4-BE49-F238E27FC236}">
                  <a16:creationId xmlns:a16="http://schemas.microsoft.com/office/drawing/2014/main" id="{3D03356F-59EC-AB42-C658-8CFFB4F77E34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00;p70">
              <a:extLst>
                <a:ext uri="{FF2B5EF4-FFF2-40B4-BE49-F238E27FC236}">
                  <a16:creationId xmlns:a16="http://schemas.microsoft.com/office/drawing/2014/main" id="{CF23C4EA-B4CD-A292-ACF2-38F967C80EBD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01;p70">
              <a:extLst>
                <a:ext uri="{FF2B5EF4-FFF2-40B4-BE49-F238E27FC236}">
                  <a16:creationId xmlns:a16="http://schemas.microsoft.com/office/drawing/2014/main" id="{A7ABC59B-92B6-B916-34B1-5EBA870A0EBE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02;p70">
              <a:extLst>
                <a:ext uri="{FF2B5EF4-FFF2-40B4-BE49-F238E27FC236}">
                  <a16:creationId xmlns:a16="http://schemas.microsoft.com/office/drawing/2014/main" id="{6B818F68-1631-984B-2A7E-A23F9DF43AED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03;p70">
              <a:extLst>
                <a:ext uri="{FF2B5EF4-FFF2-40B4-BE49-F238E27FC236}">
                  <a16:creationId xmlns:a16="http://schemas.microsoft.com/office/drawing/2014/main" id="{CBFCFB0F-5A86-DAAE-1604-3EA34293C132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04;p70">
              <a:extLst>
                <a:ext uri="{FF2B5EF4-FFF2-40B4-BE49-F238E27FC236}">
                  <a16:creationId xmlns:a16="http://schemas.microsoft.com/office/drawing/2014/main" id="{A9CBA23F-92B3-A339-A991-2B492473A63D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05;p70">
              <a:extLst>
                <a:ext uri="{FF2B5EF4-FFF2-40B4-BE49-F238E27FC236}">
                  <a16:creationId xmlns:a16="http://schemas.microsoft.com/office/drawing/2014/main" id="{626CE563-8270-E434-08B1-248C04EDFAD8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06;p70">
              <a:extLst>
                <a:ext uri="{FF2B5EF4-FFF2-40B4-BE49-F238E27FC236}">
                  <a16:creationId xmlns:a16="http://schemas.microsoft.com/office/drawing/2014/main" id="{3619F698-8100-38C1-8C2F-66A1AE8AA95D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07;p70">
              <a:extLst>
                <a:ext uri="{FF2B5EF4-FFF2-40B4-BE49-F238E27FC236}">
                  <a16:creationId xmlns:a16="http://schemas.microsoft.com/office/drawing/2014/main" id="{0401783A-F69B-5E3A-4EB5-1CE043C80A7E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08;p70">
              <a:extLst>
                <a:ext uri="{FF2B5EF4-FFF2-40B4-BE49-F238E27FC236}">
                  <a16:creationId xmlns:a16="http://schemas.microsoft.com/office/drawing/2014/main" id="{11185AEA-FA0D-2C16-1026-5F3E5AEA5AC7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09;p70">
              <a:extLst>
                <a:ext uri="{FF2B5EF4-FFF2-40B4-BE49-F238E27FC236}">
                  <a16:creationId xmlns:a16="http://schemas.microsoft.com/office/drawing/2014/main" id="{3AF04C2D-14F9-8947-2634-AF1EB0697A3A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10;p70">
              <a:extLst>
                <a:ext uri="{FF2B5EF4-FFF2-40B4-BE49-F238E27FC236}">
                  <a16:creationId xmlns:a16="http://schemas.microsoft.com/office/drawing/2014/main" id="{2B37C2E1-B5F3-38C6-5BCD-26A0980FEAD7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11;p70">
              <a:extLst>
                <a:ext uri="{FF2B5EF4-FFF2-40B4-BE49-F238E27FC236}">
                  <a16:creationId xmlns:a16="http://schemas.microsoft.com/office/drawing/2014/main" id="{B7E9B4AF-64F7-9DAD-8D88-B22E5B85B61F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chemeClr val="accent1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12;p70">
              <a:extLst>
                <a:ext uri="{FF2B5EF4-FFF2-40B4-BE49-F238E27FC236}">
                  <a16:creationId xmlns:a16="http://schemas.microsoft.com/office/drawing/2014/main" id="{A348D4B5-B7CB-0193-136E-E03143684145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13;p70">
              <a:extLst>
                <a:ext uri="{FF2B5EF4-FFF2-40B4-BE49-F238E27FC236}">
                  <a16:creationId xmlns:a16="http://schemas.microsoft.com/office/drawing/2014/main" id="{51975F36-66F6-E9F7-1392-1A8F1700DBEF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14;p70">
              <a:extLst>
                <a:ext uri="{FF2B5EF4-FFF2-40B4-BE49-F238E27FC236}">
                  <a16:creationId xmlns:a16="http://schemas.microsoft.com/office/drawing/2014/main" id="{59E87F23-B057-8828-C221-7D5D953D32B5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15;p70">
              <a:extLst>
                <a:ext uri="{FF2B5EF4-FFF2-40B4-BE49-F238E27FC236}">
                  <a16:creationId xmlns:a16="http://schemas.microsoft.com/office/drawing/2014/main" id="{0D4FB974-B4AA-9586-39D7-7C2598372092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16;p70">
              <a:extLst>
                <a:ext uri="{FF2B5EF4-FFF2-40B4-BE49-F238E27FC236}">
                  <a16:creationId xmlns:a16="http://schemas.microsoft.com/office/drawing/2014/main" id="{7CD8DB24-8664-6C99-6BFC-66348216031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17;p70">
              <a:extLst>
                <a:ext uri="{FF2B5EF4-FFF2-40B4-BE49-F238E27FC236}">
                  <a16:creationId xmlns:a16="http://schemas.microsoft.com/office/drawing/2014/main" id="{DAE14E48-A2AE-E7C5-12CC-C65D78EF7DE5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18;p70">
              <a:extLst>
                <a:ext uri="{FF2B5EF4-FFF2-40B4-BE49-F238E27FC236}">
                  <a16:creationId xmlns:a16="http://schemas.microsoft.com/office/drawing/2014/main" id="{E0C494A3-2C0E-548A-63B6-B2C8C713F5DB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19;p70">
              <a:extLst>
                <a:ext uri="{FF2B5EF4-FFF2-40B4-BE49-F238E27FC236}">
                  <a16:creationId xmlns:a16="http://schemas.microsoft.com/office/drawing/2014/main" id="{8C2421AD-CFA0-29CD-FAB8-1E9C91E9EB91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20;p70">
              <a:extLst>
                <a:ext uri="{FF2B5EF4-FFF2-40B4-BE49-F238E27FC236}">
                  <a16:creationId xmlns:a16="http://schemas.microsoft.com/office/drawing/2014/main" id="{61016502-F249-F4E9-2449-E1DCDF10EC5F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21;p70">
              <a:extLst>
                <a:ext uri="{FF2B5EF4-FFF2-40B4-BE49-F238E27FC236}">
                  <a16:creationId xmlns:a16="http://schemas.microsoft.com/office/drawing/2014/main" id="{2636D4CD-A007-0BBB-92E3-4647814F9BB3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22;p70">
              <a:extLst>
                <a:ext uri="{FF2B5EF4-FFF2-40B4-BE49-F238E27FC236}">
                  <a16:creationId xmlns:a16="http://schemas.microsoft.com/office/drawing/2014/main" id="{2974DAF7-7D35-D77D-75ED-B991B115F546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23;p70">
              <a:extLst>
                <a:ext uri="{FF2B5EF4-FFF2-40B4-BE49-F238E27FC236}">
                  <a16:creationId xmlns:a16="http://schemas.microsoft.com/office/drawing/2014/main" id="{220C773D-F5EA-AE4A-F945-6D33A740D972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24;p70">
              <a:extLst>
                <a:ext uri="{FF2B5EF4-FFF2-40B4-BE49-F238E27FC236}">
                  <a16:creationId xmlns:a16="http://schemas.microsoft.com/office/drawing/2014/main" id="{15DB5C78-E313-06DD-CCC2-44699390A9D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25;p70">
              <a:extLst>
                <a:ext uri="{FF2B5EF4-FFF2-40B4-BE49-F238E27FC236}">
                  <a16:creationId xmlns:a16="http://schemas.microsoft.com/office/drawing/2014/main" id="{DD025D3C-10B0-5C30-AA29-27C6AB241F69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26;p70">
              <a:extLst>
                <a:ext uri="{FF2B5EF4-FFF2-40B4-BE49-F238E27FC236}">
                  <a16:creationId xmlns:a16="http://schemas.microsoft.com/office/drawing/2014/main" id="{607D6A46-47D8-604F-6A57-EE464D3E40D2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27;p70">
              <a:extLst>
                <a:ext uri="{FF2B5EF4-FFF2-40B4-BE49-F238E27FC236}">
                  <a16:creationId xmlns:a16="http://schemas.microsoft.com/office/drawing/2014/main" id="{AF5171E2-4FA1-2E49-1EC8-7878609D4572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28;p70">
              <a:extLst>
                <a:ext uri="{FF2B5EF4-FFF2-40B4-BE49-F238E27FC236}">
                  <a16:creationId xmlns:a16="http://schemas.microsoft.com/office/drawing/2014/main" id="{9C93F78D-A9B5-4907-AB4E-545E99D6D087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29;p70">
              <a:extLst>
                <a:ext uri="{FF2B5EF4-FFF2-40B4-BE49-F238E27FC236}">
                  <a16:creationId xmlns:a16="http://schemas.microsoft.com/office/drawing/2014/main" id="{7E0E2856-50C0-9117-0B70-3CD37CC37444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30;p70">
              <a:extLst>
                <a:ext uri="{FF2B5EF4-FFF2-40B4-BE49-F238E27FC236}">
                  <a16:creationId xmlns:a16="http://schemas.microsoft.com/office/drawing/2014/main" id="{54C44340-5338-7E45-AA1B-DCDEF6472BD5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31;p70">
              <a:extLst>
                <a:ext uri="{FF2B5EF4-FFF2-40B4-BE49-F238E27FC236}">
                  <a16:creationId xmlns:a16="http://schemas.microsoft.com/office/drawing/2014/main" id="{F114A326-B9E7-8632-E3B1-1CB3B643C7F8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32;p70">
              <a:extLst>
                <a:ext uri="{FF2B5EF4-FFF2-40B4-BE49-F238E27FC236}">
                  <a16:creationId xmlns:a16="http://schemas.microsoft.com/office/drawing/2014/main" id="{940F719E-881E-920A-D1E4-0025A06723C1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33;p70">
              <a:extLst>
                <a:ext uri="{FF2B5EF4-FFF2-40B4-BE49-F238E27FC236}">
                  <a16:creationId xmlns:a16="http://schemas.microsoft.com/office/drawing/2014/main" id="{D8025F3E-7297-8A87-31A6-5511BB5456F0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34;p70">
              <a:extLst>
                <a:ext uri="{FF2B5EF4-FFF2-40B4-BE49-F238E27FC236}">
                  <a16:creationId xmlns:a16="http://schemas.microsoft.com/office/drawing/2014/main" id="{C67B7CA9-23C8-35B6-FCB4-F1A98ECED86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35;p70">
              <a:extLst>
                <a:ext uri="{FF2B5EF4-FFF2-40B4-BE49-F238E27FC236}">
                  <a16:creationId xmlns:a16="http://schemas.microsoft.com/office/drawing/2014/main" id="{076F19E2-E15E-D4D5-14AF-6EC9A523E39C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36;p70">
              <a:extLst>
                <a:ext uri="{FF2B5EF4-FFF2-40B4-BE49-F238E27FC236}">
                  <a16:creationId xmlns:a16="http://schemas.microsoft.com/office/drawing/2014/main" id="{FEA9B443-D73A-0868-E1AF-7ADEB74EBCB9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37;p70">
              <a:extLst>
                <a:ext uri="{FF2B5EF4-FFF2-40B4-BE49-F238E27FC236}">
                  <a16:creationId xmlns:a16="http://schemas.microsoft.com/office/drawing/2014/main" id="{E21FE555-FCEE-FAC2-C9C0-9C3D7AA0DDE7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38;p70">
              <a:extLst>
                <a:ext uri="{FF2B5EF4-FFF2-40B4-BE49-F238E27FC236}">
                  <a16:creationId xmlns:a16="http://schemas.microsoft.com/office/drawing/2014/main" id="{DB700CD4-494E-E9C3-C199-5C043312C18F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39;p70">
              <a:extLst>
                <a:ext uri="{FF2B5EF4-FFF2-40B4-BE49-F238E27FC236}">
                  <a16:creationId xmlns:a16="http://schemas.microsoft.com/office/drawing/2014/main" id="{4FBB7177-357B-FC05-268B-AF82A309DC88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40;p70">
              <a:extLst>
                <a:ext uri="{FF2B5EF4-FFF2-40B4-BE49-F238E27FC236}">
                  <a16:creationId xmlns:a16="http://schemas.microsoft.com/office/drawing/2014/main" id="{8E7260C4-E505-E75C-360E-57619CED6437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5441;p70">
              <a:extLst>
                <a:ext uri="{FF2B5EF4-FFF2-40B4-BE49-F238E27FC236}">
                  <a16:creationId xmlns:a16="http://schemas.microsoft.com/office/drawing/2014/main" id="{DDC556EA-7A4D-6B48-6158-015872E39386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5442;p70">
              <a:extLst>
                <a:ext uri="{FF2B5EF4-FFF2-40B4-BE49-F238E27FC236}">
                  <a16:creationId xmlns:a16="http://schemas.microsoft.com/office/drawing/2014/main" id="{C10867E1-E398-2D25-838E-BBA3C20FC8CF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5443;p70">
              <a:extLst>
                <a:ext uri="{FF2B5EF4-FFF2-40B4-BE49-F238E27FC236}">
                  <a16:creationId xmlns:a16="http://schemas.microsoft.com/office/drawing/2014/main" id="{C34545C7-E685-4068-A797-A0D3D5B8084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5444;p70">
              <a:extLst>
                <a:ext uri="{FF2B5EF4-FFF2-40B4-BE49-F238E27FC236}">
                  <a16:creationId xmlns:a16="http://schemas.microsoft.com/office/drawing/2014/main" id="{A938979A-B241-EB46-9779-569786C58C33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5445;p70">
              <a:extLst>
                <a:ext uri="{FF2B5EF4-FFF2-40B4-BE49-F238E27FC236}">
                  <a16:creationId xmlns:a16="http://schemas.microsoft.com/office/drawing/2014/main" id="{271F4BFD-F6BD-EF61-B5C2-02474A266DEF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5446;p70">
              <a:extLst>
                <a:ext uri="{FF2B5EF4-FFF2-40B4-BE49-F238E27FC236}">
                  <a16:creationId xmlns:a16="http://schemas.microsoft.com/office/drawing/2014/main" id="{70034751-DC01-1220-D45F-058CFFA40CB1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5447;p70">
              <a:extLst>
                <a:ext uri="{FF2B5EF4-FFF2-40B4-BE49-F238E27FC236}">
                  <a16:creationId xmlns:a16="http://schemas.microsoft.com/office/drawing/2014/main" id="{941C9C6F-14DB-7B91-9964-5930F254A52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5448;p70">
              <a:extLst>
                <a:ext uri="{FF2B5EF4-FFF2-40B4-BE49-F238E27FC236}">
                  <a16:creationId xmlns:a16="http://schemas.microsoft.com/office/drawing/2014/main" id="{CC8B46CB-BC56-999D-33C9-DD5436711584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5449;p70">
              <a:extLst>
                <a:ext uri="{FF2B5EF4-FFF2-40B4-BE49-F238E27FC236}">
                  <a16:creationId xmlns:a16="http://schemas.microsoft.com/office/drawing/2014/main" id="{85195AD6-15D7-6C44-0A88-BEB1D237F3C0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5450;p70">
              <a:extLst>
                <a:ext uri="{FF2B5EF4-FFF2-40B4-BE49-F238E27FC236}">
                  <a16:creationId xmlns:a16="http://schemas.microsoft.com/office/drawing/2014/main" id="{670BDCA1-4952-2EF7-6A6F-03847A53AC35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5451;p70">
              <a:extLst>
                <a:ext uri="{FF2B5EF4-FFF2-40B4-BE49-F238E27FC236}">
                  <a16:creationId xmlns:a16="http://schemas.microsoft.com/office/drawing/2014/main" id="{8745A922-F4DD-D922-C1F0-0C83F2166A89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5452;p70">
              <a:extLst>
                <a:ext uri="{FF2B5EF4-FFF2-40B4-BE49-F238E27FC236}">
                  <a16:creationId xmlns:a16="http://schemas.microsoft.com/office/drawing/2014/main" id="{5114E1A7-BEBB-2E4A-308D-0B3DB13D56C6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5453;p70">
              <a:extLst>
                <a:ext uri="{FF2B5EF4-FFF2-40B4-BE49-F238E27FC236}">
                  <a16:creationId xmlns:a16="http://schemas.microsoft.com/office/drawing/2014/main" id="{6DDD1235-98D0-5AEF-74FF-24C861433FD1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5454;p70">
              <a:extLst>
                <a:ext uri="{FF2B5EF4-FFF2-40B4-BE49-F238E27FC236}">
                  <a16:creationId xmlns:a16="http://schemas.microsoft.com/office/drawing/2014/main" id="{4A8567CE-73D9-BA03-524D-19975FD8B61E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5455;p70">
              <a:extLst>
                <a:ext uri="{FF2B5EF4-FFF2-40B4-BE49-F238E27FC236}">
                  <a16:creationId xmlns:a16="http://schemas.microsoft.com/office/drawing/2014/main" id="{CDAC9B6C-C2C6-D6A0-CC6C-68B8B68D79E6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5456;p70">
              <a:extLst>
                <a:ext uri="{FF2B5EF4-FFF2-40B4-BE49-F238E27FC236}">
                  <a16:creationId xmlns:a16="http://schemas.microsoft.com/office/drawing/2014/main" id="{921DAF1B-A482-B173-F190-EC154DB6D544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5457;p70">
              <a:extLst>
                <a:ext uri="{FF2B5EF4-FFF2-40B4-BE49-F238E27FC236}">
                  <a16:creationId xmlns:a16="http://schemas.microsoft.com/office/drawing/2014/main" id="{31B47B6E-958C-365F-2D75-0A6A5C1DA44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5458;p70">
              <a:extLst>
                <a:ext uri="{FF2B5EF4-FFF2-40B4-BE49-F238E27FC236}">
                  <a16:creationId xmlns:a16="http://schemas.microsoft.com/office/drawing/2014/main" id="{66AE16E5-429D-7BF2-8FF2-586F95745E38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5459;p70">
              <a:extLst>
                <a:ext uri="{FF2B5EF4-FFF2-40B4-BE49-F238E27FC236}">
                  <a16:creationId xmlns:a16="http://schemas.microsoft.com/office/drawing/2014/main" id="{B4B73F95-7517-3E11-8209-544EE470D750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460;p70">
              <a:extLst>
                <a:ext uri="{FF2B5EF4-FFF2-40B4-BE49-F238E27FC236}">
                  <a16:creationId xmlns:a16="http://schemas.microsoft.com/office/drawing/2014/main" id="{BDDDF70A-B468-9AFB-F87F-B3D4F8201F02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461;p70">
              <a:extLst>
                <a:ext uri="{FF2B5EF4-FFF2-40B4-BE49-F238E27FC236}">
                  <a16:creationId xmlns:a16="http://schemas.microsoft.com/office/drawing/2014/main" id="{1E9E1950-B2A1-875B-5680-1D0E05901F7C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accent1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462;p70">
              <a:extLst>
                <a:ext uri="{FF2B5EF4-FFF2-40B4-BE49-F238E27FC236}">
                  <a16:creationId xmlns:a16="http://schemas.microsoft.com/office/drawing/2014/main" id="{9069D1C7-8FDF-1281-2537-B6121445598C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463;p70">
              <a:extLst>
                <a:ext uri="{FF2B5EF4-FFF2-40B4-BE49-F238E27FC236}">
                  <a16:creationId xmlns:a16="http://schemas.microsoft.com/office/drawing/2014/main" id="{254D83B7-EBF9-01F8-C568-FA54AB8D4CEE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464;p70">
              <a:extLst>
                <a:ext uri="{FF2B5EF4-FFF2-40B4-BE49-F238E27FC236}">
                  <a16:creationId xmlns:a16="http://schemas.microsoft.com/office/drawing/2014/main" id="{8368E0A2-8DF3-06DC-37B7-5731187DCD3C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1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465;p70">
              <a:extLst>
                <a:ext uri="{FF2B5EF4-FFF2-40B4-BE49-F238E27FC236}">
                  <a16:creationId xmlns:a16="http://schemas.microsoft.com/office/drawing/2014/main" id="{49A9046D-BE8C-98C4-7698-7FD2AA31FEA4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466;p70">
              <a:extLst>
                <a:ext uri="{FF2B5EF4-FFF2-40B4-BE49-F238E27FC236}">
                  <a16:creationId xmlns:a16="http://schemas.microsoft.com/office/drawing/2014/main" id="{100B9727-C905-3B74-8DB9-CF7DBBB4E285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467;p70">
              <a:extLst>
                <a:ext uri="{FF2B5EF4-FFF2-40B4-BE49-F238E27FC236}">
                  <a16:creationId xmlns:a16="http://schemas.microsoft.com/office/drawing/2014/main" id="{D8214B2F-0989-E4F3-14A3-D8A74E244EAE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468;p70">
              <a:extLst>
                <a:ext uri="{FF2B5EF4-FFF2-40B4-BE49-F238E27FC236}">
                  <a16:creationId xmlns:a16="http://schemas.microsoft.com/office/drawing/2014/main" id="{72084EF5-AF77-229C-5A2B-48C4346AAC2A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469;p70">
              <a:extLst>
                <a:ext uri="{FF2B5EF4-FFF2-40B4-BE49-F238E27FC236}">
                  <a16:creationId xmlns:a16="http://schemas.microsoft.com/office/drawing/2014/main" id="{AAEC8B64-30B6-DC5E-8B04-0A302F3FC81C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470;p70">
              <a:extLst>
                <a:ext uri="{FF2B5EF4-FFF2-40B4-BE49-F238E27FC236}">
                  <a16:creationId xmlns:a16="http://schemas.microsoft.com/office/drawing/2014/main" id="{34BEA620-CFCE-478F-1938-6B409CAF0C2B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471;p70">
              <a:extLst>
                <a:ext uri="{FF2B5EF4-FFF2-40B4-BE49-F238E27FC236}">
                  <a16:creationId xmlns:a16="http://schemas.microsoft.com/office/drawing/2014/main" id="{46C628F0-854C-5699-6D8B-75AAF4E496BA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472;p70">
              <a:extLst>
                <a:ext uri="{FF2B5EF4-FFF2-40B4-BE49-F238E27FC236}">
                  <a16:creationId xmlns:a16="http://schemas.microsoft.com/office/drawing/2014/main" id="{B3CC9489-E6FD-60EA-9EC8-ED2F6434A9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473;p70">
              <a:extLst>
                <a:ext uri="{FF2B5EF4-FFF2-40B4-BE49-F238E27FC236}">
                  <a16:creationId xmlns:a16="http://schemas.microsoft.com/office/drawing/2014/main" id="{F7A13FF7-27F7-215D-1141-9B11D71075EF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474;p70">
              <a:extLst>
                <a:ext uri="{FF2B5EF4-FFF2-40B4-BE49-F238E27FC236}">
                  <a16:creationId xmlns:a16="http://schemas.microsoft.com/office/drawing/2014/main" id="{249C6AB1-91A3-B436-39F0-BB11B8467D53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475;p70">
              <a:extLst>
                <a:ext uri="{FF2B5EF4-FFF2-40B4-BE49-F238E27FC236}">
                  <a16:creationId xmlns:a16="http://schemas.microsoft.com/office/drawing/2014/main" id="{E77A3FB8-4076-EACD-773E-C09F72F5A655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476;p70">
              <a:extLst>
                <a:ext uri="{FF2B5EF4-FFF2-40B4-BE49-F238E27FC236}">
                  <a16:creationId xmlns:a16="http://schemas.microsoft.com/office/drawing/2014/main" id="{1DBB885E-FC99-3FC4-8122-7A6D5C045597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477;p70">
              <a:extLst>
                <a:ext uri="{FF2B5EF4-FFF2-40B4-BE49-F238E27FC236}">
                  <a16:creationId xmlns:a16="http://schemas.microsoft.com/office/drawing/2014/main" id="{86D02B47-62A5-D056-F0A9-CDCA237499F9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" grpId="0"/>
      <p:bldP spid="1836" grpId="0" build="p"/>
    </p:bldLst>
  </p:timing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303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Lora</vt:lpstr>
      <vt:lpstr>Roboto Condensed Light</vt:lpstr>
      <vt:lpstr>Calibri</vt:lpstr>
      <vt:lpstr>Sintony</vt:lpstr>
      <vt:lpstr>Open Sans</vt:lpstr>
      <vt:lpstr>Fira Sans Extra Condensed Medium</vt:lpstr>
      <vt:lpstr>Poppins ExtraBold</vt:lpstr>
      <vt:lpstr>Poppins Black</vt:lpstr>
      <vt:lpstr>Aptos</vt:lpstr>
      <vt:lpstr>Time Management by Slidego</vt:lpstr>
      <vt:lpstr>Smart Learning…</vt:lpstr>
      <vt:lpstr>Introduction</vt:lpstr>
      <vt:lpstr>Start of the problem</vt:lpstr>
      <vt:lpstr>Configure environment</vt:lpstr>
      <vt:lpstr>Get resource agent</vt:lpstr>
      <vt:lpstr>Tasks</vt:lpstr>
      <vt:lpstr>Tools</vt:lpstr>
      <vt:lpstr>Final outcomes</vt:lpstr>
      <vt:lpstr>Conclusion</vt:lpstr>
      <vt:lpstr>Thank you…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ojaswini mukhee</cp:lastModifiedBy>
  <cp:revision>4</cp:revision>
  <dcterms:modified xsi:type="dcterms:W3CDTF">2024-07-01T05:14:59Z</dcterms:modified>
</cp:coreProperties>
</file>