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hyperlink" Target="https://www.w3schools.com/node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github.com/howdyai/bot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google.com/support/guides/firebase-we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9217-4745-C241-8BA9-C1B2A2AF1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DEVELOPING WEB APPS </a:t>
            </a:r>
            <a:r>
              <a:rPr lang="en-US" dirty="0"/>
              <a:t>WITH KOTLIN AND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96A32-C3B2-1144-A1A6-CCF875C8D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NICODEMUS OJWEE – SOFTWARE DEVELOPER (TOLL AND HABEN)</a:t>
            </a:r>
          </a:p>
        </p:txBody>
      </p:sp>
    </p:spTree>
    <p:extLst>
      <p:ext uri="{BB962C8B-B14F-4D97-AF65-F5344CB8AC3E}">
        <p14:creationId xmlns:p14="http://schemas.microsoft.com/office/powerpoint/2010/main" val="161205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84B4-313B-CF42-936D-7B289652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how simple it was……………………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A6EB-F819-0147-9D27-492BB3D7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909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https://www.w3schools.com/nodejs/</a:t>
            </a:r>
            <a:endParaRPr lang="en-US" dirty="0"/>
          </a:p>
          <a:p>
            <a:r>
              <a:rPr lang="en-US" dirty="0">
                <a:hlinkClick r:id="rId3"/>
              </a:rPr>
              <a:t>https://kotlinlang.org/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8CA69C-00AA-3F4D-8A83-2F581307B1E6}"/>
              </a:ext>
            </a:extLst>
          </p:cNvPr>
          <p:cNvSpPr txBox="1">
            <a:spLocks/>
          </p:cNvSpPr>
          <p:nvPr/>
        </p:nvSpPr>
        <p:spPr>
          <a:xfrm>
            <a:off x="827424" y="3313216"/>
            <a:ext cx="10554574" cy="10909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ojaynico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Twitter – </a:t>
            </a:r>
            <a:r>
              <a:rPr lang="en-US" dirty="0" err="1"/>
              <a:t>ojaynico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Whatsapp</a:t>
            </a:r>
            <a:r>
              <a:rPr lang="en-US" dirty="0"/>
              <a:t> - +256 777 68 52 47</a:t>
            </a:r>
          </a:p>
        </p:txBody>
      </p:sp>
    </p:spTree>
    <p:extLst>
      <p:ext uri="{BB962C8B-B14F-4D97-AF65-F5344CB8AC3E}">
        <p14:creationId xmlns:p14="http://schemas.microsoft.com/office/powerpoint/2010/main" val="4232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889D-06D7-EC4E-B41E-80CBF982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BED4-C713-184E-A39D-34F4D7DF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Kotlin</a:t>
            </a:r>
            <a:r>
              <a:rPr lang="en-US" dirty="0"/>
              <a:t> is a next-generation programming language by the great people of </a:t>
            </a:r>
            <a:r>
              <a:rPr lang="en-US" dirty="0" err="1"/>
              <a:t>JetBrains</a:t>
            </a:r>
            <a:r>
              <a:rPr lang="en-US" dirty="0"/>
              <a:t>, which is gaining popularity with the Android development community as a replacement for old good Java.</a:t>
            </a:r>
          </a:p>
        </p:txBody>
      </p:sp>
    </p:spTree>
    <p:extLst>
      <p:ext uri="{BB962C8B-B14F-4D97-AF65-F5344CB8AC3E}">
        <p14:creationId xmlns:p14="http://schemas.microsoft.com/office/powerpoint/2010/main" val="85747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2FB-4B65-B24E-A1B0-6AF81224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BF74-AB2F-A742-9BBF-A77AFF27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a powerful, JavaScript based, platform for building server side applications with ease. From a </a:t>
            </a:r>
            <a:r>
              <a:rPr lang="en-US" dirty="0">
                <a:hlinkClick r:id="rId2"/>
              </a:rPr>
              <a:t>Slack Bot</a:t>
            </a:r>
            <a:r>
              <a:rPr lang="en-US" dirty="0"/>
              <a:t> to a </a:t>
            </a:r>
            <a:r>
              <a:rPr lang="en-US" dirty="0">
                <a:hlinkClick r:id="rId3"/>
              </a:rPr>
              <a:t>lightweight REST API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push notification services with Firebase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09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1323-2964-974E-9C88-97FCCC5A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 Up (</a:t>
            </a:r>
            <a:r>
              <a:rPr lang="en-US" dirty="0" err="1"/>
              <a:t>Kotlin</a:t>
            </a:r>
            <a:r>
              <a:rPr lang="en-US" dirty="0"/>
              <a:t>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1A76-7702-3643-9B50-F6D694B6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74056"/>
          </a:xfrm>
        </p:spPr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gradle</a:t>
            </a:r>
            <a:r>
              <a:rPr lang="en-US" dirty="0"/>
              <a:t> project with </a:t>
            </a:r>
            <a:r>
              <a:rPr lang="en-US" dirty="0" err="1"/>
              <a:t>kotlinjs</a:t>
            </a:r>
            <a:r>
              <a:rPr lang="en-US" dirty="0"/>
              <a:t> library using IntelliJ IDEA.</a:t>
            </a:r>
          </a:p>
          <a:p>
            <a:r>
              <a:rPr lang="en-US" dirty="0"/>
              <a:t>Open </a:t>
            </a:r>
            <a:r>
              <a:rPr lang="en-US" dirty="0" err="1"/>
              <a:t>build.gradle</a:t>
            </a:r>
            <a:r>
              <a:rPr lang="en-US" dirty="0"/>
              <a:t> file after the project is done building and add the code below.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B4784-188D-9C4F-AAB9-1FEBB56CDD22}"/>
              </a:ext>
            </a:extLst>
          </p:cNvPr>
          <p:cNvSpPr/>
          <p:nvPr/>
        </p:nvSpPr>
        <p:spPr>
          <a:xfrm>
            <a:off x="2434441" y="3127473"/>
            <a:ext cx="656705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compileKotlin2Js.kotlinOptions{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moduleKind</a:t>
            </a:r>
            <a:r>
              <a:rPr lang="en-US" dirty="0"/>
              <a:t> = "</a:t>
            </a:r>
            <a:r>
              <a:rPr lang="en-US" dirty="0" err="1"/>
              <a:t>commonjs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outputFile</a:t>
            </a:r>
            <a:r>
              <a:rPr lang="en-US" dirty="0"/>
              <a:t> = "node/</a:t>
            </a:r>
            <a:r>
              <a:rPr lang="en-US" dirty="0" err="1"/>
              <a:t>app.js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0FBDF2-4810-7342-AFC2-EF54C30222CF}"/>
              </a:ext>
            </a:extLst>
          </p:cNvPr>
          <p:cNvSpPr txBox="1">
            <a:spLocks/>
          </p:cNvSpPr>
          <p:nvPr/>
        </p:nvSpPr>
        <p:spPr>
          <a:xfrm>
            <a:off x="827424" y="5013174"/>
            <a:ext cx="10554574" cy="11740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folder and name it node within the project folder.</a:t>
            </a:r>
          </a:p>
          <a:p>
            <a:r>
              <a:rPr lang="en-US" dirty="0"/>
              <a:t>Within node folder create a new folder and name it html. This folder will contain out html files.</a:t>
            </a:r>
          </a:p>
        </p:txBody>
      </p:sp>
    </p:spTree>
    <p:extLst>
      <p:ext uri="{BB962C8B-B14F-4D97-AF65-F5344CB8AC3E}">
        <p14:creationId xmlns:p14="http://schemas.microsoft.com/office/powerpoint/2010/main" val="304565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3B81-8009-1642-8E67-CA4CE10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 Up (</a:t>
            </a:r>
            <a:r>
              <a:rPr lang="en-US" dirty="0" err="1"/>
              <a:t>Node.js</a:t>
            </a:r>
            <a:r>
              <a:rPr lang="en-US" dirty="0"/>
              <a:t>) – Install node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99DE-A2E9-B04A-90A4-1B12847F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396"/>
          </a:xfrm>
        </p:spPr>
        <p:txBody>
          <a:bodyPr>
            <a:normAutofit/>
          </a:bodyPr>
          <a:lstStyle/>
          <a:p>
            <a:r>
              <a:rPr lang="en-US" dirty="0"/>
              <a:t>Open terminal below in the IntelliJ or open terminal or </a:t>
            </a:r>
            <a:r>
              <a:rPr lang="en-US" dirty="0" err="1"/>
              <a:t>cmd</a:t>
            </a:r>
            <a:r>
              <a:rPr lang="en-US" dirty="0"/>
              <a:t> and change directory to your project directory.</a:t>
            </a:r>
          </a:p>
          <a:p>
            <a:r>
              <a:rPr lang="en-US" dirty="0"/>
              <a:t>Run the command “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” to setup node in our project and a file called </a:t>
            </a:r>
            <a:r>
              <a:rPr lang="en-US" dirty="0" err="1"/>
              <a:t>package.json</a:t>
            </a:r>
            <a:r>
              <a:rPr lang="en-US" dirty="0"/>
              <a:t> is created where you can view dependencies you have installed.</a:t>
            </a:r>
          </a:p>
          <a:p>
            <a:r>
              <a:rPr lang="en-US" dirty="0"/>
              <a:t>Run the command “</a:t>
            </a:r>
            <a:r>
              <a:rPr lang="en-US" dirty="0" err="1"/>
              <a:t>npm</a:t>
            </a:r>
            <a:r>
              <a:rPr lang="en-US" dirty="0"/>
              <a:t> install” to install dependencies in </a:t>
            </a:r>
            <a:r>
              <a:rPr lang="en-US" dirty="0" err="1"/>
              <a:t>package.json</a:t>
            </a:r>
            <a:r>
              <a:rPr lang="en-US" dirty="0"/>
              <a:t>.</a:t>
            </a:r>
          </a:p>
          <a:p>
            <a:r>
              <a:rPr lang="en-US" dirty="0"/>
              <a:t>Run the following commands to install </a:t>
            </a:r>
            <a:r>
              <a:rPr lang="en-US" dirty="0" err="1"/>
              <a:t>kotlin</a:t>
            </a:r>
            <a:r>
              <a:rPr lang="en-US" dirty="0"/>
              <a:t>, express, </a:t>
            </a:r>
            <a:r>
              <a:rPr lang="en-US" dirty="0" err="1"/>
              <a:t>ejs</a:t>
            </a:r>
            <a:r>
              <a:rPr lang="en-US" dirty="0"/>
              <a:t> and body-parser to out node project.</a:t>
            </a:r>
          </a:p>
          <a:p>
            <a:pPr marL="0" indent="0" fontAlgn="base">
              <a:buNone/>
            </a:pPr>
            <a:r>
              <a:rPr lang="en-US" dirty="0"/>
              <a:t>                 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kotlin</a:t>
            </a:r>
            <a:r>
              <a:rPr lang="en-US" dirty="0"/>
              <a:t> –save</a:t>
            </a:r>
          </a:p>
          <a:p>
            <a:pPr marL="0" indent="0" fontAlgn="base">
              <a:buNone/>
            </a:pPr>
            <a:r>
              <a:rPr lang="en-US" dirty="0"/>
              <a:t>                  </a:t>
            </a:r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pPr marL="0" indent="0" fontAlgn="base">
              <a:buNone/>
            </a:pPr>
            <a:r>
              <a:rPr lang="en-US" dirty="0"/>
              <a:t>                 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ejs</a:t>
            </a:r>
            <a:r>
              <a:rPr lang="en-US" dirty="0"/>
              <a:t> –save</a:t>
            </a:r>
          </a:p>
          <a:p>
            <a:pPr marL="0" indent="0" fontAlgn="base">
              <a:buNone/>
            </a:pPr>
            <a:r>
              <a:rPr lang="en-US" dirty="0"/>
              <a:t>                  </a:t>
            </a:r>
            <a:r>
              <a:rPr lang="en-US" dirty="0" err="1"/>
              <a:t>npm</a:t>
            </a:r>
            <a:r>
              <a:rPr lang="en-US" dirty="0"/>
              <a:t> install body-parser --save</a:t>
            </a:r>
          </a:p>
          <a:p>
            <a:pPr marL="0" indent="0" fontAlgn="base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F385-67DB-C749-97BD-9F7EB5C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 your app……..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BC7C-F9BE-8442-8DA4-733AF54D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5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</a:t>
            </a:r>
            <a:r>
              <a:rPr lang="en-US" dirty="0" err="1"/>
              <a:t>kotlin</a:t>
            </a:r>
            <a:r>
              <a:rPr lang="en-US" dirty="0"/>
              <a:t> file in 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kotlin</a:t>
            </a:r>
            <a:r>
              <a:rPr lang="en-US" dirty="0"/>
              <a:t> directory and name it </a:t>
            </a:r>
            <a:r>
              <a:rPr lang="en-US" dirty="0" err="1"/>
              <a:t>App.kt</a:t>
            </a:r>
            <a:endParaRPr lang="en-US" dirty="0"/>
          </a:p>
          <a:p>
            <a:r>
              <a:rPr lang="en-US" dirty="0"/>
              <a:t>Import the require function then create a main method like below.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C5220-2D6A-B348-AB2D-B86AC7EEE473}"/>
              </a:ext>
            </a:extLst>
          </p:cNvPr>
          <p:cNvSpPr/>
          <p:nvPr/>
        </p:nvSpPr>
        <p:spPr>
          <a:xfrm>
            <a:off x="801288" y="2980706"/>
            <a:ext cx="10571998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external fun require(module: String): dynamic </a:t>
            </a:r>
          </a:p>
          <a:p>
            <a:endParaRPr lang="en-US" dirty="0"/>
          </a:p>
          <a:p>
            <a:r>
              <a:rPr lang="en-US" dirty="0"/>
              <a:t>fun main(</a:t>
            </a:r>
            <a:r>
              <a:rPr lang="en-US" dirty="0" err="1"/>
              <a:t>args</a:t>
            </a:r>
            <a:r>
              <a:rPr lang="en-US" dirty="0"/>
              <a:t>: Array&lt;String&gt;) { 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624BAC-59A3-674D-BEE5-25A39FFD9B59}"/>
              </a:ext>
            </a:extLst>
          </p:cNvPr>
          <p:cNvSpPr txBox="1">
            <a:spLocks/>
          </p:cNvSpPr>
          <p:nvPr/>
        </p:nvSpPr>
        <p:spPr>
          <a:xfrm>
            <a:off x="971112" y="4167864"/>
            <a:ext cx="10554574" cy="7584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the required modules and create a server for our app which will run on port 3000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B9997-1EF7-C849-B510-75E135B98AF4}"/>
              </a:ext>
            </a:extLst>
          </p:cNvPr>
          <p:cNvSpPr/>
          <p:nvPr/>
        </p:nvSpPr>
        <p:spPr>
          <a:xfrm>
            <a:off x="818712" y="4786656"/>
            <a:ext cx="10571998" cy="188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err="1"/>
              <a:t>val</a:t>
            </a:r>
            <a:r>
              <a:rPr lang="en-US" dirty="0"/>
              <a:t> express = require("express")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val</a:t>
            </a:r>
            <a:r>
              <a:rPr lang="en-US" dirty="0"/>
              <a:t> app = express()</a:t>
            </a:r>
          </a:p>
          <a:p>
            <a:pPr fontAlgn="base"/>
            <a:r>
              <a:rPr lang="en-US" dirty="0" err="1"/>
              <a:t>app.</a:t>
            </a:r>
            <a:r>
              <a:rPr lang="en-US" b="1" i="1" dirty="0" err="1"/>
              <a:t>listen</a:t>
            </a:r>
            <a:r>
              <a:rPr lang="en-US" dirty="0"/>
              <a:t>(3000) 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i="1" dirty="0" err="1"/>
              <a:t>println</a:t>
            </a:r>
            <a:r>
              <a:rPr lang="en-US" dirty="0"/>
              <a:t>("Server started successfully...")</a:t>
            </a:r>
            <a:br>
              <a:rPr lang="en-US" dirty="0"/>
            </a:b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DDF-EB65-8544-B61B-A1670EE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API endpoint “/outbox”……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6FD8-CF3E-3F44-9397-5A620CE6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85931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kotlin</a:t>
            </a:r>
            <a:r>
              <a:rPr lang="en-US" dirty="0"/>
              <a:t> data class called Outbox and give it some properties.</a:t>
            </a:r>
          </a:p>
          <a:p>
            <a:r>
              <a:rPr lang="en-US" dirty="0"/>
              <a:t>Create a function that generates a list of visitors to outbox using the outbox class.</a:t>
            </a:r>
          </a:p>
          <a:p>
            <a:r>
              <a:rPr lang="en-US" dirty="0"/>
              <a:t>Add a route that you will use to access the outbox user API </a:t>
            </a:r>
            <a:r>
              <a:rPr lang="en-US" dirty="0" err="1"/>
              <a:t>i.e</a:t>
            </a:r>
            <a:r>
              <a:rPr lang="en-US" dirty="0"/>
              <a:t> “localhost:3000/outbox”.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2AD6D-1591-0E40-88C0-1A967DDB972B}"/>
              </a:ext>
            </a:extLst>
          </p:cNvPr>
          <p:cNvSpPr/>
          <p:nvPr/>
        </p:nvSpPr>
        <p:spPr>
          <a:xfrm>
            <a:off x="950027" y="3408218"/>
            <a:ext cx="10046524" cy="333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/>
              <a:t>app.</a:t>
            </a:r>
            <a:r>
              <a:rPr lang="en-US" sz="1500" b="1" i="1" dirty="0" err="1"/>
              <a:t>get</a:t>
            </a:r>
            <a:r>
              <a:rPr lang="en-US" sz="1500" dirty="0"/>
              <a:t>("/outbox") </a:t>
            </a:r>
            <a:r>
              <a:rPr lang="en-US" sz="1500" b="1" dirty="0"/>
              <a:t>{</a:t>
            </a:r>
            <a:r>
              <a:rPr lang="en-US" sz="1500" dirty="0" err="1"/>
              <a:t>req</a:t>
            </a:r>
            <a:r>
              <a:rPr lang="en-US" sz="1500" dirty="0"/>
              <a:t>, res </a:t>
            </a:r>
            <a:r>
              <a:rPr lang="en-US" sz="1500" b="1" dirty="0"/>
              <a:t>-&gt;</a:t>
            </a:r>
            <a:br>
              <a:rPr lang="en-US" sz="1500" b="1" dirty="0"/>
            </a:br>
            <a:r>
              <a:rPr lang="en-US" sz="1500" b="1" dirty="0"/>
              <a:t>    </a:t>
            </a:r>
            <a:r>
              <a:rPr lang="en-US" sz="1500" dirty="0" err="1"/>
              <a:t>res.</a:t>
            </a:r>
            <a:r>
              <a:rPr lang="en-US" sz="1500" b="1" i="1" dirty="0" err="1"/>
              <a:t>send</a:t>
            </a:r>
            <a:r>
              <a:rPr lang="en-US" sz="1500" dirty="0"/>
              <a:t>(</a:t>
            </a:r>
            <a:r>
              <a:rPr lang="en-US" sz="1500" i="1" dirty="0" err="1"/>
              <a:t>generateUsers</a:t>
            </a:r>
            <a:r>
              <a:rPr lang="en-US" sz="1500" dirty="0"/>
              <a:t>())</a:t>
            </a:r>
            <a:br>
              <a:rPr lang="en-US" sz="1500" dirty="0"/>
            </a:br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dirty="0"/>
              <a:t>data class Outbox(</a:t>
            </a:r>
            <a:r>
              <a:rPr lang="en-US" sz="1500" dirty="0" err="1"/>
              <a:t>var</a:t>
            </a:r>
            <a:r>
              <a:rPr lang="en-US" sz="1500" dirty="0"/>
              <a:t> name: String, </a:t>
            </a:r>
            <a:r>
              <a:rPr lang="en-US" sz="1500" dirty="0" err="1"/>
              <a:t>var</a:t>
            </a:r>
            <a:r>
              <a:rPr lang="en-US" sz="1500" dirty="0"/>
              <a:t> role: String)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fun </a:t>
            </a:r>
            <a:r>
              <a:rPr lang="en-US" sz="1500" dirty="0" err="1"/>
              <a:t>generateUsers</a:t>
            </a:r>
            <a:r>
              <a:rPr lang="en-US" sz="1500" dirty="0"/>
              <a:t>(): Array</a:t>
            </a:r>
            <a:r>
              <a:rPr lang="en-US" sz="1500"/>
              <a:t>&lt;Outbox&gt;{</a:t>
            </a:r>
            <a:br>
              <a:rPr lang="en-US" sz="1500" dirty="0"/>
            </a:br>
            <a:r>
              <a:rPr lang="en-US" sz="1500" dirty="0"/>
              <a:t>    return </a:t>
            </a:r>
            <a:r>
              <a:rPr lang="en-US" sz="1500" i="1" dirty="0" err="1"/>
              <a:t>arrayOf</a:t>
            </a:r>
            <a:r>
              <a:rPr lang="en-US" sz="1500" dirty="0"/>
              <a:t>(</a:t>
            </a:r>
            <a:br>
              <a:rPr lang="en-US" sz="1500" dirty="0"/>
            </a:br>
            <a:r>
              <a:rPr lang="en-US" sz="1500" dirty="0"/>
              <a:t>            Outbox("David", “Accountant”),</a:t>
            </a:r>
            <a:br>
              <a:rPr lang="en-US" sz="1500" dirty="0"/>
            </a:br>
            <a:r>
              <a:rPr lang="en-US" sz="1500" dirty="0"/>
              <a:t>            Outbox("Andrew", “Node Developer”),</a:t>
            </a:r>
            <a:br>
              <a:rPr lang="en-US" sz="1500" dirty="0"/>
            </a:br>
            <a:r>
              <a:rPr lang="en-US" sz="1500" dirty="0"/>
              <a:t>            Outbox(”Clinton", “CEO Tech Ninja”),</a:t>
            </a:r>
          </a:p>
          <a:p>
            <a:r>
              <a:rPr lang="en-US" sz="1500" dirty="0"/>
              <a:t>            Outbox(”Innocent", “CEO </a:t>
            </a:r>
            <a:r>
              <a:rPr lang="en-US" sz="1500" dirty="0" err="1"/>
              <a:t>Hackshade</a:t>
            </a:r>
            <a:r>
              <a:rPr lang="en-US" sz="1500" dirty="0"/>
              <a:t>”),</a:t>
            </a:r>
            <a:br>
              <a:rPr lang="en-US" sz="1500" dirty="0"/>
            </a:br>
            <a:r>
              <a:rPr lang="en-US" sz="1500" dirty="0"/>
              <a:t>    )</a:t>
            </a:r>
            <a:br>
              <a:rPr lang="en-US" sz="1500" dirty="0"/>
            </a:b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58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B009-0F7C-554A-AC2E-2252FB2C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files (</a:t>
            </a:r>
            <a:r>
              <a:rPr lang="en-US" dirty="0" err="1"/>
              <a:t>ejs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5527-8A1F-BC42-B8B8-2B4A7071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79053"/>
          </a:xfrm>
        </p:spPr>
        <p:txBody>
          <a:bodyPr/>
          <a:lstStyle/>
          <a:p>
            <a:r>
              <a:rPr lang="en-US" dirty="0"/>
              <a:t>This is possible through the dependency you installed via </a:t>
            </a:r>
            <a:r>
              <a:rPr lang="en-US" dirty="0" err="1"/>
              <a:t>npm</a:t>
            </a:r>
            <a:r>
              <a:rPr lang="en-US" dirty="0"/>
              <a:t> “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ejs</a:t>
            </a:r>
            <a:r>
              <a:rPr lang="en-US" dirty="0"/>
              <a:t> --save”</a:t>
            </a:r>
          </a:p>
          <a:p>
            <a:r>
              <a:rPr lang="en-US" dirty="0"/>
              <a:t>Add the following code to you </a:t>
            </a:r>
            <a:r>
              <a:rPr lang="en-US" dirty="0" err="1"/>
              <a:t>App.kt</a:t>
            </a:r>
            <a:r>
              <a:rPr lang="en-US" dirty="0"/>
              <a:t> to configure </a:t>
            </a:r>
            <a:r>
              <a:rPr lang="en-US" dirty="0" err="1"/>
              <a:t>ejs</a:t>
            </a:r>
            <a:r>
              <a:rPr lang="en-US" dirty="0"/>
              <a:t> engine in our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B6983-FFD0-9C4A-8B1D-FE64C4685EA8}"/>
              </a:ext>
            </a:extLst>
          </p:cNvPr>
          <p:cNvSpPr/>
          <p:nvPr/>
        </p:nvSpPr>
        <p:spPr>
          <a:xfrm>
            <a:off x="938151" y="3301340"/>
            <a:ext cx="9904021" cy="63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app.</a:t>
            </a:r>
            <a:r>
              <a:rPr lang="en-US" b="1" i="1" dirty="0" err="1"/>
              <a:t>set</a:t>
            </a:r>
            <a:r>
              <a:rPr lang="en-US" dirty="0"/>
              <a:t>("view engine", "</a:t>
            </a:r>
            <a:r>
              <a:rPr lang="en-US" dirty="0" err="1"/>
              <a:t>ejs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app.</a:t>
            </a:r>
            <a:r>
              <a:rPr lang="en-US" b="1" i="1" dirty="0" err="1"/>
              <a:t>set</a:t>
            </a:r>
            <a:r>
              <a:rPr lang="en-US" dirty="0"/>
              <a:t>("views", ”node")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8A26B-1883-F44D-9090-EE1EAFF141D3}"/>
              </a:ext>
            </a:extLst>
          </p:cNvPr>
          <p:cNvSpPr txBox="1">
            <a:spLocks/>
          </p:cNvSpPr>
          <p:nvPr/>
        </p:nvSpPr>
        <p:spPr>
          <a:xfrm>
            <a:off x="971112" y="4013486"/>
            <a:ext cx="10554574" cy="10053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new </a:t>
            </a:r>
            <a:r>
              <a:rPr lang="en-US" dirty="0" err="1"/>
              <a:t>ejs</a:t>
            </a:r>
            <a:r>
              <a:rPr lang="en-US" dirty="0"/>
              <a:t> file in the folder node/html/ folder and name it </a:t>
            </a:r>
            <a:r>
              <a:rPr lang="en-US" dirty="0" err="1"/>
              <a:t>index.ejs</a:t>
            </a:r>
            <a:endParaRPr lang="en-US" dirty="0"/>
          </a:p>
          <a:p>
            <a:r>
              <a:rPr lang="en-US" dirty="0"/>
              <a:t>Add a route that enables us access this page via the browser </a:t>
            </a:r>
            <a:r>
              <a:rPr lang="en-US" dirty="0" err="1"/>
              <a:t>i.e</a:t>
            </a:r>
            <a:r>
              <a:rPr lang="en-US" dirty="0"/>
              <a:t> “localhost:3000/home”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D96F4-D7E3-534E-BC9C-2370553A82EE}"/>
              </a:ext>
            </a:extLst>
          </p:cNvPr>
          <p:cNvSpPr/>
          <p:nvPr/>
        </p:nvSpPr>
        <p:spPr>
          <a:xfrm>
            <a:off x="938151" y="5018789"/>
            <a:ext cx="9904021" cy="151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app.</a:t>
            </a:r>
            <a:r>
              <a:rPr lang="en-US" b="1" i="1" dirty="0" err="1"/>
              <a:t>get</a:t>
            </a:r>
            <a:r>
              <a:rPr lang="en-US" dirty="0"/>
              <a:t>("/home") </a:t>
            </a:r>
            <a:r>
              <a:rPr lang="en-US" b="1" dirty="0"/>
              <a:t>{ </a:t>
            </a:r>
            <a:r>
              <a:rPr lang="en-US" dirty="0"/>
              <a:t>_, res </a:t>
            </a:r>
            <a:r>
              <a:rPr lang="en-US" b="1" dirty="0"/>
              <a:t>-&gt;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res.</a:t>
            </a:r>
            <a:r>
              <a:rPr lang="en-US" b="1" i="1" dirty="0" err="1"/>
              <a:t>render</a:t>
            </a:r>
            <a:r>
              <a:rPr lang="en-US" dirty="0"/>
              <a:t>(”html/index")</a:t>
            </a:r>
            <a:br>
              <a:rPr lang="en-US" dirty="0"/>
            </a:b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E7AD-6831-3A4F-BA62-6358EF3C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Form Data (POST)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BE46-48E8-B749-B30C-5FFE2280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19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possible through installing the body-parser dependency “</a:t>
            </a:r>
            <a:r>
              <a:rPr lang="en-US" dirty="0" err="1"/>
              <a:t>npm</a:t>
            </a:r>
            <a:r>
              <a:rPr lang="en-US" dirty="0"/>
              <a:t> install body-dependency”</a:t>
            </a:r>
          </a:p>
          <a:p>
            <a:r>
              <a:rPr lang="en-US" dirty="0"/>
              <a:t>Add the following configurations for body-parser to your </a:t>
            </a:r>
            <a:r>
              <a:rPr lang="en-US" dirty="0" err="1"/>
              <a:t>App.kt</a:t>
            </a:r>
            <a:r>
              <a:rPr lang="en-US" dirty="0"/>
              <a:t> file.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8A0E9D-14DC-3340-BFED-1CB06721CA03}"/>
              </a:ext>
            </a:extLst>
          </p:cNvPr>
          <p:cNvSpPr/>
          <p:nvPr/>
        </p:nvSpPr>
        <p:spPr>
          <a:xfrm>
            <a:off x="810000" y="3241964"/>
            <a:ext cx="10571998" cy="63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app.</a:t>
            </a:r>
            <a:r>
              <a:rPr lang="en-US" b="1" i="1" dirty="0" err="1"/>
              <a:t>use</a:t>
            </a:r>
            <a:r>
              <a:rPr lang="en-US" dirty="0"/>
              <a:t>(</a:t>
            </a:r>
            <a:r>
              <a:rPr lang="en-US" dirty="0" err="1"/>
              <a:t>bodyParser.</a:t>
            </a:r>
            <a:r>
              <a:rPr lang="en-US" b="1" i="1" dirty="0" err="1"/>
              <a:t>json</a:t>
            </a:r>
            <a:r>
              <a:rPr lang="en-US" dirty="0"/>
              <a:t>())</a:t>
            </a:r>
          </a:p>
          <a:p>
            <a:r>
              <a:rPr lang="en-US" dirty="0" err="1"/>
              <a:t>app.</a:t>
            </a:r>
            <a:r>
              <a:rPr lang="en-US" b="1" i="1" dirty="0" err="1"/>
              <a:t>use</a:t>
            </a:r>
            <a:r>
              <a:rPr lang="en-US" dirty="0"/>
              <a:t>(</a:t>
            </a:r>
            <a:r>
              <a:rPr lang="en-US" dirty="0" err="1"/>
              <a:t>bodyParser.</a:t>
            </a:r>
            <a:r>
              <a:rPr lang="en-US" b="1" i="1" dirty="0" err="1"/>
              <a:t>urlencoded</a:t>
            </a:r>
            <a:r>
              <a:rPr lang="en-US" dirty="0"/>
              <a:t>(</a:t>
            </a:r>
            <a:r>
              <a:rPr lang="en-US" b="1" dirty="0"/>
              <a:t>{ </a:t>
            </a:r>
            <a:r>
              <a:rPr lang="en-US" dirty="0"/>
              <a:t>extended </a:t>
            </a:r>
            <a:r>
              <a:rPr lang="en-US" b="1" dirty="0"/>
              <a:t>-&gt; </a:t>
            </a:r>
            <a:r>
              <a:rPr lang="en-US" dirty="0"/>
              <a:t>true </a:t>
            </a:r>
            <a:r>
              <a:rPr lang="en-US" b="1" dirty="0"/>
              <a:t>}</a:t>
            </a:r>
            <a:r>
              <a:rPr lang="en-US" dirty="0"/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8DA519-286C-144D-BE7F-B912AF6BC5AD}"/>
              </a:ext>
            </a:extLst>
          </p:cNvPr>
          <p:cNvSpPr txBox="1">
            <a:spLocks/>
          </p:cNvSpPr>
          <p:nvPr/>
        </p:nvSpPr>
        <p:spPr>
          <a:xfrm>
            <a:off x="1006738" y="4046613"/>
            <a:ext cx="10554574" cy="10196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an </a:t>
            </a:r>
            <a:r>
              <a:rPr lang="en-US" dirty="0" err="1"/>
              <a:t>ejs</a:t>
            </a:r>
            <a:r>
              <a:rPr lang="en-US" dirty="0"/>
              <a:t> file for displaying out post form data and name it </a:t>
            </a:r>
            <a:r>
              <a:rPr lang="en-US" dirty="0" err="1"/>
              <a:t>outbox.ejs</a:t>
            </a:r>
            <a:r>
              <a:rPr lang="en-US" dirty="0"/>
              <a:t> in the node/html folder.</a:t>
            </a:r>
          </a:p>
          <a:p>
            <a:r>
              <a:rPr lang="en-US" dirty="0"/>
              <a:t>Add the following post route (mapping) to your </a:t>
            </a:r>
            <a:r>
              <a:rPr lang="en-US" dirty="0" err="1"/>
              <a:t>App.kt</a:t>
            </a:r>
            <a:r>
              <a:rPr lang="en-US" dirty="0"/>
              <a:t> file.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6E867-B1E9-EC4B-B669-3C2BF39F68E2}"/>
              </a:ext>
            </a:extLst>
          </p:cNvPr>
          <p:cNvSpPr/>
          <p:nvPr/>
        </p:nvSpPr>
        <p:spPr>
          <a:xfrm>
            <a:off x="810000" y="5296395"/>
            <a:ext cx="10571998" cy="142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app.</a:t>
            </a:r>
            <a:r>
              <a:rPr lang="en-US" b="1" i="1" dirty="0" err="1"/>
              <a:t>post</a:t>
            </a:r>
            <a:r>
              <a:rPr lang="en-US" dirty="0"/>
              <a:t>("/add") </a:t>
            </a:r>
            <a:r>
              <a:rPr lang="en-US" b="1" dirty="0"/>
              <a:t>{ </a:t>
            </a:r>
            <a:r>
              <a:rPr lang="en-US" dirty="0" err="1"/>
              <a:t>req</a:t>
            </a:r>
            <a:r>
              <a:rPr lang="en-US" dirty="0"/>
              <a:t>, res </a:t>
            </a:r>
            <a:r>
              <a:rPr lang="en-US" b="1" dirty="0"/>
              <a:t>-&gt;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val</a:t>
            </a:r>
            <a:r>
              <a:rPr lang="en-US" dirty="0"/>
              <a:t> name = </a:t>
            </a:r>
            <a:r>
              <a:rPr lang="en-US" dirty="0" err="1"/>
              <a:t>req.</a:t>
            </a:r>
            <a:r>
              <a:rPr lang="en-US" b="1" i="1" dirty="0" err="1"/>
              <a:t>body</a:t>
            </a:r>
            <a:r>
              <a:rPr lang="en-US" dirty="0" err="1"/>
              <a:t>.</a:t>
            </a:r>
            <a:r>
              <a:rPr lang="en-US" b="1" i="1" dirty="0" err="1"/>
              <a:t>name</a:t>
            </a:r>
            <a:endParaRPr lang="en-US" b="1" i="1" dirty="0"/>
          </a:p>
          <a:p>
            <a:r>
              <a:rPr lang="en-US" b="1" dirty="0"/>
              <a:t>    </a:t>
            </a:r>
            <a:r>
              <a:rPr lang="en-US" dirty="0" err="1"/>
              <a:t>val</a:t>
            </a:r>
            <a:r>
              <a:rPr lang="en-US" dirty="0"/>
              <a:t> role = </a:t>
            </a:r>
            <a:r>
              <a:rPr lang="en-US" dirty="0" err="1"/>
              <a:t>req.</a:t>
            </a:r>
            <a:r>
              <a:rPr lang="en-US" b="1" i="1" dirty="0" err="1"/>
              <a:t>body</a:t>
            </a:r>
            <a:r>
              <a:rPr lang="en-US" dirty="0" err="1"/>
              <a:t>.</a:t>
            </a:r>
            <a:r>
              <a:rPr lang="en-US" b="1" i="1" dirty="0" err="1"/>
              <a:t>role</a:t>
            </a:r>
            <a:br>
              <a:rPr lang="en-US" b="1" i="1" dirty="0"/>
            </a:br>
            <a:r>
              <a:rPr lang="en-US" b="1" i="1" dirty="0"/>
              <a:t>    </a:t>
            </a:r>
            <a:r>
              <a:rPr lang="en-US" dirty="0" err="1"/>
              <a:t>res.</a:t>
            </a:r>
            <a:r>
              <a:rPr lang="en-US" b="1" i="1" dirty="0" err="1"/>
              <a:t>render</a:t>
            </a:r>
            <a:r>
              <a:rPr lang="en-US" dirty="0"/>
              <a:t>(”html/outbox", Outbox(</a:t>
            </a:r>
            <a:r>
              <a:rPr lang="en-US" dirty="0" err="1"/>
              <a:t>name.toString</a:t>
            </a:r>
            <a:r>
              <a:rPr lang="en-US" dirty="0"/>
              <a:t>(), </a:t>
            </a:r>
            <a:r>
              <a:rPr lang="en-US" dirty="0" err="1"/>
              <a:t>role.toString</a:t>
            </a:r>
            <a:r>
              <a:rPr lang="en-US" dirty="0"/>
              <a:t>()))</a:t>
            </a:r>
            <a:br>
              <a:rPr lang="en-US" dirty="0"/>
            </a:b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1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172</TotalTime>
  <Words>610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Quotable</vt:lpstr>
      <vt:lpstr>DEVELOPING WEB APPS WITH KOTLIN AND NODEJS</vt:lpstr>
      <vt:lpstr>Kotlin</vt:lpstr>
      <vt:lpstr>Node.js</vt:lpstr>
      <vt:lpstr>Project Set Up (Kotlin Part)</vt:lpstr>
      <vt:lpstr>Project Set Up (Node.js) – Install node first</vt:lpstr>
      <vt:lpstr>Start coding your app……..</vt:lpstr>
      <vt:lpstr>Creating an API endpoint “/outbox”……</vt:lpstr>
      <vt:lpstr>Rendering HTML files (ejs)</vt:lpstr>
      <vt:lpstr>Accessing Form Data (POST)</vt:lpstr>
      <vt:lpstr>That’s how simple it was……………………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WEBAPPS WITH KOTLIN AND NODEJS</dc:title>
  <dc:creator>Microsoft Office User</dc:creator>
  <cp:lastModifiedBy>Microsoft Office User</cp:lastModifiedBy>
  <cp:revision>10</cp:revision>
  <dcterms:created xsi:type="dcterms:W3CDTF">2018-09-28T10:20:48Z</dcterms:created>
  <dcterms:modified xsi:type="dcterms:W3CDTF">2018-09-28T17:07:10Z</dcterms:modified>
</cp:coreProperties>
</file>