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" charset="1" panose="020B0503030501040103"/>
      <p:regular r:id="rId12"/>
    </p:embeddedFont>
    <p:embeddedFont>
      <p:font typeface="Helvetica World Bold" charset="1" panose="020B0800040000020004"/>
      <p:regular r:id="rId13"/>
    </p:embeddedFont>
    <p:embeddedFont>
      <p:font typeface="Canva Sans Medium" charset="1" panose="020B06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Bold Italics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4287"/>
            <a:ext cx="18262670" cy="10301287"/>
          </a:xfrm>
          <a:custGeom>
            <a:avLst/>
            <a:gdLst/>
            <a:ahLst/>
            <a:cxnLst/>
            <a:rect r="r" b="b" t="t" l="l"/>
            <a:pathLst>
              <a:path h="10301287" w="18262670">
                <a:moveTo>
                  <a:pt x="0" y="0"/>
                </a:moveTo>
                <a:lnTo>
                  <a:pt x="18262670" y="0"/>
                </a:lnTo>
                <a:lnTo>
                  <a:pt x="18262670" y="10301287"/>
                </a:lnTo>
                <a:lnTo>
                  <a:pt x="0" y="1030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40319" y="-47625"/>
            <a:ext cx="3047681" cy="48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 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" r="0" b="-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40319" y="-47625"/>
            <a:ext cx="3047681" cy="48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 DEMO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" t="0" r="-18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22592" y="-3878746"/>
            <a:ext cx="8696421" cy="18044492"/>
          </a:xfrm>
          <a:custGeom>
            <a:avLst/>
            <a:gdLst/>
            <a:ahLst/>
            <a:cxnLst/>
            <a:rect r="r" b="b" t="t" l="l"/>
            <a:pathLst>
              <a:path h="18044492" w="8696421">
                <a:moveTo>
                  <a:pt x="0" y="0"/>
                </a:moveTo>
                <a:lnTo>
                  <a:pt x="8696421" y="0"/>
                </a:lnTo>
                <a:lnTo>
                  <a:pt x="8696421" y="18044492"/>
                </a:lnTo>
                <a:lnTo>
                  <a:pt x="0" y="1804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104" t="0" r="-4538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240319" y="-47625"/>
            <a:ext cx="3047681" cy="48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 DEMO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4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770" t="-59587" r="0" b="-10807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-337973" y="0"/>
            <a:ext cx="39933041" cy="11025023"/>
            <a:chOff x="0" y="0"/>
            <a:chExt cx="10517344" cy="29037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17344" cy="2903710"/>
            </a:xfrm>
            <a:custGeom>
              <a:avLst/>
              <a:gdLst/>
              <a:ahLst/>
              <a:cxnLst/>
              <a:rect r="r" b="b" t="t" l="l"/>
              <a:pathLst>
                <a:path h="2903710" w="10517344">
                  <a:moveTo>
                    <a:pt x="0" y="0"/>
                  </a:moveTo>
                  <a:lnTo>
                    <a:pt x="10517344" y="0"/>
                  </a:lnTo>
                  <a:lnTo>
                    <a:pt x="10517344" y="2903710"/>
                  </a:lnTo>
                  <a:lnTo>
                    <a:pt x="0" y="290371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7000"/>
                  </a:srgbClr>
                </a:gs>
                <a:gs pos="100000">
                  <a:srgbClr val="737373">
                    <a:alpha val="17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517344" cy="2941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5057775"/>
            <a:ext cx="5639818" cy="745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1"/>
              </a:lnSpc>
            </a:pPr>
            <a:r>
              <a:rPr lang="en-US" sz="4008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Carbon Dioxide (CO₂)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90143" y="942975"/>
            <a:ext cx="5639818" cy="745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1"/>
              </a:lnSpc>
            </a:pPr>
            <a:r>
              <a:rPr lang="en-US" sz="4008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Methane (CH₄)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6201" y="6090535"/>
            <a:ext cx="692481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Released from burning fossil fuels (coal, oil, natural gas), deforestation, and land-use changes.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7644" y="1999720"/>
            <a:ext cx="692481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Produced during the breakdown of organic matter in landfills, agriculture (especially from livestock), and natural gas production.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40319" y="-47625"/>
            <a:ext cx="3047681" cy="48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 DEMO</a:t>
            </a:r>
          </a:p>
        </p:txBody>
      </p:sp>
    </p:spTree>
  </p:cSld>
  <p:clrMapOvr>
    <a:masterClrMapping/>
  </p:clrMapOvr>
  <p:transition spd="slow">
    <p:push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05" r="0" b="-930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72214" y="3316446"/>
            <a:ext cx="6999659" cy="493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3E4656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Emitted from agricultural and industrial activities, as well as during combustion of fossil fuels and solid waste.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2134" y="1912283"/>
            <a:ext cx="5639818" cy="7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1"/>
              </a:lnSpc>
            </a:pPr>
            <a:r>
              <a:rPr lang="en-US" sz="46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Nit</a:t>
            </a:r>
            <a:r>
              <a:rPr lang="en-US" sz="46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rous Oxide (N₂O)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445515" y="1912334"/>
            <a:ext cx="8646961" cy="78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4"/>
              </a:lnSpc>
            </a:pPr>
            <a:r>
              <a:rPr lang="en-US" sz="46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Chlorofluorocarbons (CFCs)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78070" y="3522640"/>
            <a:ext cx="6999659" cy="410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8F8F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Historically used in refrigeration, air conditioning, foam-blowing agents, and aerosol propellants.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240319" y="-47625"/>
            <a:ext cx="3047681" cy="48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 DEMO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05" r="0" b="-93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8526" y="1114425"/>
            <a:ext cx="7239666" cy="1501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3"/>
              </a:lnSpc>
            </a:pPr>
            <a:r>
              <a:rPr lang="en-US" sz="879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662163" y="3000154"/>
            <a:ext cx="8347817" cy="108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5"/>
              </a:lnSpc>
            </a:pPr>
            <a:r>
              <a:rPr lang="en-US" b="true" sz="6396" i="true">
                <a:solidFill>
                  <a:srgbClr val="78B3D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EXISKY SPACE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8637" y="4491713"/>
            <a:ext cx="6126567" cy="366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3"/>
              </a:lnSpc>
            </a:pPr>
            <a:r>
              <a:rPr lang="en-US" sz="52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OJES</a:t>
            </a:r>
          </a:p>
          <a:p>
            <a:pPr algn="l">
              <a:lnSpc>
                <a:spcPts val="7313"/>
              </a:lnSpc>
            </a:pPr>
            <a:r>
              <a:rPr lang="en-US" sz="52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ABHINAV</a:t>
            </a:r>
          </a:p>
          <a:p>
            <a:pPr algn="l">
              <a:lnSpc>
                <a:spcPts val="7313"/>
              </a:lnSpc>
            </a:pPr>
            <a:r>
              <a:rPr lang="en-US" sz="52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 AMEEN</a:t>
            </a:r>
          </a:p>
          <a:p>
            <a:pPr algn="l">
              <a:lnSpc>
                <a:spcPts val="7313"/>
              </a:lnSpc>
            </a:pPr>
            <a:r>
              <a:rPr lang="en-US" sz="52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BINJU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40319" y="-47625"/>
            <a:ext cx="3047681" cy="48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 DEMO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DAGSvDnj5xA</dc:identifier>
  <dcterms:modified xsi:type="dcterms:W3CDTF">2011-08-01T06:04:30Z</dcterms:modified>
  <cp:revision>1</cp:revision>
  <dc:title>CASE STUDY</dc:title>
</cp:coreProperties>
</file>