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BC937-FBF8-4B5B-ACD0-5C8DB3258307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902983FC-42E5-4773-9F7B-96EB28EBBC2D}">
      <dgm:prSet phldrT="[Texto]"/>
      <dgm:spPr/>
      <dgm:t>
        <a:bodyPr/>
        <a:lstStyle/>
        <a:p>
          <a:r>
            <a:rPr lang="es-MX" dirty="0"/>
            <a:t>Excelente 21%</a:t>
          </a:r>
        </a:p>
      </dgm:t>
    </dgm:pt>
    <dgm:pt modelId="{22E47475-458D-405C-A54E-8269AA5313A0}" type="parTrans" cxnId="{6E2E3447-71E2-47C6-91FB-BB93FC9A18C5}">
      <dgm:prSet/>
      <dgm:spPr/>
      <dgm:t>
        <a:bodyPr/>
        <a:lstStyle/>
        <a:p>
          <a:endParaRPr lang="es-MX"/>
        </a:p>
      </dgm:t>
    </dgm:pt>
    <dgm:pt modelId="{7FCC9BA5-A116-452A-9D62-5AFB328BE87E}" type="sibTrans" cxnId="{6E2E3447-71E2-47C6-91FB-BB93FC9A18C5}">
      <dgm:prSet/>
      <dgm:spPr/>
      <dgm:t>
        <a:bodyPr/>
        <a:lstStyle/>
        <a:p>
          <a:endParaRPr lang="es-MX"/>
        </a:p>
      </dgm:t>
    </dgm:pt>
    <dgm:pt modelId="{BFB82B01-89EC-4E0F-9636-B86B32AA9F13}">
      <dgm:prSet phldrT="[Texto]"/>
      <dgm:spPr/>
      <dgm:t>
        <a:bodyPr/>
        <a:lstStyle/>
        <a:p>
          <a:r>
            <a:rPr lang="es-MX" dirty="0"/>
            <a:t>Bueno 9%</a:t>
          </a:r>
        </a:p>
      </dgm:t>
    </dgm:pt>
    <dgm:pt modelId="{61E3E1EC-4B58-4BBB-AE8A-BC290F9CDA44}" type="parTrans" cxnId="{6D4ED84F-E38D-4F41-B7BD-FDC353F745B5}">
      <dgm:prSet/>
      <dgm:spPr/>
      <dgm:t>
        <a:bodyPr/>
        <a:lstStyle/>
        <a:p>
          <a:endParaRPr lang="es-MX"/>
        </a:p>
      </dgm:t>
    </dgm:pt>
    <dgm:pt modelId="{BB9F6AA8-322E-494D-BE87-2A7E4AFD3C48}" type="sibTrans" cxnId="{6D4ED84F-E38D-4F41-B7BD-FDC353F745B5}">
      <dgm:prSet/>
      <dgm:spPr/>
      <dgm:t>
        <a:bodyPr/>
        <a:lstStyle/>
        <a:p>
          <a:endParaRPr lang="es-MX"/>
        </a:p>
      </dgm:t>
    </dgm:pt>
    <dgm:pt modelId="{945A37F6-4FF1-4423-8436-FE20E40767AF}">
      <dgm:prSet phldrT="[Texto]"/>
      <dgm:spPr/>
      <dgm:t>
        <a:bodyPr/>
        <a:lstStyle/>
        <a:p>
          <a:r>
            <a:rPr lang="es-MX" dirty="0"/>
            <a:t>Aceptable 57%</a:t>
          </a:r>
        </a:p>
      </dgm:t>
    </dgm:pt>
    <dgm:pt modelId="{1BF6536A-59E3-4185-B931-E7797272D56C}" type="parTrans" cxnId="{21B11C64-43C2-4CFA-A8D4-D94DD0D47C31}">
      <dgm:prSet/>
      <dgm:spPr/>
      <dgm:t>
        <a:bodyPr/>
        <a:lstStyle/>
        <a:p>
          <a:endParaRPr lang="es-MX"/>
        </a:p>
      </dgm:t>
    </dgm:pt>
    <dgm:pt modelId="{59C0AE66-12EA-4AA7-ADEB-6B43F21E6308}" type="sibTrans" cxnId="{21B11C64-43C2-4CFA-A8D4-D94DD0D47C31}">
      <dgm:prSet/>
      <dgm:spPr/>
      <dgm:t>
        <a:bodyPr/>
        <a:lstStyle/>
        <a:p>
          <a:endParaRPr lang="es-MX"/>
        </a:p>
      </dgm:t>
    </dgm:pt>
    <dgm:pt modelId="{DCD4B3DE-95D7-45CD-96D0-4BD2EC85C887}">
      <dgm:prSet phldrT="[Texto]"/>
      <dgm:spPr/>
      <dgm:t>
        <a:bodyPr/>
        <a:lstStyle/>
        <a:p>
          <a:r>
            <a:rPr lang="es-MX" dirty="0"/>
            <a:t>Malo 13%</a:t>
          </a:r>
        </a:p>
      </dgm:t>
    </dgm:pt>
    <dgm:pt modelId="{3E8257DC-00EE-403E-8554-272D1DB5F126}" type="parTrans" cxnId="{80C287D4-3183-4040-8E36-88186A06C2DD}">
      <dgm:prSet/>
      <dgm:spPr/>
      <dgm:t>
        <a:bodyPr/>
        <a:lstStyle/>
        <a:p>
          <a:endParaRPr lang="es-MX"/>
        </a:p>
      </dgm:t>
    </dgm:pt>
    <dgm:pt modelId="{BFAD9009-C19D-420B-9A49-BEC60C9B44D2}" type="sibTrans" cxnId="{80C287D4-3183-4040-8E36-88186A06C2DD}">
      <dgm:prSet/>
      <dgm:spPr/>
      <dgm:t>
        <a:bodyPr/>
        <a:lstStyle/>
        <a:p>
          <a:endParaRPr lang="es-MX"/>
        </a:p>
      </dgm:t>
    </dgm:pt>
    <dgm:pt modelId="{6B92D0EC-6E5F-4193-914C-FF2C58E9494C}" type="pres">
      <dgm:prSet presAssocID="{899BC937-FBF8-4B5B-ACD0-5C8DB3258307}" presName="compositeShape" presStyleCnt="0">
        <dgm:presLayoutVars>
          <dgm:dir/>
          <dgm:resizeHandles/>
        </dgm:presLayoutVars>
      </dgm:prSet>
      <dgm:spPr/>
    </dgm:pt>
    <dgm:pt modelId="{1500DA36-3BFA-40E3-B80C-7C68986381EB}" type="pres">
      <dgm:prSet presAssocID="{899BC937-FBF8-4B5B-ACD0-5C8DB3258307}" presName="pyramid" presStyleLbl="node1" presStyleIdx="0" presStyleCnt="1"/>
      <dgm:spPr/>
    </dgm:pt>
    <dgm:pt modelId="{62A07DE9-F5D2-4463-ACBC-8A1EA5C6B7BB}" type="pres">
      <dgm:prSet presAssocID="{899BC937-FBF8-4B5B-ACD0-5C8DB3258307}" presName="theList" presStyleCnt="0"/>
      <dgm:spPr/>
    </dgm:pt>
    <dgm:pt modelId="{1E9E7310-9FF6-4A2D-874E-1DEF760E5BDB}" type="pres">
      <dgm:prSet presAssocID="{902983FC-42E5-4773-9F7B-96EB28EBBC2D}" presName="aNode" presStyleLbl="fgAcc1" presStyleIdx="0" presStyleCnt="4">
        <dgm:presLayoutVars>
          <dgm:bulletEnabled val="1"/>
        </dgm:presLayoutVars>
      </dgm:prSet>
      <dgm:spPr/>
    </dgm:pt>
    <dgm:pt modelId="{4C7E5C8A-CE07-4CFA-96F8-A2EF290010CB}" type="pres">
      <dgm:prSet presAssocID="{902983FC-42E5-4773-9F7B-96EB28EBBC2D}" presName="aSpace" presStyleCnt="0"/>
      <dgm:spPr/>
    </dgm:pt>
    <dgm:pt modelId="{12CB7249-E476-49C8-BB53-44DEF91F91F1}" type="pres">
      <dgm:prSet presAssocID="{BFB82B01-89EC-4E0F-9636-B86B32AA9F13}" presName="aNode" presStyleLbl="fgAcc1" presStyleIdx="1" presStyleCnt="4">
        <dgm:presLayoutVars>
          <dgm:bulletEnabled val="1"/>
        </dgm:presLayoutVars>
      </dgm:prSet>
      <dgm:spPr/>
    </dgm:pt>
    <dgm:pt modelId="{75B9A244-B411-4EFA-8481-F6A90E212B5F}" type="pres">
      <dgm:prSet presAssocID="{BFB82B01-89EC-4E0F-9636-B86B32AA9F13}" presName="aSpace" presStyleCnt="0"/>
      <dgm:spPr/>
    </dgm:pt>
    <dgm:pt modelId="{166BAB9F-6C25-40C0-9EF2-AED1F796494B}" type="pres">
      <dgm:prSet presAssocID="{945A37F6-4FF1-4423-8436-FE20E40767AF}" presName="aNode" presStyleLbl="fgAcc1" presStyleIdx="2" presStyleCnt="4">
        <dgm:presLayoutVars>
          <dgm:bulletEnabled val="1"/>
        </dgm:presLayoutVars>
      </dgm:prSet>
      <dgm:spPr/>
    </dgm:pt>
    <dgm:pt modelId="{524310A1-245D-4F84-AF6A-1DE4A3BA6840}" type="pres">
      <dgm:prSet presAssocID="{945A37F6-4FF1-4423-8436-FE20E40767AF}" presName="aSpace" presStyleCnt="0"/>
      <dgm:spPr/>
    </dgm:pt>
    <dgm:pt modelId="{69083095-68B5-4DA9-A011-8B423D06CD34}" type="pres">
      <dgm:prSet presAssocID="{DCD4B3DE-95D7-45CD-96D0-4BD2EC85C887}" presName="aNode" presStyleLbl="fgAcc1" presStyleIdx="3" presStyleCnt="4">
        <dgm:presLayoutVars>
          <dgm:bulletEnabled val="1"/>
        </dgm:presLayoutVars>
      </dgm:prSet>
      <dgm:spPr/>
    </dgm:pt>
    <dgm:pt modelId="{5ABC9957-B0CF-48FC-A3EC-163CFE7BA371}" type="pres">
      <dgm:prSet presAssocID="{DCD4B3DE-95D7-45CD-96D0-4BD2EC85C887}" presName="aSpace" presStyleCnt="0"/>
      <dgm:spPr/>
    </dgm:pt>
  </dgm:ptLst>
  <dgm:cxnLst>
    <dgm:cxn modelId="{0AF51004-A773-49D7-BCF4-FDC1BEA139D2}" type="presOf" srcId="{BFB82B01-89EC-4E0F-9636-B86B32AA9F13}" destId="{12CB7249-E476-49C8-BB53-44DEF91F91F1}" srcOrd="0" destOrd="0" presId="urn:microsoft.com/office/officeart/2005/8/layout/pyramid2"/>
    <dgm:cxn modelId="{21B11C64-43C2-4CFA-A8D4-D94DD0D47C31}" srcId="{899BC937-FBF8-4B5B-ACD0-5C8DB3258307}" destId="{945A37F6-4FF1-4423-8436-FE20E40767AF}" srcOrd="2" destOrd="0" parTransId="{1BF6536A-59E3-4185-B931-E7797272D56C}" sibTransId="{59C0AE66-12EA-4AA7-ADEB-6B43F21E6308}"/>
    <dgm:cxn modelId="{6E2E3447-71E2-47C6-91FB-BB93FC9A18C5}" srcId="{899BC937-FBF8-4B5B-ACD0-5C8DB3258307}" destId="{902983FC-42E5-4773-9F7B-96EB28EBBC2D}" srcOrd="0" destOrd="0" parTransId="{22E47475-458D-405C-A54E-8269AA5313A0}" sibTransId="{7FCC9BA5-A116-452A-9D62-5AFB328BE87E}"/>
    <dgm:cxn modelId="{C8033D4D-8056-4FAD-84F8-8659E164D416}" type="presOf" srcId="{945A37F6-4FF1-4423-8436-FE20E40767AF}" destId="{166BAB9F-6C25-40C0-9EF2-AED1F796494B}" srcOrd="0" destOrd="0" presId="urn:microsoft.com/office/officeart/2005/8/layout/pyramid2"/>
    <dgm:cxn modelId="{6D4ED84F-E38D-4F41-B7BD-FDC353F745B5}" srcId="{899BC937-FBF8-4B5B-ACD0-5C8DB3258307}" destId="{BFB82B01-89EC-4E0F-9636-B86B32AA9F13}" srcOrd="1" destOrd="0" parTransId="{61E3E1EC-4B58-4BBB-AE8A-BC290F9CDA44}" sibTransId="{BB9F6AA8-322E-494D-BE87-2A7E4AFD3C48}"/>
    <dgm:cxn modelId="{3DAFD4BA-FD30-4CCB-822E-4E408245E79D}" type="presOf" srcId="{899BC937-FBF8-4B5B-ACD0-5C8DB3258307}" destId="{6B92D0EC-6E5F-4193-914C-FF2C58E9494C}" srcOrd="0" destOrd="0" presId="urn:microsoft.com/office/officeart/2005/8/layout/pyramid2"/>
    <dgm:cxn modelId="{CD5418CE-EAF9-4570-89B5-0C28DF04AC26}" type="presOf" srcId="{902983FC-42E5-4773-9F7B-96EB28EBBC2D}" destId="{1E9E7310-9FF6-4A2D-874E-1DEF760E5BDB}" srcOrd="0" destOrd="0" presId="urn:microsoft.com/office/officeart/2005/8/layout/pyramid2"/>
    <dgm:cxn modelId="{40CA27D3-741C-45DF-A620-005EF4D3375D}" type="presOf" srcId="{DCD4B3DE-95D7-45CD-96D0-4BD2EC85C887}" destId="{69083095-68B5-4DA9-A011-8B423D06CD34}" srcOrd="0" destOrd="0" presId="urn:microsoft.com/office/officeart/2005/8/layout/pyramid2"/>
    <dgm:cxn modelId="{80C287D4-3183-4040-8E36-88186A06C2DD}" srcId="{899BC937-FBF8-4B5B-ACD0-5C8DB3258307}" destId="{DCD4B3DE-95D7-45CD-96D0-4BD2EC85C887}" srcOrd="3" destOrd="0" parTransId="{3E8257DC-00EE-403E-8554-272D1DB5F126}" sibTransId="{BFAD9009-C19D-420B-9A49-BEC60C9B44D2}"/>
    <dgm:cxn modelId="{985B8F2F-8972-44D7-90EB-ADA6E6FE2E6D}" type="presParOf" srcId="{6B92D0EC-6E5F-4193-914C-FF2C58E9494C}" destId="{1500DA36-3BFA-40E3-B80C-7C68986381EB}" srcOrd="0" destOrd="0" presId="urn:microsoft.com/office/officeart/2005/8/layout/pyramid2"/>
    <dgm:cxn modelId="{67CC631F-EAED-4F68-A513-D716881BAC97}" type="presParOf" srcId="{6B92D0EC-6E5F-4193-914C-FF2C58E9494C}" destId="{62A07DE9-F5D2-4463-ACBC-8A1EA5C6B7BB}" srcOrd="1" destOrd="0" presId="urn:microsoft.com/office/officeart/2005/8/layout/pyramid2"/>
    <dgm:cxn modelId="{86B800BF-2D1D-45C6-8787-1C870771A2BB}" type="presParOf" srcId="{62A07DE9-F5D2-4463-ACBC-8A1EA5C6B7BB}" destId="{1E9E7310-9FF6-4A2D-874E-1DEF760E5BDB}" srcOrd="0" destOrd="0" presId="urn:microsoft.com/office/officeart/2005/8/layout/pyramid2"/>
    <dgm:cxn modelId="{7D4F5A3D-7C8E-4C15-B3DB-0A1274891FF7}" type="presParOf" srcId="{62A07DE9-F5D2-4463-ACBC-8A1EA5C6B7BB}" destId="{4C7E5C8A-CE07-4CFA-96F8-A2EF290010CB}" srcOrd="1" destOrd="0" presId="urn:microsoft.com/office/officeart/2005/8/layout/pyramid2"/>
    <dgm:cxn modelId="{74DA0B0F-0A42-4F68-A380-334E84448FE0}" type="presParOf" srcId="{62A07DE9-F5D2-4463-ACBC-8A1EA5C6B7BB}" destId="{12CB7249-E476-49C8-BB53-44DEF91F91F1}" srcOrd="2" destOrd="0" presId="urn:microsoft.com/office/officeart/2005/8/layout/pyramid2"/>
    <dgm:cxn modelId="{DB79B20B-6D29-4231-8885-CC208498EECC}" type="presParOf" srcId="{62A07DE9-F5D2-4463-ACBC-8A1EA5C6B7BB}" destId="{75B9A244-B411-4EFA-8481-F6A90E212B5F}" srcOrd="3" destOrd="0" presId="urn:microsoft.com/office/officeart/2005/8/layout/pyramid2"/>
    <dgm:cxn modelId="{55A2F04A-0AC9-4D4E-9860-B37830FF4D5B}" type="presParOf" srcId="{62A07DE9-F5D2-4463-ACBC-8A1EA5C6B7BB}" destId="{166BAB9F-6C25-40C0-9EF2-AED1F796494B}" srcOrd="4" destOrd="0" presId="urn:microsoft.com/office/officeart/2005/8/layout/pyramid2"/>
    <dgm:cxn modelId="{51774A0B-14FA-447C-9372-082CA5688FDA}" type="presParOf" srcId="{62A07DE9-F5D2-4463-ACBC-8A1EA5C6B7BB}" destId="{524310A1-245D-4F84-AF6A-1DE4A3BA6840}" srcOrd="5" destOrd="0" presId="urn:microsoft.com/office/officeart/2005/8/layout/pyramid2"/>
    <dgm:cxn modelId="{FFAC5507-D49C-4639-829D-A716E3746A16}" type="presParOf" srcId="{62A07DE9-F5D2-4463-ACBC-8A1EA5C6B7BB}" destId="{69083095-68B5-4DA9-A011-8B423D06CD34}" srcOrd="6" destOrd="0" presId="urn:microsoft.com/office/officeart/2005/8/layout/pyramid2"/>
    <dgm:cxn modelId="{41BCB2D5-F5D9-42F1-AAAA-DDA8391A987C}" type="presParOf" srcId="{62A07DE9-F5D2-4463-ACBC-8A1EA5C6B7BB}" destId="{5ABC9957-B0CF-48FC-A3EC-163CFE7BA37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40AF4-E2BA-4DA5-B123-FAAC226D15A2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9D455CDC-C37F-419A-8080-0C6EC946397E}">
      <dgm:prSet phldrT="[Texto]"/>
      <dgm:spPr/>
      <dgm:t>
        <a:bodyPr/>
        <a:lstStyle/>
        <a:p>
          <a:r>
            <a:rPr lang="es-MX" dirty="0"/>
            <a:t>Mejorado mucho 6%</a:t>
          </a:r>
        </a:p>
      </dgm:t>
    </dgm:pt>
    <dgm:pt modelId="{033AD967-59C3-4B53-8875-3E5E1F919451}" type="parTrans" cxnId="{106B4C37-2ACC-4712-8E67-68860ED4E8A4}">
      <dgm:prSet/>
      <dgm:spPr/>
      <dgm:t>
        <a:bodyPr/>
        <a:lstStyle/>
        <a:p>
          <a:endParaRPr lang="es-MX"/>
        </a:p>
      </dgm:t>
    </dgm:pt>
    <dgm:pt modelId="{1A31C939-EE0D-4D52-A6E6-62E3B5EAF5EB}" type="sibTrans" cxnId="{106B4C37-2ACC-4712-8E67-68860ED4E8A4}">
      <dgm:prSet/>
      <dgm:spPr/>
      <dgm:t>
        <a:bodyPr/>
        <a:lstStyle/>
        <a:p>
          <a:endParaRPr lang="es-MX"/>
        </a:p>
      </dgm:t>
    </dgm:pt>
    <dgm:pt modelId="{E263812B-B94A-41DC-AE70-22E88CCDD499}">
      <dgm:prSet phldrT="[Texto]"/>
      <dgm:spPr/>
      <dgm:t>
        <a:bodyPr/>
        <a:lstStyle/>
        <a:p>
          <a:r>
            <a:rPr lang="es-MX" dirty="0"/>
            <a:t>Mejorado poco 47%</a:t>
          </a:r>
        </a:p>
      </dgm:t>
    </dgm:pt>
    <dgm:pt modelId="{4C6DC7F0-F372-41BF-9B8F-E14F61716EAB}" type="parTrans" cxnId="{F5D9620A-B13C-48F7-9BA6-577D29039137}">
      <dgm:prSet/>
      <dgm:spPr/>
      <dgm:t>
        <a:bodyPr/>
        <a:lstStyle/>
        <a:p>
          <a:endParaRPr lang="es-MX"/>
        </a:p>
      </dgm:t>
    </dgm:pt>
    <dgm:pt modelId="{0312EEBC-46E8-44FA-BDBC-E6D432E4D53D}" type="sibTrans" cxnId="{F5D9620A-B13C-48F7-9BA6-577D29039137}">
      <dgm:prSet/>
      <dgm:spPr/>
      <dgm:t>
        <a:bodyPr/>
        <a:lstStyle/>
        <a:p>
          <a:endParaRPr lang="es-MX"/>
        </a:p>
      </dgm:t>
    </dgm:pt>
    <dgm:pt modelId="{6A962769-F821-45D9-8652-F023E5EB5757}">
      <dgm:prSet phldrT="[Texto]"/>
      <dgm:spPr/>
      <dgm:t>
        <a:bodyPr/>
        <a:lstStyle/>
        <a:p>
          <a:r>
            <a:rPr lang="es-MX" dirty="0"/>
            <a:t>Todo sigue igual 25%</a:t>
          </a:r>
        </a:p>
      </dgm:t>
    </dgm:pt>
    <dgm:pt modelId="{A1287726-B049-4AD8-AF7A-69D858A0FD14}" type="parTrans" cxnId="{F42BE15D-DD30-48C6-91D9-2D94A8E217BE}">
      <dgm:prSet/>
      <dgm:spPr/>
      <dgm:t>
        <a:bodyPr/>
        <a:lstStyle/>
        <a:p>
          <a:endParaRPr lang="es-MX"/>
        </a:p>
      </dgm:t>
    </dgm:pt>
    <dgm:pt modelId="{C606738A-06BB-4112-989A-F0FD86BF4561}" type="sibTrans" cxnId="{F42BE15D-DD30-48C6-91D9-2D94A8E217BE}">
      <dgm:prSet/>
      <dgm:spPr/>
      <dgm:t>
        <a:bodyPr/>
        <a:lstStyle/>
        <a:p>
          <a:endParaRPr lang="es-MX"/>
        </a:p>
      </dgm:t>
    </dgm:pt>
    <dgm:pt modelId="{7AB92F1D-D5E7-499E-A306-525CD5A187C9}">
      <dgm:prSet phldrT="[Texto]"/>
      <dgm:spPr/>
      <dgm:t>
        <a:bodyPr/>
        <a:lstStyle/>
        <a:p>
          <a:r>
            <a:rPr lang="es-MX" dirty="0"/>
            <a:t>Empeorado poco 13%</a:t>
          </a:r>
        </a:p>
      </dgm:t>
    </dgm:pt>
    <dgm:pt modelId="{72878CEC-A6E0-4757-9C21-5BC0D48AD24A}" type="parTrans" cxnId="{47F94664-604E-4CA0-9C0F-6E2B2B80D081}">
      <dgm:prSet/>
      <dgm:spPr/>
      <dgm:t>
        <a:bodyPr/>
        <a:lstStyle/>
        <a:p>
          <a:endParaRPr lang="es-MX"/>
        </a:p>
      </dgm:t>
    </dgm:pt>
    <dgm:pt modelId="{70521B69-DCA8-4916-A7FA-7DED997C9DC4}" type="sibTrans" cxnId="{47F94664-604E-4CA0-9C0F-6E2B2B80D081}">
      <dgm:prSet/>
      <dgm:spPr/>
      <dgm:t>
        <a:bodyPr/>
        <a:lstStyle/>
        <a:p>
          <a:endParaRPr lang="es-MX"/>
        </a:p>
      </dgm:t>
    </dgm:pt>
    <dgm:pt modelId="{8043E58D-72EC-49B1-AD89-ED9E0BBA5722}">
      <dgm:prSet phldrT="[Texto]"/>
      <dgm:spPr/>
      <dgm:t>
        <a:bodyPr/>
        <a:lstStyle/>
        <a:p>
          <a:r>
            <a:rPr lang="es-MX" dirty="0"/>
            <a:t>Empeorado mucho 9%</a:t>
          </a:r>
        </a:p>
      </dgm:t>
    </dgm:pt>
    <dgm:pt modelId="{325A1E57-F409-4C15-98A3-B41E32C3E920}" type="parTrans" cxnId="{FA6AD858-91F4-415A-A1F5-FE94CA17F7C3}">
      <dgm:prSet/>
      <dgm:spPr/>
      <dgm:t>
        <a:bodyPr/>
        <a:lstStyle/>
        <a:p>
          <a:endParaRPr lang="es-MX"/>
        </a:p>
      </dgm:t>
    </dgm:pt>
    <dgm:pt modelId="{B050AB5A-C90C-4C90-A14F-0A03253AD1FA}" type="sibTrans" cxnId="{FA6AD858-91F4-415A-A1F5-FE94CA17F7C3}">
      <dgm:prSet/>
      <dgm:spPr/>
      <dgm:t>
        <a:bodyPr/>
        <a:lstStyle/>
        <a:p>
          <a:endParaRPr lang="es-MX"/>
        </a:p>
      </dgm:t>
    </dgm:pt>
    <dgm:pt modelId="{5E57FF90-EF44-4764-98CF-2AE54D462ECF}" type="pres">
      <dgm:prSet presAssocID="{66440AF4-E2BA-4DA5-B123-FAAC226D15A2}" presName="compositeShape" presStyleCnt="0">
        <dgm:presLayoutVars>
          <dgm:dir/>
          <dgm:resizeHandles/>
        </dgm:presLayoutVars>
      </dgm:prSet>
      <dgm:spPr/>
    </dgm:pt>
    <dgm:pt modelId="{5ECF41FA-391E-43F8-ADB5-E15124DA6B6D}" type="pres">
      <dgm:prSet presAssocID="{66440AF4-E2BA-4DA5-B123-FAAC226D15A2}" presName="pyramid" presStyleLbl="node1" presStyleIdx="0" presStyleCnt="1"/>
      <dgm:spPr/>
    </dgm:pt>
    <dgm:pt modelId="{66933A9C-FD3F-4A57-A0CD-7DCACFAFF988}" type="pres">
      <dgm:prSet presAssocID="{66440AF4-E2BA-4DA5-B123-FAAC226D15A2}" presName="theList" presStyleCnt="0"/>
      <dgm:spPr/>
    </dgm:pt>
    <dgm:pt modelId="{5D257D54-CD50-4071-9198-715F989FE6AD}" type="pres">
      <dgm:prSet presAssocID="{9D455CDC-C37F-419A-8080-0C6EC946397E}" presName="aNode" presStyleLbl="fgAcc1" presStyleIdx="0" presStyleCnt="5">
        <dgm:presLayoutVars>
          <dgm:bulletEnabled val="1"/>
        </dgm:presLayoutVars>
      </dgm:prSet>
      <dgm:spPr/>
    </dgm:pt>
    <dgm:pt modelId="{72DA0032-E372-4642-9858-8CD35AF725B6}" type="pres">
      <dgm:prSet presAssocID="{9D455CDC-C37F-419A-8080-0C6EC946397E}" presName="aSpace" presStyleCnt="0"/>
      <dgm:spPr/>
    </dgm:pt>
    <dgm:pt modelId="{68CF86C2-9BF3-4E9F-B773-E9A049815CDF}" type="pres">
      <dgm:prSet presAssocID="{E263812B-B94A-41DC-AE70-22E88CCDD499}" presName="aNode" presStyleLbl="fgAcc1" presStyleIdx="1" presStyleCnt="5">
        <dgm:presLayoutVars>
          <dgm:bulletEnabled val="1"/>
        </dgm:presLayoutVars>
      </dgm:prSet>
      <dgm:spPr/>
    </dgm:pt>
    <dgm:pt modelId="{1E963397-374F-4D52-9B1D-E58B31968BA4}" type="pres">
      <dgm:prSet presAssocID="{E263812B-B94A-41DC-AE70-22E88CCDD499}" presName="aSpace" presStyleCnt="0"/>
      <dgm:spPr/>
    </dgm:pt>
    <dgm:pt modelId="{A73B73EB-9B32-4C77-BBB4-3B45ED45915B}" type="pres">
      <dgm:prSet presAssocID="{6A962769-F821-45D9-8652-F023E5EB5757}" presName="aNode" presStyleLbl="fgAcc1" presStyleIdx="2" presStyleCnt="5">
        <dgm:presLayoutVars>
          <dgm:bulletEnabled val="1"/>
        </dgm:presLayoutVars>
      </dgm:prSet>
      <dgm:spPr/>
    </dgm:pt>
    <dgm:pt modelId="{C3BFECDA-F472-42AF-B0C0-F919A5F6FF0E}" type="pres">
      <dgm:prSet presAssocID="{6A962769-F821-45D9-8652-F023E5EB5757}" presName="aSpace" presStyleCnt="0"/>
      <dgm:spPr/>
    </dgm:pt>
    <dgm:pt modelId="{C03BCE43-D174-43C4-9AF5-FB8F013029E0}" type="pres">
      <dgm:prSet presAssocID="{7AB92F1D-D5E7-499E-A306-525CD5A187C9}" presName="aNode" presStyleLbl="fgAcc1" presStyleIdx="3" presStyleCnt="5">
        <dgm:presLayoutVars>
          <dgm:bulletEnabled val="1"/>
        </dgm:presLayoutVars>
      </dgm:prSet>
      <dgm:spPr/>
    </dgm:pt>
    <dgm:pt modelId="{FA7F15CF-1FF7-4380-925B-779603BFCCF5}" type="pres">
      <dgm:prSet presAssocID="{7AB92F1D-D5E7-499E-A306-525CD5A187C9}" presName="aSpace" presStyleCnt="0"/>
      <dgm:spPr/>
    </dgm:pt>
    <dgm:pt modelId="{45063D74-2462-43A9-847F-782660D77E10}" type="pres">
      <dgm:prSet presAssocID="{8043E58D-72EC-49B1-AD89-ED9E0BBA5722}" presName="aNode" presStyleLbl="fgAcc1" presStyleIdx="4" presStyleCnt="5">
        <dgm:presLayoutVars>
          <dgm:bulletEnabled val="1"/>
        </dgm:presLayoutVars>
      </dgm:prSet>
      <dgm:spPr/>
    </dgm:pt>
    <dgm:pt modelId="{567F2EC7-F67B-4FB8-974E-6AE17A91A0EE}" type="pres">
      <dgm:prSet presAssocID="{8043E58D-72EC-49B1-AD89-ED9E0BBA5722}" presName="aSpace" presStyleCnt="0"/>
      <dgm:spPr/>
    </dgm:pt>
  </dgm:ptLst>
  <dgm:cxnLst>
    <dgm:cxn modelId="{F5D9620A-B13C-48F7-9BA6-577D29039137}" srcId="{66440AF4-E2BA-4DA5-B123-FAAC226D15A2}" destId="{E263812B-B94A-41DC-AE70-22E88CCDD499}" srcOrd="1" destOrd="0" parTransId="{4C6DC7F0-F372-41BF-9B8F-E14F61716EAB}" sibTransId="{0312EEBC-46E8-44FA-BDBC-E6D432E4D53D}"/>
    <dgm:cxn modelId="{106B4C37-2ACC-4712-8E67-68860ED4E8A4}" srcId="{66440AF4-E2BA-4DA5-B123-FAAC226D15A2}" destId="{9D455CDC-C37F-419A-8080-0C6EC946397E}" srcOrd="0" destOrd="0" parTransId="{033AD967-59C3-4B53-8875-3E5E1F919451}" sibTransId="{1A31C939-EE0D-4D52-A6E6-62E3B5EAF5EB}"/>
    <dgm:cxn modelId="{F42BE15D-DD30-48C6-91D9-2D94A8E217BE}" srcId="{66440AF4-E2BA-4DA5-B123-FAAC226D15A2}" destId="{6A962769-F821-45D9-8652-F023E5EB5757}" srcOrd="2" destOrd="0" parTransId="{A1287726-B049-4AD8-AF7A-69D858A0FD14}" sibTransId="{C606738A-06BB-4112-989A-F0FD86BF4561}"/>
    <dgm:cxn modelId="{47F94664-604E-4CA0-9C0F-6E2B2B80D081}" srcId="{66440AF4-E2BA-4DA5-B123-FAAC226D15A2}" destId="{7AB92F1D-D5E7-499E-A306-525CD5A187C9}" srcOrd="3" destOrd="0" parTransId="{72878CEC-A6E0-4757-9C21-5BC0D48AD24A}" sibTransId="{70521B69-DCA8-4916-A7FA-7DED997C9DC4}"/>
    <dgm:cxn modelId="{FA6AD858-91F4-415A-A1F5-FE94CA17F7C3}" srcId="{66440AF4-E2BA-4DA5-B123-FAAC226D15A2}" destId="{8043E58D-72EC-49B1-AD89-ED9E0BBA5722}" srcOrd="4" destOrd="0" parTransId="{325A1E57-F409-4C15-98A3-B41E32C3E920}" sibTransId="{B050AB5A-C90C-4C90-A14F-0A03253AD1FA}"/>
    <dgm:cxn modelId="{A655B17E-C650-4066-8FFE-5860436563DE}" type="presOf" srcId="{E263812B-B94A-41DC-AE70-22E88CCDD499}" destId="{68CF86C2-9BF3-4E9F-B773-E9A049815CDF}" srcOrd="0" destOrd="0" presId="urn:microsoft.com/office/officeart/2005/8/layout/pyramid2"/>
    <dgm:cxn modelId="{16F983B0-6F1E-4221-BC8E-CB335B12B229}" type="presOf" srcId="{7AB92F1D-D5E7-499E-A306-525CD5A187C9}" destId="{C03BCE43-D174-43C4-9AF5-FB8F013029E0}" srcOrd="0" destOrd="0" presId="urn:microsoft.com/office/officeart/2005/8/layout/pyramid2"/>
    <dgm:cxn modelId="{91013DC9-983B-498B-A549-A78211CCA04B}" type="presOf" srcId="{66440AF4-E2BA-4DA5-B123-FAAC226D15A2}" destId="{5E57FF90-EF44-4764-98CF-2AE54D462ECF}" srcOrd="0" destOrd="0" presId="urn:microsoft.com/office/officeart/2005/8/layout/pyramid2"/>
    <dgm:cxn modelId="{5E2BCCE2-6623-4FAD-809C-5C9DA730F5D4}" type="presOf" srcId="{9D455CDC-C37F-419A-8080-0C6EC946397E}" destId="{5D257D54-CD50-4071-9198-715F989FE6AD}" srcOrd="0" destOrd="0" presId="urn:microsoft.com/office/officeart/2005/8/layout/pyramid2"/>
    <dgm:cxn modelId="{C22603F1-8CAA-4431-9A60-22D7E936A788}" type="presOf" srcId="{6A962769-F821-45D9-8652-F023E5EB5757}" destId="{A73B73EB-9B32-4C77-BBB4-3B45ED45915B}" srcOrd="0" destOrd="0" presId="urn:microsoft.com/office/officeart/2005/8/layout/pyramid2"/>
    <dgm:cxn modelId="{F9C3A6F6-480A-475E-9F56-98E70C3D1133}" type="presOf" srcId="{8043E58D-72EC-49B1-AD89-ED9E0BBA5722}" destId="{45063D74-2462-43A9-847F-782660D77E10}" srcOrd="0" destOrd="0" presId="urn:microsoft.com/office/officeart/2005/8/layout/pyramid2"/>
    <dgm:cxn modelId="{A204134F-FF9D-415D-BF9A-01211915FEEF}" type="presParOf" srcId="{5E57FF90-EF44-4764-98CF-2AE54D462ECF}" destId="{5ECF41FA-391E-43F8-ADB5-E15124DA6B6D}" srcOrd="0" destOrd="0" presId="urn:microsoft.com/office/officeart/2005/8/layout/pyramid2"/>
    <dgm:cxn modelId="{1A5D2E44-9A7E-439B-87C1-0AD46C31CA24}" type="presParOf" srcId="{5E57FF90-EF44-4764-98CF-2AE54D462ECF}" destId="{66933A9C-FD3F-4A57-A0CD-7DCACFAFF988}" srcOrd="1" destOrd="0" presId="urn:microsoft.com/office/officeart/2005/8/layout/pyramid2"/>
    <dgm:cxn modelId="{066E76F1-F306-420A-8E63-273BBDDEF132}" type="presParOf" srcId="{66933A9C-FD3F-4A57-A0CD-7DCACFAFF988}" destId="{5D257D54-CD50-4071-9198-715F989FE6AD}" srcOrd="0" destOrd="0" presId="urn:microsoft.com/office/officeart/2005/8/layout/pyramid2"/>
    <dgm:cxn modelId="{4BC8F52A-B2B8-4DD6-BC89-B3DB47805342}" type="presParOf" srcId="{66933A9C-FD3F-4A57-A0CD-7DCACFAFF988}" destId="{72DA0032-E372-4642-9858-8CD35AF725B6}" srcOrd="1" destOrd="0" presId="urn:microsoft.com/office/officeart/2005/8/layout/pyramid2"/>
    <dgm:cxn modelId="{F9D317DB-1568-410D-8AB7-FD3A9386AD5D}" type="presParOf" srcId="{66933A9C-FD3F-4A57-A0CD-7DCACFAFF988}" destId="{68CF86C2-9BF3-4E9F-B773-E9A049815CDF}" srcOrd="2" destOrd="0" presId="urn:microsoft.com/office/officeart/2005/8/layout/pyramid2"/>
    <dgm:cxn modelId="{C5304084-F6B1-4291-950E-BEB94480E1F4}" type="presParOf" srcId="{66933A9C-FD3F-4A57-A0CD-7DCACFAFF988}" destId="{1E963397-374F-4D52-9B1D-E58B31968BA4}" srcOrd="3" destOrd="0" presId="urn:microsoft.com/office/officeart/2005/8/layout/pyramid2"/>
    <dgm:cxn modelId="{DBF37330-A9FE-41E7-9C53-D525A8FF7E1F}" type="presParOf" srcId="{66933A9C-FD3F-4A57-A0CD-7DCACFAFF988}" destId="{A73B73EB-9B32-4C77-BBB4-3B45ED45915B}" srcOrd="4" destOrd="0" presId="urn:microsoft.com/office/officeart/2005/8/layout/pyramid2"/>
    <dgm:cxn modelId="{16DC3542-09FA-4BB8-968A-3A521228C2F7}" type="presParOf" srcId="{66933A9C-FD3F-4A57-A0CD-7DCACFAFF988}" destId="{C3BFECDA-F472-42AF-B0C0-F919A5F6FF0E}" srcOrd="5" destOrd="0" presId="urn:microsoft.com/office/officeart/2005/8/layout/pyramid2"/>
    <dgm:cxn modelId="{975B78E8-0E49-4D59-89B0-7924AB4EF5D6}" type="presParOf" srcId="{66933A9C-FD3F-4A57-A0CD-7DCACFAFF988}" destId="{C03BCE43-D174-43C4-9AF5-FB8F013029E0}" srcOrd="6" destOrd="0" presId="urn:microsoft.com/office/officeart/2005/8/layout/pyramid2"/>
    <dgm:cxn modelId="{0E13F120-7B98-41ED-BDB2-F800454CA2BB}" type="presParOf" srcId="{66933A9C-FD3F-4A57-A0CD-7DCACFAFF988}" destId="{FA7F15CF-1FF7-4380-925B-779603BFCCF5}" srcOrd="7" destOrd="0" presId="urn:microsoft.com/office/officeart/2005/8/layout/pyramid2"/>
    <dgm:cxn modelId="{8AF9A790-FC3F-4F5F-9984-CC153199CF46}" type="presParOf" srcId="{66933A9C-FD3F-4A57-A0CD-7DCACFAFF988}" destId="{45063D74-2462-43A9-847F-782660D77E10}" srcOrd="8" destOrd="0" presId="urn:microsoft.com/office/officeart/2005/8/layout/pyramid2"/>
    <dgm:cxn modelId="{5D621BFD-C76B-4626-AA42-82BBD24E31A2}" type="presParOf" srcId="{66933A9C-FD3F-4A57-A0CD-7DCACFAFF988}" destId="{567F2EC7-F67B-4FB8-974E-6AE17A91A0EE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0DA36-3BFA-40E3-B80C-7C68986381EB}">
      <dsp:nvSpPr>
        <dsp:cNvPr id="0" name=""/>
        <dsp:cNvSpPr/>
      </dsp:nvSpPr>
      <dsp:spPr>
        <a:xfrm>
          <a:off x="881928" y="0"/>
          <a:ext cx="3640493" cy="364049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E7310-9FF6-4A2D-874E-1DEF760E5BDB}">
      <dsp:nvSpPr>
        <dsp:cNvPr id="0" name=""/>
        <dsp:cNvSpPr/>
      </dsp:nvSpPr>
      <dsp:spPr>
        <a:xfrm>
          <a:off x="2702175" y="364404"/>
          <a:ext cx="2366320" cy="64704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Excelente 21%</a:t>
          </a:r>
        </a:p>
      </dsp:txBody>
      <dsp:txXfrm>
        <a:off x="2733761" y="395990"/>
        <a:ext cx="2303148" cy="583868"/>
      </dsp:txXfrm>
    </dsp:sp>
    <dsp:sp modelId="{12CB7249-E476-49C8-BB53-44DEF91F91F1}">
      <dsp:nvSpPr>
        <dsp:cNvPr id="0" name=""/>
        <dsp:cNvSpPr/>
      </dsp:nvSpPr>
      <dsp:spPr>
        <a:xfrm>
          <a:off x="2702175" y="1092325"/>
          <a:ext cx="2366320" cy="64704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Bueno 9%</a:t>
          </a:r>
        </a:p>
      </dsp:txBody>
      <dsp:txXfrm>
        <a:off x="2733761" y="1123911"/>
        <a:ext cx="2303148" cy="583868"/>
      </dsp:txXfrm>
    </dsp:sp>
    <dsp:sp modelId="{166BAB9F-6C25-40C0-9EF2-AED1F796494B}">
      <dsp:nvSpPr>
        <dsp:cNvPr id="0" name=""/>
        <dsp:cNvSpPr/>
      </dsp:nvSpPr>
      <dsp:spPr>
        <a:xfrm>
          <a:off x="2702175" y="1820246"/>
          <a:ext cx="2366320" cy="64704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Aceptable 57%</a:t>
          </a:r>
        </a:p>
      </dsp:txBody>
      <dsp:txXfrm>
        <a:off x="2733761" y="1851832"/>
        <a:ext cx="2303148" cy="583868"/>
      </dsp:txXfrm>
    </dsp:sp>
    <dsp:sp modelId="{69083095-68B5-4DA9-A011-8B423D06CD34}">
      <dsp:nvSpPr>
        <dsp:cNvPr id="0" name=""/>
        <dsp:cNvSpPr/>
      </dsp:nvSpPr>
      <dsp:spPr>
        <a:xfrm>
          <a:off x="2702175" y="2548167"/>
          <a:ext cx="2366320" cy="64704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Malo 13%</a:t>
          </a:r>
        </a:p>
      </dsp:txBody>
      <dsp:txXfrm>
        <a:off x="2733761" y="2579753"/>
        <a:ext cx="2303148" cy="583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F41FA-391E-43F8-ADB5-E15124DA6B6D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7D54-CD50-4071-9198-715F989FE6AD}">
      <dsp:nvSpPr>
        <dsp:cNvPr id="0" name=""/>
        <dsp:cNvSpPr/>
      </dsp:nvSpPr>
      <dsp:spPr>
        <a:xfrm>
          <a:off x="4931449" y="435558"/>
          <a:ext cx="2828369" cy="61870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Mejorado mucho 6%</a:t>
          </a:r>
        </a:p>
      </dsp:txBody>
      <dsp:txXfrm>
        <a:off x="4961652" y="465761"/>
        <a:ext cx="2767963" cy="558299"/>
      </dsp:txXfrm>
    </dsp:sp>
    <dsp:sp modelId="{68CF86C2-9BF3-4E9F-B773-E9A049815CDF}">
      <dsp:nvSpPr>
        <dsp:cNvPr id="0" name=""/>
        <dsp:cNvSpPr/>
      </dsp:nvSpPr>
      <dsp:spPr>
        <a:xfrm>
          <a:off x="4931449" y="1131602"/>
          <a:ext cx="2828369" cy="61870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Mejorado poco 47%</a:t>
          </a:r>
        </a:p>
      </dsp:txBody>
      <dsp:txXfrm>
        <a:off x="4961652" y="1161805"/>
        <a:ext cx="2767963" cy="558299"/>
      </dsp:txXfrm>
    </dsp:sp>
    <dsp:sp modelId="{A73B73EB-9B32-4C77-BBB4-3B45ED45915B}">
      <dsp:nvSpPr>
        <dsp:cNvPr id="0" name=""/>
        <dsp:cNvSpPr/>
      </dsp:nvSpPr>
      <dsp:spPr>
        <a:xfrm>
          <a:off x="4931449" y="1827646"/>
          <a:ext cx="2828369" cy="61870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Todo sigue igual 25%</a:t>
          </a:r>
        </a:p>
      </dsp:txBody>
      <dsp:txXfrm>
        <a:off x="4961652" y="1857849"/>
        <a:ext cx="2767963" cy="558299"/>
      </dsp:txXfrm>
    </dsp:sp>
    <dsp:sp modelId="{C03BCE43-D174-43C4-9AF5-FB8F013029E0}">
      <dsp:nvSpPr>
        <dsp:cNvPr id="0" name=""/>
        <dsp:cNvSpPr/>
      </dsp:nvSpPr>
      <dsp:spPr>
        <a:xfrm>
          <a:off x="4931449" y="2523691"/>
          <a:ext cx="2828369" cy="61870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Empeorado poco 13%</a:t>
          </a:r>
        </a:p>
      </dsp:txBody>
      <dsp:txXfrm>
        <a:off x="4961652" y="2553894"/>
        <a:ext cx="2767963" cy="558299"/>
      </dsp:txXfrm>
    </dsp:sp>
    <dsp:sp modelId="{45063D74-2462-43A9-847F-782660D77E10}">
      <dsp:nvSpPr>
        <dsp:cNvPr id="0" name=""/>
        <dsp:cNvSpPr/>
      </dsp:nvSpPr>
      <dsp:spPr>
        <a:xfrm>
          <a:off x="4931449" y="3219735"/>
          <a:ext cx="2828369" cy="61870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Empeorado mucho 9%</a:t>
          </a:r>
        </a:p>
      </dsp:txBody>
      <dsp:txXfrm>
        <a:off x="49616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66A41-F001-2F79-292D-7C4C156E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42D9B1-3CB1-D1D4-0A63-7F2FEF0F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9F9A4-4FFA-D041-5F7B-A55F28A7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8FCE1-2463-107A-FC19-2A55FCCA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D3796-D7AD-4EC4-6EBA-4579334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2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AA6F5-387A-F550-D2C2-FF9A41D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1C373-F83A-1249-7CD2-3D0AC1BD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78C41-F58E-FBB3-FE47-CDCE03A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53473-5834-1AC8-CA09-2C95400B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96F1-F5A5-E030-7F0C-42CFB3B7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62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B6D149-1DDF-2EF3-5F0A-A9D9859A8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2CFC65-0511-6A55-41A7-3AED3785A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53BC6-0D15-D1BF-DD73-9A5A5EB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46CF2-462B-AC7F-6B65-B2991C27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B6F3C-FAC7-B630-C97A-0693A16E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03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ttertalent._portada.jpg" descr="mattertalent._portada.jpg">
            <a:extLst>
              <a:ext uri="{FF2B5EF4-FFF2-40B4-BE49-F238E27FC236}">
                <a16:creationId xmlns:a16="http://schemas.microsoft.com/office/drawing/2014/main" id="{9402831D-BC19-6EA5-B0E1-C08DA566E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0DC72581-DF6C-F992-626E-EA84F5DAD1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1498" y="962902"/>
            <a:ext cx="2269004" cy="17658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5F4DB0-14C0-F082-F97B-AF8B4A8E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47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23E3B7-524C-7E3F-99BC-CF5AB5C8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14449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59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.jpg" descr="22.jpg">
            <a:extLst>
              <a:ext uri="{FF2B5EF4-FFF2-40B4-BE49-F238E27FC236}">
                <a16:creationId xmlns:a16="http://schemas.microsoft.com/office/drawing/2014/main" id="{92A67FE8-E6A0-23B9-16BE-5FD200660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4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8590EF-273E-870F-32FB-7D44C9B4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5ADA1-15D5-D469-C42D-AAFECC42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FC60EDA-87E8-F44F-330A-3E05AD577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5477" y="5983705"/>
            <a:ext cx="979795" cy="7625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25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ttertalent._portada.jpg" descr="mattertalent._portada.jpg">
            <a:extLst>
              <a:ext uri="{FF2B5EF4-FFF2-40B4-BE49-F238E27FC236}">
                <a16:creationId xmlns:a16="http://schemas.microsoft.com/office/drawing/2014/main" id="{75CEC496-B2EB-19ED-BC44-95E368A360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89D554A-243D-EAFC-00E6-BB30CBC2866B}"/>
              </a:ext>
            </a:extLst>
          </p:cNvPr>
          <p:cNvSpPr/>
          <p:nvPr userDrawn="1"/>
        </p:nvSpPr>
        <p:spPr>
          <a:xfrm>
            <a:off x="3031958" y="839077"/>
            <a:ext cx="6128084" cy="5735053"/>
          </a:xfrm>
          <a:prstGeom prst="ellipse">
            <a:avLst/>
          </a:prstGeom>
          <a:solidFill>
            <a:srgbClr val="490F27">
              <a:alpha val="44000"/>
            </a:srgbClr>
          </a:solidFill>
          <a:ln w="57150">
            <a:solidFill>
              <a:srgbClr val="FF1A4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19B327B3-1AF5-EDB5-033C-85EFC530CE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2696" y="5707142"/>
            <a:ext cx="1114019" cy="8669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D2422-0FEA-BABE-FAC4-BD1D7445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082" y="1403793"/>
            <a:ext cx="5795493" cy="2527611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270C1-296D-6BC4-B237-9A8F6F89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1082" y="3992446"/>
            <a:ext cx="5795493" cy="162068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4831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CED69-F86F-EDDB-9FD8-16205B8A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D87B3-EE13-5F81-51CC-F2504BE8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79B646-B0B8-DACC-0C08-E759F857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E442A2-4C72-4A53-F734-1035D36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79A31-0F30-8149-AA53-763D4C68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25778-CC79-CDB4-C2FB-4D56CB14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07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19E1-F34F-650B-98F1-4F849C0A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5AD22-92F5-D649-8987-6770A98B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6EAC78-678D-2E9A-87CA-8E524088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2A5F52-8F21-0A5C-1CFE-0427E4811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7ED13F-B86F-3921-9712-3E3ECE0F3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CA0C6C-85CF-CE73-7EE0-92CA0859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99D9F0-F79A-69BE-3936-3B7DA373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CB15D-FEEA-9C92-6015-5199FB1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53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22.jpg" descr="22.jpg">
            <a:extLst>
              <a:ext uri="{FF2B5EF4-FFF2-40B4-BE49-F238E27FC236}">
                <a16:creationId xmlns:a16="http://schemas.microsoft.com/office/drawing/2014/main" id="{54AB0460-6F0A-DE99-9B7A-C704FE360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45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EBE9A72-1D89-375D-70BA-8DB9103F2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5477" y="5983705"/>
            <a:ext cx="979795" cy="76252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FD3AC7-E960-7D32-E020-6010D274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4" y="30271"/>
            <a:ext cx="121920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26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2.jpg" descr="22.jpg">
            <a:extLst>
              <a:ext uri="{FF2B5EF4-FFF2-40B4-BE49-F238E27FC236}">
                <a16:creationId xmlns:a16="http://schemas.microsoft.com/office/drawing/2014/main" id="{5F6B5853-9E68-9F3C-749B-0FEB0E555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45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3E32E937-060E-68A9-F515-AA7EBBB026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5477" y="5983705"/>
            <a:ext cx="979795" cy="7625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9633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7AF86-B3A2-3AB6-03B0-AF5C200B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027C8-690C-5DED-4E23-C1BDB2EE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1A9548-5F7C-7377-9FCA-3FE27A633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6736CF-16BD-36FB-FCC3-D4CCEED8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C235E1-2AEC-D312-3C95-1907016C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A6BCC3-7C24-3EB1-66EB-8F2608B9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9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7F33-DAD2-E71C-43A3-C72D732D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0B1BB-06E9-DD7C-814D-E3F33CF2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C275A-50BD-DED4-5FE0-9887EAEA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F40AF-38E5-0201-06E7-2944A92D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C9FAB-4386-C00A-3331-B309DBF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016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.jpg" descr="7.jpg">
            <a:extLst>
              <a:ext uri="{FF2B5EF4-FFF2-40B4-BE49-F238E27FC236}">
                <a16:creationId xmlns:a16="http://schemas.microsoft.com/office/drawing/2014/main" id="{BDE36BA9-6E52-1A1E-D785-A9435BC5DF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A27021AB-D472-9FBF-5733-9B13950BE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1498" y="2330684"/>
            <a:ext cx="2269004" cy="1765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CHNOLOGY">
            <a:extLst>
              <a:ext uri="{FF2B5EF4-FFF2-40B4-BE49-F238E27FC236}">
                <a16:creationId xmlns:a16="http://schemas.microsoft.com/office/drawing/2014/main" id="{576756B3-4252-9557-B899-4CACF39752DC}"/>
              </a:ext>
            </a:extLst>
          </p:cNvPr>
          <p:cNvSpPr txBox="1"/>
          <p:nvPr userDrawn="1"/>
        </p:nvSpPr>
        <p:spPr>
          <a:xfrm>
            <a:off x="3957594" y="4861285"/>
            <a:ext cx="4276812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kumimoji="0" sz="2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sym typeface="Avenir Book"/>
              </a:rPr>
              <a:t>“YOUR CHIEF </a:t>
            </a:r>
            <a:r>
              <a:rPr kumimoji="0" sz="2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CURIOSITY OFFICER”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75C0A438-BB91-FAE7-F396-1374B8DA7914}"/>
              </a:ext>
            </a:extLst>
          </p:cNvPr>
          <p:cNvSpPr/>
          <p:nvPr userDrawn="1"/>
        </p:nvSpPr>
        <p:spPr>
          <a:xfrm>
            <a:off x="4346202" y="5380977"/>
            <a:ext cx="3499597" cy="1"/>
          </a:xfrm>
          <a:prstGeom prst="line">
            <a:avLst/>
          </a:prstGeom>
          <a:ln w="63500" cap="rnd">
            <a:solidFill>
              <a:srgbClr val="FF584B"/>
            </a:solidFill>
            <a:custDash>
              <a:ds d="100000" sp="200000"/>
            </a:custDash>
          </a:ln>
        </p:spPr>
        <p:txBody>
          <a:bodyPr lIns="22859" tIns="22859" rIns="22859" bIns="22859"/>
          <a:lstStyle/>
          <a:p>
            <a:pPr marL="0" marR="0" lvl="0" indent="0" algn="ctr" defTabSz="121916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27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CAFDF-72BC-063C-2451-6F6BB7EF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846E03-FF5D-EE81-D8D2-4408E29A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93245-5ED0-451E-8A4A-FECA8B12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0024E-BA9F-BA11-3023-87CE4446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32900-A43C-7C40-3D53-D74CB4B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481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EF6D95-7D4C-25DE-991C-C627D9B08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7B732A-BDD5-E928-4926-FCAFC469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0BD10-76D9-53D8-0CB0-6DEE551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1ACB8-356E-411F-9904-4E0FB155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126E2-5E9C-7813-DBB2-07A3A34B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095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68000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1219169">
              <a:lnSpc>
                <a:spcPct val="80000"/>
              </a:lnSpc>
              <a:defRPr sz="4250" b="1" spc="-85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2"/>
            <a:ext cx="10985500" cy="4673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750" b="1">
                <a:latin typeface="+mn-lt"/>
                <a:ea typeface="+mn-ea"/>
                <a:cs typeface="+mn-cs"/>
                <a:sym typeface="Helvetica Neue"/>
              </a:defRPr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buSzPct val="123000"/>
              <a:buFontTx/>
              <a:defRPr sz="2750" b="1">
                <a:latin typeface="+mn-lt"/>
                <a:ea typeface="+mn-ea"/>
                <a:cs typeface="+mn-cs"/>
                <a:sym typeface="Helvetica Neue"/>
              </a:defRPr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buSzPct val="123000"/>
              <a:buFontTx/>
              <a:defRPr sz="2750" b="1">
                <a:latin typeface="+mn-lt"/>
                <a:ea typeface="+mn-ea"/>
                <a:cs typeface="+mn-cs"/>
                <a:sym typeface="Helvetica Neue"/>
              </a:defRPr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buSzPct val="123000"/>
              <a:buFontTx/>
              <a:defRPr sz="2750" b="1">
                <a:latin typeface="+mn-lt"/>
                <a:ea typeface="+mn-ea"/>
                <a:cs typeface="+mn-cs"/>
                <a:sym typeface="Helvetica Neue"/>
              </a:defRPr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buSzPct val="123000"/>
              <a:buFontTx/>
              <a:defRPr sz="275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03250" y="2124253"/>
            <a:ext cx="10985500" cy="4128007"/>
          </a:xfrm>
          <a:prstGeom prst="rect">
            <a:avLst/>
          </a:prstGeom>
        </p:spPr>
        <p:txBody>
          <a:bodyPr lIns="50800" tIns="50800" rIns="50800" bIns="50800"/>
          <a:lstStyle>
            <a:lvl1pPr marL="304800" indent="-304800" defTabSz="1219169">
              <a:spcBef>
                <a:spcPts val="2250"/>
              </a:spcBef>
              <a:buSzPct val="123000"/>
              <a:buFontTx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40591" y="6486709"/>
            <a:ext cx="304572" cy="241092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292100"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65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11B5D-EBB2-7A8E-EB21-932656B8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C8826A-5706-E1A1-A9A3-F9B1FFE2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0100C-0A19-75B8-BB67-0015CAC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F8D98-B5D0-C4CB-5E5A-10817167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D9495-F2B4-F60E-68C1-5CE634AD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82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7169-D534-CB01-3C4B-E5E8832E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33630-CED3-3A73-34D7-657A86C4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7A7E1C-8116-010A-A0A9-92F28158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8CD29-180B-CFA8-1618-E73D3A99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4C9159-0293-E94D-C650-6C004FC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4F36E-7A38-AC85-29E7-490FB83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4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6E69-484B-C0B3-B380-9EEBC012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D417E-E8B0-2BFA-E8F0-ADA9746C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14475-5933-F03A-2CCD-2C5076519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83C8C-89D3-D8C6-9F86-D1626AE5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633262-E957-C419-E5AC-109222F00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0C8007-F8DD-FC12-4E36-856F5F7C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AC668D-665C-48D7-26CB-241EA4C8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3E2432-60E1-BD4E-9CF5-FF3CD3B9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4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F5237-7442-F824-76B2-9FEBFC22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6A8CF-D16F-2103-D064-735BD164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F7F06F-31C9-8BB4-4C9F-5341C4BD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01AAC7-FD2C-F688-BD76-7105254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7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40AEC2-3EC1-32B8-DC39-05208D0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338E5-A497-6BC0-5B4E-8468A0D8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DB32A2-19C4-F325-4EF9-F3D6C0A1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3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B9DF-169D-595F-6160-8B7D2F28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D14B7-D294-34BA-C3E9-8196D8A8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349BF8-42AE-B16E-6A51-95ADCE5B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C3A88-2015-E076-353D-7B7909C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49613-E97D-576C-74F7-01E461F8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F5C80-F3D4-ADD5-DF01-6D9025F9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6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8830E-BB88-D950-BA7B-025FB06C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0FA8B0-C92D-6BE6-DA0A-4A720CCE3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CAF5D3-CD33-F614-570E-3A7B14F0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5769AB-8D2F-5367-36B0-FA9510E0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BBDAEE-1187-B967-49B8-9796A51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840BD-F1D7-E433-3A9F-9B538D6A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7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CD238-5225-018A-295B-D8080F6C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25924-0AE5-746A-6366-02C85014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A03A3-E168-46EE-E080-7CCE0F1B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2834-5FFE-4DDD-A6CB-F59527A629AF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1043B-153B-88B5-7CBC-23FD0139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6E871-6F50-9B69-31B1-0547C808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EC6-2658-481A-81B2-9A357567DA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7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D081E8-A1ED-C962-7F33-C4FAFDD5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D0433-EB6F-37BB-DE6E-90B049A0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0A257-FBE3-F183-9DC2-F22A24187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C3FA-D0E4-4480-9A0A-A4DD8AE3313E}" type="datetimeFigureOut">
              <a:rPr lang="es-MX" smtClean="0"/>
              <a:t>09/06/2022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F2938-612C-187A-47E2-4B40A769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D4F0F-D83E-7B2F-94B4-2BC274B4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CDDB-CDA3-4E30-84A5-08F12A5C98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ttertalent._portada.jpg" descr="mattertalent._portada.jpg">
            <a:extLst>
              <a:ext uri="{FF2B5EF4-FFF2-40B4-BE49-F238E27FC236}">
                <a16:creationId xmlns:a16="http://schemas.microsoft.com/office/drawing/2014/main" id="{99D9F9AB-FEC1-B44F-F0A6-0D2B6630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C80D56-C0F1-5346-9613-043AEE04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</a:rPr>
              <a:t>Hyundai Mazatlán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6AAED0-3CFC-5C15-F978-5C01C018B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Pulso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AA0EFE3-F911-0236-EFE0-26F701A98C1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5982640"/>
              </p:ext>
            </p:extLst>
          </p:nvPr>
        </p:nvGraphicFramePr>
        <p:xfrm>
          <a:off x="1050877" y="1470783"/>
          <a:ext cx="10515600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6643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1254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749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Pulso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9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eNPS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5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Orgullo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Satisfacción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Aportar nuevas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SUBE LEALTAD, BAJA ORGULLO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Toma de decisiones oportuna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PRINCIPAL SUBE LEALTAD, NEUTRA EN ORGULLO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9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Carga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Luchas de poder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63% dice que sí hay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0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55982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0643D7E8-9030-6FAD-1816-A65536C1C0DC}"/>
              </a:ext>
            </a:extLst>
          </p:cNvPr>
          <p:cNvSpPr txBox="1">
            <a:spLocks/>
          </p:cNvSpPr>
          <p:nvPr/>
        </p:nvSpPr>
        <p:spPr>
          <a:xfrm>
            <a:off x="1050876" y="341194"/>
            <a:ext cx="11167947" cy="10146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latin typeface="Avenir Book"/>
              </a:rPr>
              <a:t>Comparativo</a:t>
            </a:r>
          </a:p>
        </p:txBody>
      </p:sp>
    </p:spTree>
    <p:extLst>
      <p:ext uri="{BB962C8B-B14F-4D97-AF65-F5344CB8AC3E}">
        <p14:creationId xmlns:p14="http://schemas.microsoft.com/office/powerpoint/2010/main" val="41166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EE97-B4A6-204E-9115-8106A2EA28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8614" y="365125"/>
            <a:ext cx="9996986" cy="1325563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262627"/>
                </a:solidFill>
                <a:effectLst/>
                <a:latin typeface="-apple-system"/>
              </a:rPr>
              <a:t>¿Cuál de las siguientes opciones es en tu opinión la que mejor describe el ambiente laboral?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608E7-F40E-0F55-1693-4647AB8956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8614" y="1825625"/>
            <a:ext cx="9996985" cy="102711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56% de las personas dicen que están bien pero están cansados. Califican el ambiente laboral como aceptable.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2B7D052-D02E-D908-A9F1-56DA8DFF0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2605"/>
              </p:ext>
            </p:extLst>
          </p:nvPr>
        </p:nvGraphicFramePr>
        <p:xfrm>
          <a:off x="3370997" y="3217507"/>
          <a:ext cx="5950424" cy="364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5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35E9-830F-E3B9-C1F7-39E31EC7FB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046" y="365125"/>
            <a:ext cx="9882554" cy="1325563"/>
          </a:xfrm>
        </p:spPr>
        <p:txBody>
          <a:bodyPr/>
          <a:lstStyle/>
          <a:p>
            <a:r>
              <a:rPr lang="es-MX" dirty="0"/>
              <a:t>¿Ha mejorado la empresa?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F0F060C-3599-2EEE-075D-B6BF58BA89A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044601"/>
              </p:ext>
            </p:extLst>
          </p:nvPr>
        </p:nvGraphicFramePr>
        <p:xfrm>
          <a:off x="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2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0FC93-3433-CF06-45B0-B5CB6E17AD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MX" dirty="0"/>
              <a:t>Top desviadores positivos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4F5270C-2A4F-7FE4-699E-ADAA033AFEF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5468928"/>
              </p:ext>
            </p:extLst>
          </p:nvPr>
        </p:nvGraphicFramePr>
        <p:xfrm>
          <a:off x="793879" y="1491572"/>
          <a:ext cx="11144534" cy="4206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2267">
                  <a:extLst>
                    <a:ext uri="{9D8B030D-6E8A-4147-A177-3AD203B41FA5}">
                      <a16:colId xmlns:a16="http://schemas.microsoft.com/office/drawing/2014/main" val="1272300643"/>
                    </a:ext>
                  </a:extLst>
                </a:gridCol>
                <a:gridCol w="5572267">
                  <a:extLst>
                    <a:ext uri="{9D8B030D-6E8A-4147-A177-3AD203B41FA5}">
                      <a16:colId xmlns:a16="http://schemas.microsoft.com/office/drawing/2014/main" val="1784809796"/>
                    </a:ext>
                  </a:extLst>
                </a:gridCol>
              </a:tblGrid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de nominaciones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95220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Sotelo Jafet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1851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Aguilera 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5667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Sarmiento Edna </a:t>
                      </a:r>
                      <a:r>
                        <a:rPr lang="es-MX" dirty="0" err="1"/>
                        <a:t>Marlen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6880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Castro Marisol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80367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Figueroa Rigoberto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50429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Lopez 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29417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Vargas Geovanni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0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B3FE-4A27-BE4F-8085-299A9FBB3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732" y="365125"/>
            <a:ext cx="9991867" cy="1325563"/>
          </a:xfrm>
        </p:spPr>
        <p:txBody>
          <a:bodyPr/>
          <a:lstStyle/>
          <a:p>
            <a:r>
              <a:rPr lang="es-MX" dirty="0"/>
              <a:t>Top desviadores negativos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5F60FB1-C165-29BA-852F-1221BAEDF8F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13112700"/>
              </p:ext>
            </p:extLst>
          </p:nvPr>
        </p:nvGraphicFramePr>
        <p:xfrm>
          <a:off x="523733" y="1951607"/>
          <a:ext cx="11144534" cy="3155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2267">
                  <a:extLst>
                    <a:ext uri="{9D8B030D-6E8A-4147-A177-3AD203B41FA5}">
                      <a16:colId xmlns:a16="http://schemas.microsoft.com/office/drawing/2014/main" val="1272300643"/>
                    </a:ext>
                  </a:extLst>
                </a:gridCol>
                <a:gridCol w="5572267">
                  <a:extLst>
                    <a:ext uri="{9D8B030D-6E8A-4147-A177-3AD203B41FA5}">
                      <a16:colId xmlns:a16="http://schemas.microsoft.com/office/drawing/2014/main" val="1784809796"/>
                    </a:ext>
                  </a:extLst>
                </a:gridCol>
              </a:tblGrid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de nominaciones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95220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Gonzalez Alejandra</a:t>
                      </a:r>
                    </a:p>
                  </a:txBody>
                  <a:tcPr>
                    <a:solidFill>
                      <a:srgbClr val="9800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98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61851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Moreno Yaneth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5667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Figueroa Rigoberto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6880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Castro Marisol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80367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r>
                        <a:rPr lang="es-MX" dirty="0"/>
                        <a:t>Gonzalez Juan Gerardo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5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3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172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-apple-system</vt:lpstr>
      <vt:lpstr>Arial</vt:lpstr>
      <vt:lpstr>Avenir Black</vt:lpstr>
      <vt:lpstr>Avenir Book</vt:lpstr>
      <vt:lpstr>Avenir Next LT Pro</vt:lpstr>
      <vt:lpstr>Avenir Next LT Pro Demi</vt:lpstr>
      <vt:lpstr>Calibri</vt:lpstr>
      <vt:lpstr>Calibri Light</vt:lpstr>
      <vt:lpstr>Helvetica Neue</vt:lpstr>
      <vt:lpstr>Tema de Office</vt:lpstr>
      <vt:lpstr>1_Tema de Office</vt:lpstr>
      <vt:lpstr>Hyundai Mazatlán</vt:lpstr>
      <vt:lpstr>Presentación de PowerPoint</vt:lpstr>
      <vt:lpstr>¿Cuál de las siguientes opciones es en tu opinión la que mejor describe el ambiente laboral?</vt:lpstr>
      <vt:lpstr>¿Ha mejorado la empresa?</vt:lpstr>
      <vt:lpstr>Top desviadores positivos</vt:lpstr>
      <vt:lpstr>Top desviadores negativos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Yoel Kluk</dc:creator>
  <cp:lastModifiedBy>Yoel Kluk</cp:lastModifiedBy>
  <cp:revision>6</cp:revision>
  <dcterms:created xsi:type="dcterms:W3CDTF">2022-06-14T13:18:23Z</dcterms:created>
  <dcterms:modified xsi:type="dcterms:W3CDTF">2022-06-14T14:56:07Z</dcterms:modified>
</cp:coreProperties>
</file>